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1" r:id="rId4"/>
    <p:sldMasterId id="214748369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Lst>
  <p:sldSz cy="5143500" cx="9144000"/>
  <p:notesSz cx="6858000" cy="9144000"/>
  <p:embeddedFontLst>
    <p:embeddedFont>
      <p:font typeface="Ubuntu Light"/>
      <p:regular r:id="rId64"/>
      <p:bold r:id="rId65"/>
      <p:italic r:id="rId66"/>
      <p:boldItalic r:id="rId67"/>
    </p:embeddedFont>
    <p:embeddedFont>
      <p:font typeface="Ubuntu"/>
      <p:regular r:id="rId68"/>
      <p:bold r:id="rId69"/>
      <p:italic r:id="rId70"/>
      <p:boldItalic r:id="rId71"/>
    </p:embeddedFont>
    <p:embeddedFont>
      <p:font typeface="Zen Dots"/>
      <p:regular r:id="rId72"/>
    </p:embeddedFont>
    <p:embeddedFont>
      <p:font typeface="Proxima Nova"/>
      <p:regular r:id="rId73"/>
      <p:bold r:id="rId74"/>
      <p:italic r:id="rId75"/>
      <p:boldItalic r:id="rId76"/>
    </p:embeddedFont>
    <p:embeddedFont>
      <p:font typeface="Roboto Medium"/>
      <p:regular r:id="rId77"/>
      <p:bold r:id="rId78"/>
      <p:italic r:id="rId79"/>
      <p:boldItalic r:id="rId80"/>
    </p:embeddedFont>
    <p:embeddedFont>
      <p:font typeface="Amatic SC"/>
      <p:regular r:id="rId81"/>
      <p:bold r:id="rId82"/>
    </p:embeddedFont>
    <p:embeddedFont>
      <p:font typeface="Anaheim"/>
      <p:regular r:id="rId83"/>
      <p:bold r:id="rId84"/>
    </p:embeddedFont>
    <p:embeddedFont>
      <p:font typeface="Bebas Neue"/>
      <p:regular r:id="rId85"/>
    </p:embeddedFont>
    <p:embeddedFont>
      <p:font typeface="Proxima Nova Semibold"/>
      <p:regular r:id="rId86"/>
      <p:bold r:id="rId87"/>
      <p:boldItalic r:id="rId88"/>
    </p:embeddedFont>
    <p:embeddedFont>
      <p:font typeface="PT Sans"/>
      <p:regular r:id="rId89"/>
      <p:bold r:id="rId90"/>
      <p:italic r:id="rId91"/>
      <p:boldItalic r:id="rId9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A84689C-C85F-4078-AA34-DF57F454E62E}">
  <a:tblStyle styleId="{7A84689C-C85F-4078-AA34-DF57F454E62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51CEFF19-4E6B-4200-9E6F-2C823ECA7E8D}"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Anaheim-bold.fntdata"/><Relationship Id="rId83" Type="http://schemas.openxmlformats.org/officeDocument/2006/relationships/font" Target="fonts/Anaheim-regular.fntdata"/><Relationship Id="rId42" Type="http://schemas.openxmlformats.org/officeDocument/2006/relationships/slide" Target="slides/slide36.xml"/><Relationship Id="rId86" Type="http://schemas.openxmlformats.org/officeDocument/2006/relationships/font" Target="fonts/ProximaNovaSemibold-regular.fntdata"/><Relationship Id="rId41" Type="http://schemas.openxmlformats.org/officeDocument/2006/relationships/slide" Target="slides/slide35.xml"/><Relationship Id="rId85" Type="http://schemas.openxmlformats.org/officeDocument/2006/relationships/font" Target="fonts/BebasNeue-regular.fntdata"/><Relationship Id="rId44" Type="http://schemas.openxmlformats.org/officeDocument/2006/relationships/slide" Target="slides/slide38.xml"/><Relationship Id="rId88" Type="http://schemas.openxmlformats.org/officeDocument/2006/relationships/font" Target="fonts/ProximaNovaSemibold-boldItalic.fntdata"/><Relationship Id="rId43" Type="http://schemas.openxmlformats.org/officeDocument/2006/relationships/slide" Target="slides/slide37.xml"/><Relationship Id="rId87" Type="http://schemas.openxmlformats.org/officeDocument/2006/relationships/font" Target="fonts/ProximaNovaSemibold-bold.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PTSans-regular.fntdata"/><Relationship Id="rId80" Type="http://schemas.openxmlformats.org/officeDocument/2006/relationships/font" Target="fonts/RobotoMedium-boldItalic.fntdata"/><Relationship Id="rId82" Type="http://schemas.openxmlformats.org/officeDocument/2006/relationships/font" Target="fonts/AmaticSC-bold.fntdata"/><Relationship Id="rId81" Type="http://schemas.openxmlformats.org/officeDocument/2006/relationships/font" Target="fonts/AmaticSC-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roximaNova-regular.fntdata"/><Relationship Id="rId72" Type="http://schemas.openxmlformats.org/officeDocument/2006/relationships/font" Target="fonts/ZenDots-regular.fntdata"/><Relationship Id="rId31" Type="http://schemas.openxmlformats.org/officeDocument/2006/relationships/slide" Target="slides/slide25.xml"/><Relationship Id="rId75" Type="http://schemas.openxmlformats.org/officeDocument/2006/relationships/font" Target="fonts/ProximaNova-italic.fntdata"/><Relationship Id="rId30" Type="http://schemas.openxmlformats.org/officeDocument/2006/relationships/slide" Target="slides/slide24.xml"/><Relationship Id="rId74" Type="http://schemas.openxmlformats.org/officeDocument/2006/relationships/font" Target="fonts/ProximaNova-bold.fntdata"/><Relationship Id="rId33" Type="http://schemas.openxmlformats.org/officeDocument/2006/relationships/slide" Target="slides/slide27.xml"/><Relationship Id="rId77" Type="http://schemas.openxmlformats.org/officeDocument/2006/relationships/font" Target="fonts/RobotoMedium-regular.fntdata"/><Relationship Id="rId32" Type="http://schemas.openxmlformats.org/officeDocument/2006/relationships/slide" Target="slides/slide26.xml"/><Relationship Id="rId76" Type="http://schemas.openxmlformats.org/officeDocument/2006/relationships/font" Target="fonts/ProximaNova-boldItalic.fntdata"/><Relationship Id="rId35" Type="http://schemas.openxmlformats.org/officeDocument/2006/relationships/slide" Target="slides/slide29.xml"/><Relationship Id="rId79" Type="http://schemas.openxmlformats.org/officeDocument/2006/relationships/font" Target="fonts/RobotoMedium-italic.fntdata"/><Relationship Id="rId34" Type="http://schemas.openxmlformats.org/officeDocument/2006/relationships/slide" Target="slides/slide28.xml"/><Relationship Id="rId78" Type="http://schemas.openxmlformats.org/officeDocument/2006/relationships/font" Target="fonts/RobotoMedium-bold.fntdata"/><Relationship Id="rId71" Type="http://schemas.openxmlformats.org/officeDocument/2006/relationships/font" Target="fonts/Ubuntu-boldItalic.fntdata"/><Relationship Id="rId70" Type="http://schemas.openxmlformats.org/officeDocument/2006/relationships/font" Target="fonts/Ubuntu-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UbuntuLight-regular.fntdata"/><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font" Target="fonts/UbuntuLight-italic.fntdata"/><Relationship Id="rId21" Type="http://schemas.openxmlformats.org/officeDocument/2006/relationships/slide" Target="slides/slide15.xml"/><Relationship Id="rId65" Type="http://schemas.openxmlformats.org/officeDocument/2006/relationships/font" Target="fonts/UbuntuLight-bold.fntdata"/><Relationship Id="rId24" Type="http://schemas.openxmlformats.org/officeDocument/2006/relationships/slide" Target="slides/slide18.xml"/><Relationship Id="rId68" Type="http://schemas.openxmlformats.org/officeDocument/2006/relationships/font" Target="fonts/Ubuntu-regular.fntdata"/><Relationship Id="rId23" Type="http://schemas.openxmlformats.org/officeDocument/2006/relationships/slide" Target="slides/slide17.xml"/><Relationship Id="rId67" Type="http://schemas.openxmlformats.org/officeDocument/2006/relationships/font" Target="fonts/UbuntuLight-boldItalic.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Ubuntu-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91" Type="http://schemas.openxmlformats.org/officeDocument/2006/relationships/font" Target="fonts/PTSans-italic.fntdata"/><Relationship Id="rId90" Type="http://schemas.openxmlformats.org/officeDocument/2006/relationships/font" Target="fonts/PTSans-bold.fntdata"/><Relationship Id="rId92" Type="http://schemas.openxmlformats.org/officeDocument/2006/relationships/font" Target="fonts/PTSans-boldItalic.fntdata"/><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13.jpg>
</file>

<file path=ppt/media/image14.jpg>
</file>

<file path=ppt/media/image15.jpg>
</file>

<file path=ppt/media/image16.jpg>
</file>

<file path=ppt/media/image17.png>
</file>

<file path=ppt/media/image2.jp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22e0311922a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22e0311922a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 name="Shape 852"/>
        <p:cNvGrpSpPr/>
        <p:nvPr/>
      </p:nvGrpSpPr>
      <p:grpSpPr>
        <a:xfrm>
          <a:off x="0" y="0"/>
          <a:ext cx="0" cy="0"/>
          <a:chOff x="0" y="0"/>
          <a:chExt cx="0" cy="0"/>
        </a:xfrm>
      </p:grpSpPr>
      <p:sp>
        <p:nvSpPr>
          <p:cNvPr id="853" name="Google Shape;853;g232ec8906c9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 name="Google Shape;854;g232ec8906c9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 name="Shape 941"/>
        <p:cNvGrpSpPr/>
        <p:nvPr/>
      </p:nvGrpSpPr>
      <p:grpSpPr>
        <a:xfrm>
          <a:off x="0" y="0"/>
          <a:ext cx="0" cy="0"/>
          <a:chOff x="0" y="0"/>
          <a:chExt cx="0" cy="0"/>
        </a:xfrm>
      </p:grpSpPr>
      <p:sp>
        <p:nvSpPr>
          <p:cNvPr id="942" name="Google Shape;942;g232ec8906c9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 name="Google Shape;943;g232ec8906c9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 name="Shape 987"/>
        <p:cNvGrpSpPr/>
        <p:nvPr/>
      </p:nvGrpSpPr>
      <p:grpSpPr>
        <a:xfrm>
          <a:off x="0" y="0"/>
          <a:ext cx="0" cy="0"/>
          <a:chOff x="0" y="0"/>
          <a:chExt cx="0" cy="0"/>
        </a:xfrm>
      </p:grpSpPr>
      <p:sp>
        <p:nvSpPr>
          <p:cNvPr id="988" name="Google Shape;988;g232ec8906c9_0_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9" name="Google Shape;989;g232ec8906c9_0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 name="Shape 1041"/>
        <p:cNvGrpSpPr/>
        <p:nvPr/>
      </p:nvGrpSpPr>
      <p:grpSpPr>
        <a:xfrm>
          <a:off x="0" y="0"/>
          <a:ext cx="0" cy="0"/>
          <a:chOff x="0" y="0"/>
          <a:chExt cx="0" cy="0"/>
        </a:xfrm>
      </p:grpSpPr>
      <p:sp>
        <p:nvSpPr>
          <p:cNvPr id="1042" name="Google Shape;1042;g232ec8906c9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3" name="Google Shape;1043;g232ec8906c9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232ec8906c9_0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232ec8906c9_0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4" name="Shape 1074"/>
        <p:cNvGrpSpPr/>
        <p:nvPr/>
      </p:nvGrpSpPr>
      <p:grpSpPr>
        <a:xfrm>
          <a:off x="0" y="0"/>
          <a:ext cx="0" cy="0"/>
          <a:chOff x="0" y="0"/>
          <a:chExt cx="0" cy="0"/>
        </a:xfrm>
      </p:grpSpPr>
      <p:sp>
        <p:nvSpPr>
          <p:cNvPr id="1075" name="Google Shape;1075;g232ec8906c9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6" name="Google Shape;1076;g232ec8906c9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 name="Shape 1128"/>
        <p:cNvGrpSpPr/>
        <p:nvPr/>
      </p:nvGrpSpPr>
      <p:grpSpPr>
        <a:xfrm>
          <a:off x="0" y="0"/>
          <a:ext cx="0" cy="0"/>
          <a:chOff x="0" y="0"/>
          <a:chExt cx="0" cy="0"/>
        </a:xfrm>
      </p:grpSpPr>
      <p:sp>
        <p:nvSpPr>
          <p:cNvPr id="1129" name="Google Shape;1129;g232ec8906c9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0" name="Google Shape;1130;g232ec8906c9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 name="Shape 1137"/>
        <p:cNvGrpSpPr/>
        <p:nvPr/>
      </p:nvGrpSpPr>
      <p:grpSpPr>
        <a:xfrm>
          <a:off x="0" y="0"/>
          <a:ext cx="0" cy="0"/>
          <a:chOff x="0" y="0"/>
          <a:chExt cx="0" cy="0"/>
        </a:xfrm>
      </p:grpSpPr>
      <p:sp>
        <p:nvSpPr>
          <p:cNvPr id="1138" name="Google Shape;1138;g232ec8906c9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 name="Google Shape;1139;g232ec8906c9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2" name="Shape 1152"/>
        <p:cNvGrpSpPr/>
        <p:nvPr/>
      </p:nvGrpSpPr>
      <p:grpSpPr>
        <a:xfrm>
          <a:off x="0" y="0"/>
          <a:ext cx="0" cy="0"/>
          <a:chOff x="0" y="0"/>
          <a:chExt cx="0" cy="0"/>
        </a:xfrm>
      </p:grpSpPr>
      <p:sp>
        <p:nvSpPr>
          <p:cNvPr id="1153" name="Google Shape;1153;g232ec8906c9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4" name="Google Shape;1154;g232ec8906c9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1" name="Shape 1161"/>
        <p:cNvGrpSpPr/>
        <p:nvPr/>
      </p:nvGrpSpPr>
      <p:grpSpPr>
        <a:xfrm>
          <a:off x="0" y="0"/>
          <a:ext cx="0" cy="0"/>
          <a:chOff x="0" y="0"/>
          <a:chExt cx="0" cy="0"/>
        </a:xfrm>
      </p:grpSpPr>
      <p:sp>
        <p:nvSpPr>
          <p:cNvPr id="1162" name="Google Shape;1162;g232ec8906c9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3" name="Google Shape;1163;g232ec8906c9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214b34e5260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214b34e5260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0" name="Shape 1170"/>
        <p:cNvGrpSpPr/>
        <p:nvPr/>
      </p:nvGrpSpPr>
      <p:grpSpPr>
        <a:xfrm>
          <a:off x="0" y="0"/>
          <a:ext cx="0" cy="0"/>
          <a:chOff x="0" y="0"/>
          <a:chExt cx="0" cy="0"/>
        </a:xfrm>
      </p:grpSpPr>
      <p:sp>
        <p:nvSpPr>
          <p:cNvPr id="1171" name="Google Shape;1171;g232ec8906c9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2" name="Google Shape;1172;g232ec8906c9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2" name="Shape 1222"/>
        <p:cNvGrpSpPr/>
        <p:nvPr/>
      </p:nvGrpSpPr>
      <p:grpSpPr>
        <a:xfrm>
          <a:off x="0" y="0"/>
          <a:ext cx="0" cy="0"/>
          <a:chOff x="0" y="0"/>
          <a:chExt cx="0" cy="0"/>
        </a:xfrm>
      </p:grpSpPr>
      <p:sp>
        <p:nvSpPr>
          <p:cNvPr id="1223" name="Google Shape;1223;g232ec8906c9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4" name="Google Shape;1224;g232ec8906c9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2" name="Shape 1242"/>
        <p:cNvGrpSpPr/>
        <p:nvPr/>
      </p:nvGrpSpPr>
      <p:grpSpPr>
        <a:xfrm>
          <a:off x="0" y="0"/>
          <a:ext cx="0" cy="0"/>
          <a:chOff x="0" y="0"/>
          <a:chExt cx="0" cy="0"/>
        </a:xfrm>
      </p:grpSpPr>
      <p:sp>
        <p:nvSpPr>
          <p:cNvPr id="1243" name="Google Shape;1243;g232ec8906c9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4" name="Google Shape;1244;g232ec8906c9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6" name="Shape 1256"/>
        <p:cNvGrpSpPr/>
        <p:nvPr/>
      </p:nvGrpSpPr>
      <p:grpSpPr>
        <a:xfrm>
          <a:off x="0" y="0"/>
          <a:ext cx="0" cy="0"/>
          <a:chOff x="0" y="0"/>
          <a:chExt cx="0" cy="0"/>
        </a:xfrm>
      </p:grpSpPr>
      <p:sp>
        <p:nvSpPr>
          <p:cNvPr id="1257" name="Google Shape;1257;g232ec8906c9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8" name="Google Shape;1258;g232ec8906c9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8" name="Shape 1268"/>
        <p:cNvGrpSpPr/>
        <p:nvPr/>
      </p:nvGrpSpPr>
      <p:grpSpPr>
        <a:xfrm>
          <a:off x="0" y="0"/>
          <a:ext cx="0" cy="0"/>
          <a:chOff x="0" y="0"/>
          <a:chExt cx="0" cy="0"/>
        </a:xfrm>
      </p:grpSpPr>
      <p:sp>
        <p:nvSpPr>
          <p:cNvPr id="1269" name="Google Shape;1269;g232ec8906c9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0" name="Google Shape;1270;g232ec8906c9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2" name="Shape 1282"/>
        <p:cNvGrpSpPr/>
        <p:nvPr/>
      </p:nvGrpSpPr>
      <p:grpSpPr>
        <a:xfrm>
          <a:off x="0" y="0"/>
          <a:ext cx="0" cy="0"/>
          <a:chOff x="0" y="0"/>
          <a:chExt cx="0" cy="0"/>
        </a:xfrm>
      </p:grpSpPr>
      <p:sp>
        <p:nvSpPr>
          <p:cNvPr id="1283" name="Google Shape;1283;g232ec8906c9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4" name="Google Shape;1284;g232ec8906c9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9" name="Shape 1349"/>
        <p:cNvGrpSpPr/>
        <p:nvPr/>
      </p:nvGrpSpPr>
      <p:grpSpPr>
        <a:xfrm>
          <a:off x="0" y="0"/>
          <a:ext cx="0" cy="0"/>
          <a:chOff x="0" y="0"/>
          <a:chExt cx="0" cy="0"/>
        </a:xfrm>
      </p:grpSpPr>
      <p:sp>
        <p:nvSpPr>
          <p:cNvPr id="1350" name="Google Shape;1350;g232ec8906c9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1" name="Google Shape;1351;g232ec8906c9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4" name="Shape 1374"/>
        <p:cNvGrpSpPr/>
        <p:nvPr/>
      </p:nvGrpSpPr>
      <p:grpSpPr>
        <a:xfrm>
          <a:off x="0" y="0"/>
          <a:ext cx="0" cy="0"/>
          <a:chOff x="0" y="0"/>
          <a:chExt cx="0" cy="0"/>
        </a:xfrm>
      </p:grpSpPr>
      <p:sp>
        <p:nvSpPr>
          <p:cNvPr id="1375" name="Google Shape;1375;g232ec8906c9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6" name="Google Shape;1376;g232ec8906c9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1" name="Shape 1381"/>
        <p:cNvGrpSpPr/>
        <p:nvPr/>
      </p:nvGrpSpPr>
      <p:grpSpPr>
        <a:xfrm>
          <a:off x="0" y="0"/>
          <a:ext cx="0" cy="0"/>
          <a:chOff x="0" y="0"/>
          <a:chExt cx="0" cy="0"/>
        </a:xfrm>
      </p:grpSpPr>
      <p:sp>
        <p:nvSpPr>
          <p:cNvPr id="1382" name="Google Shape;1382;g232ec8906c9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3" name="Google Shape;1383;g232ec8906c9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7" name="Shape 1397"/>
        <p:cNvGrpSpPr/>
        <p:nvPr/>
      </p:nvGrpSpPr>
      <p:grpSpPr>
        <a:xfrm>
          <a:off x="0" y="0"/>
          <a:ext cx="0" cy="0"/>
          <a:chOff x="0" y="0"/>
          <a:chExt cx="0" cy="0"/>
        </a:xfrm>
      </p:grpSpPr>
      <p:sp>
        <p:nvSpPr>
          <p:cNvPr id="1398" name="Google Shape;1398;g232ec8906c9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9" name="Google Shape;1399;g232ec8906c9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6" name="Shape 1416"/>
        <p:cNvGrpSpPr/>
        <p:nvPr/>
      </p:nvGrpSpPr>
      <p:grpSpPr>
        <a:xfrm>
          <a:off x="0" y="0"/>
          <a:ext cx="0" cy="0"/>
          <a:chOff x="0" y="0"/>
          <a:chExt cx="0" cy="0"/>
        </a:xfrm>
      </p:grpSpPr>
      <p:sp>
        <p:nvSpPr>
          <p:cNvPr id="1417" name="Google Shape;1417;g232ec8906c9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8" name="Google Shape;1418;g232ec8906c9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2" name="Shape 1422"/>
        <p:cNvGrpSpPr/>
        <p:nvPr/>
      </p:nvGrpSpPr>
      <p:grpSpPr>
        <a:xfrm>
          <a:off x="0" y="0"/>
          <a:ext cx="0" cy="0"/>
          <a:chOff x="0" y="0"/>
          <a:chExt cx="0" cy="0"/>
        </a:xfrm>
      </p:grpSpPr>
      <p:sp>
        <p:nvSpPr>
          <p:cNvPr id="1423" name="Google Shape;1423;g232ec8906c9_0_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4" name="Google Shape;1424;g232ec8906c9_0_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2" name="Shape 1442"/>
        <p:cNvGrpSpPr/>
        <p:nvPr/>
      </p:nvGrpSpPr>
      <p:grpSpPr>
        <a:xfrm>
          <a:off x="0" y="0"/>
          <a:ext cx="0" cy="0"/>
          <a:chOff x="0" y="0"/>
          <a:chExt cx="0" cy="0"/>
        </a:xfrm>
      </p:grpSpPr>
      <p:sp>
        <p:nvSpPr>
          <p:cNvPr id="1443" name="Google Shape;1443;g232ec8906c9_0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4" name="Google Shape;1444;g232ec8906c9_0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0" name="Shape 1490"/>
        <p:cNvGrpSpPr/>
        <p:nvPr/>
      </p:nvGrpSpPr>
      <p:grpSpPr>
        <a:xfrm>
          <a:off x="0" y="0"/>
          <a:ext cx="0" cy="0"/>
          <a:chOff x="0" y="0"/>
          <a:chExt cx="0" cy="0"/>
        </a:xfrm>
      </p:grpSpPr>
      <p:sp>
        <p:nvSpPr>
          <p:cNvPr id="1491" name="Google Shape;1491;g2377b6a8e90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2" name="Google Shape;1492;g2377b6a8e90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5" name="Shape 1545"/>
        <p:cNvGrpSpPr/>
        <p:nvPr/>
      </p:nvGrpSpPr>
      <p:grpSpPr>
        <a:xfrm>
          <a:off x="0" y="0"/>
          <a:ext cx="0" cy="0"/>
          <a:chOff x="0" y="0"/>
          <a:chExt cx="0" cy="0"/>
        </a:xfrm>
      </p:grpSpPr>
      <p:sp>
        <p:nvSpPr>
          <p:cNvPr id="1546" name="Google Shape;1546;g232ec8906c9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7" name="Google Shape;1547;g232ec8906c9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8" name="Shape 1558"/>
        <p:cNvGrpSpPr/>
        <p:nvPr/>
      </p:nvGrpSpPr>
      <p:grpSpPr>
        <a:xfrm>
          <a:off x="0" y="0"/>
          <a:ext cx="0" cy="0"/>
          <a:chOff x="0" y="0"/>
          <a:chExt cx="0" cy="0"/>
        </a:xfrm>
      </p:grpSpPr>
      <p:sp>
        <p:nvSpPr>
          <p:cNvPr id="1559" name="Google Shape;1559;g232ec8906c9_0_4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0" name="Google Shape;1560;g232ec8906c9_0_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2" name="Shape 1632"/>
        <p:cNvGrpSpPr/>
        <p:nvPr/>
      </p:nvGrpSpPr>
      <p:grpSpPr>
        <a:xfrm>
          <a:off x="0" y="0"/>
          <a:ext cx="0" cy="0"/>
          <a:chOff x="0" y="0"/>
          <a:chExt cx="0" cy="0"/>
        </a:xfrm>
      </p:grpSpPr>
      <p:sp>
        <p:nvSpPr>
          <p:cNvPr id="1633" name="Google Shape;1633;g232ec8906c9_0_8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4" name="Google Shape;1634;g232ec8906c9_0_8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7" name="Shape 2017"/>
        <p:cNvGrpSpPr/>
        <p:nvPr/>
      </p:nvGrpSpPr>
      <p:grpSpPr>
        <a:xfrm>
          <a:off x="0" y="0"/>
          <a:ext cx="0" cy="0"/>
          <a:chOff x="0" y="0"/>
          <a:chExt cx="0" cy="0"/>
        </a:xfrm>
      </p:grpSpPr>
      <p:sp>
        <p:nvSpPr>
          <p:cNvPr id="2018" name="Google Shape;2018;g232ec8906c9_0_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9" name="Google Shape;2019;g232ec8906c9_0_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3" name="Shape 2083"/>
        <p:cNvGrpSpPr/>
        <p:nvPr/>
      </p:nvGrpSpPr>
      <p:grpSpPr>
        <a:xfrm>
          <a:off x="0" y="0"/>
          <a:ext cx="0" cy="0"/>
          <a:chOff x="0" y="0"/>
          <a:chExt cx="0" cy="0"/>
        </a:xfrm>
      </p:grpSpPr>
      <p:sp>
        <p:nvSpPr>
          <p:cNvPr id="2084" name="Google Shape;2084;g232ec8906c9_0_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5" name="Google Shape;2085;g232ec8906c9_0_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3" name="Shape 2093"/>
        <p:cNvGrpSpPr/>
        <p:nvPr/>
      </p:nvGrpSpPr>
      <p:grpSpPr>
        <a:xfrm>
          <a:off x="0" y="0"/>
          <a:ext cx="0" cy="0"/>
          <a:chOff x="0" y="0"/>
          <a:chExt cx="0" cy="0"/>
        </a:xfrm>
      </p:grpSpPr>
      <p:sp>
        <p:nvSpPr>
          <p:cNvPr id="2094" name="Google Shape;2094;g2377b6a8e90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5" name="Google Shape;2095;g2377b6a8e90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4" name="Shape 2104"/>
        <p:cNvGrpSpPr/>
        <p:nvPr/>
      </p:nvGrpSpPr>
      <p:grpSpPr>
        <a:xfrm>
          <a:off x="0" y="0"/>
          <a:ext cx="0" cy="0"/>
          <a:chOff x="0" y="0"/>
          <a:chExt cx="0" cy="0"/>
        </a:xfrm>
      </p:grpSpPr>
      <p:sp>
        <p:nvSpPr>
          <p:cNvPr id="2105" name="Google Shape;2105;g2377b6a8e90_0_37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6" name="Google Shape;2106;g2377b6a8e90_0_37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0" name="Shape 2110"/>
        <p:cNvGrpSpPr/>
        <p:nvPr/>
      </p:nvGrpSpPr>
      <p:grpSpPr>
        <a:xfrm>
          <a:off x="0" y="0"/>
          <a:ext cx="0" cy="0"/>
          <a:chOff x="0" y="0"/>
          <a:chExt cx="0" cy="0"/>
        </a:xfrm>
      </p:grpSpPr>
      <p:sp>
        <p:nvSpPr>
          <p:cNvPr id="2111" name="Google Shape;2111;g2377b6a8e90_0_37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2" name="Google Shape;2112;g2377b6a8e90_0_37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6" name="Shape 2116"/>
        <p:cNvGrpSpPr/>
        <p:nvPr/>
      </p:nvGrpSpPr>
      <p:grpSpPr>
        <a:xfrm>
          <a:off x="0" y="0"/>
          <a:ext cx="0" cy="0"/>
          <a:chOff x="0" y="0"/>
          <a:chExt cx="0" cy="0"/>
        </a:xfrm>
      </p:grpSpPr>
      <p:sp>
        <p:nvSpPr>
          <p:cNvPr id="2117" name="Google Shape;2117;g2377b6a8e90_0_37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8" name="Google Shape;2118;g2377b6a8e90_0_37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2" name="Shape 2142"/>
        <p:cNvGrpSpPr/>
        <p:nvPr/>
      </p:nvGrpSpPr>
      <p:grpSpPr>
        <a:xfrm>
          <a:off x="0" y="0"/>
          <a:ext cx="0" cy="0"/>
          <a:chOff x="0" y="0"/>
          <a:chExt cx="0" cy="0"/>
        </a:xfrm>
      </p:grpSpPr>
      <p:sp>
        <p:nvSpPr>
          <p:cNvPr id="2143" name="Google Shape;2143;g2377b6a8e90_0_37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4" name="Google Shape;2144;g2377b6a8e90_0_37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8" name="Shape 2158"/>
        <p:cNvGrpSpPr/>
        <p:nvPr/>
      </p:nvGrpSpPr>
      <p:grpSpPr>
        <a:xfrm>
          <a:off x="0" y="0"/>
          <a:ext cx="0" cy="0"/>
          <a:chOff x="0" y="0"/>
          <a:chExt cx="0" cy="0"/>
        </a:xfrm>
      </p:grpSpPr>
      <p:sp>
        <p:nvSpPr>
          <p:cNvPr id="2159" name="Google Shape;2159;g2377b6a8e90_0_37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0" name="Google Shape;2160;g2377b6a8e90_0_37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7" name="Shape 2497"/>
        <p:cNvGrpSpPr/>
        <p:nvPr/>
      </p:nvGrpSpPr>
      <p:grpSpPr>
        <a:xfrm>
          <a:off x="0" y="0"/>
          <a:ext cx="0" cy="0"/>
          <a:chOff x="0" y="0"/>
          <a:chExt cx="0" cy="0"/>
        </a:xfrm>
      </p:grpSpPr>
      <p:sp>
        <p:nvSpPr>
          <p:cNvPr id="2498" name="Google Shape;2498;g2377b6a8e90_0_4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9" name="Google Shape;2499;g2377b6a8e90_0_4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8" name="Shape 4698"/>
        <p:cNvGrpSpPr/>
        <p:nvPr/>
      </p:nvGrpSpPr>
      <p:grpSpPr>
        <a:xfrm>
          <a:off x="0" y="0"/>
          <a:ext cx="0" cy="0"/>
          <a:chOff x="0" y="0"/>
          <a:chExt cx="0" cy="0"/>
        </a:xfrm>
      </p:grpSpPr>
      <p:sp>
        <p:nvSpPr>
          <p:cNvPr id="4699" name="Google Shape;4699;g2377b6a8e90_0_6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0" name="Google Shape;4700;g2377b6a8e90_0_6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7" name="Shape 5117"/>
        <p:cNvGrpSpPr/>
        <p:nvPr/>
      </p:nvGrpSpPr>
      <p:grpSpPr>
        <a:xfrm>
          <a:off x="0" y="0"/>
          <a:ext cx="0" cy="0"/>
          <a:chOff x="0" y="0"/>
          <a:chExt cx="0" cy="0"/>
        </a:xfrm>
      </p:grpSpPr>
      <p:sp>
        <p:nvSpPr>
          <p:cNvPr id="5118" name="Google Shape;5118;g2377b6a8e90_0_67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9" name="Google Shape;5119;g2377b6a8e90_0_67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7" name="Shape 5287"/>
        <p:cNvGrpSpPr/>
        <p:nvPr/>
      </p:nvGrpSpPr>
      <p:grpSpPr>
        <a:xfrm>
          <a:off x="0" y="0"/>
          <a:ext cx="0" cy="0"/>
          <a:chOff x="0" y="0"/>
          <a:chExt cx="0" cy="0"/>
        </a:xfrm>
      </p:grpSpPr>
      <p:sp>
        <p:nvSpPr>
          <p:cNvPr id="5288" name="Google Shape;5288;g2377b6a8e90_0_69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9" name="Google Shape;5289;g2377b6a8e90_0_69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2" name="Shape 5692"/>
        <p:cNvGrpSpPr/>
        <p:nvPr/>
      </p:nvGrpSpPr>
      <p:grpSpPr>
        <a:xfrm>
          <a:off x="0" y="0"/>
          <a:ext cx="0" cy="0"/>
          <a:chOff x="0" y="0"/>
          <a:chExt cx="0" cy="0"/>
        </a:xfrm>
      </p:grpSpPr>
      <p:sp>
        <p:nvSpPr>
          <p:cNvPr id="5693" name="Google Shape;5693;g2377b6a8e90_0_7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4" name="Google Shape;5694;g2377b6a8e90_0_7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22e0311922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22e0311922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2" name="Shape 6072"/>
        <p:cNvGrpSpPr/>
        <p:nvPr/>
      </p:nvGrpSpPr>
      <p:grpSpPr>
        <a:xfrm>
          <a:off x="0" y="0"/>
          <a:ext cx="0" cy="0"/>
          <a:chOff x="0" y="0"/>
          <a:chExt cx="0" cy="0"/>
        </a:xfrm>
      </p:grpSpPr>
      <p:sp>
        <p:nvSpPr>
          <p:cNvPr id="6073" name="Google Shape;6073;g2377b6a8e90_0_77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74" name="Google Shape;6074;g2377b6a8e90_0_77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8" name="Shape 6498"/>
        <p:cNvGrpSpPr/>
        <p:nvPr/>
      </p:nvGrpSpPr>
      <p:grpSpPr>
        <a:xfrm>
          <a:off x="0" y="0"/>
          <a:ext cx="0" cy="0"/>
          <a:chOff x="0" y="0"/>
          <a:chExt cx="0" cy="0"/>
        </a:xfrm>
      </p:grpSpPr>
      <p:sp>
        <p:nvSpPr>
          <p:cNvPr id="6499" name="Google Shape;6499;g2377b6a8e90_0_8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0" name="Google Shape;6500;g2377b6a8e90_0_8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9" name="Shape 6859"/>
        <p:cNvGrpSpPr/>
        <p:nvPr/>
      </p:nvGrpSpPr>
      <p:grpSpPr>
        <a:xfrm>
          <a:off x="0" y="0"/>
          <a:ext cx="0" cy="0"/>
          <a:chOff x="0" y="0"/>
          <a:chExt cx="0" cy="0"/>
        </a:xfrm>
      </p:grpSpPr>
      <p:sp>
        <p:nvSpPr>
          <p:cNvPr id="6860" name="Google Shape;6860;g2377b6a8e90_0_8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61" name="Google Shape;6861;g2377b6a8e90_0_8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69" name="Shape 7369"/>
        <p:cNvGrpSpPr/>
        <p:nvPr/>
      </p:nvGrpSpPr>
      <p:grpSpPr>
        <a:xfrm>
          <a:off x="0" y="0"/>
          <a:ext cx="0" cy="0"/>
          <a:chOff x="0" y="0"/>
          <a:chExt cx="0" cy="0"/>
        </a:xfrm>
      </p:grpSpPr>
      <p:sp>
        <p:nvSpPr>
          <p:cNvPr id="7370" name="Google Shape;7370;g2377b6a8e90_0_9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1" name="Google Shape;7371;g2377b6a8e90_0_9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89" name="Shape 7989"/>
        <p:cNvGrpSpPr/>
        <p:nvPr/>
      </p:nvGrpSpPr>
      <p:grpSpPr>
        <a:xfrm>
          <a:off x="0" y="0"/>
          <a:ext cx="0" cy="0"/>
          <a:chOff x="0" y="0"/>
          <a:chExt cx="0" cy="0"/>
        </a:xfrm>
      </p:grpSpPr>
      <p:sp>
        <p:nvSpPr>
          <p:cNvPr id="7990" name="Google Shape;7990;g2377b6a8e90_0_96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91" name="Google Shape;7991;g2377b6a8e90_0_96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3" name="Shape 8583"/>
        <p:cNvGrpSpPr/>
        <p:nvPr/>
      </p:nvGrpSpPr>
      <p:grpSpPr>
        <a:xfrm>
          <a:off x="0" y="0"/>
          <a:ext cx="0" cy="0"/>
          <a:chOff x="0" y="0"/>
          <a:chExt cx="0" cy="0"/>
        </a:xfrm>
      </p:grpSpPr>
      <p:sp>
        <p:nvSpPr>
          <p:cNvPr id="8584" name="Google Shape;8584;g2377b6a8e90_0_10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85" name="Google Shape;8585;g2377b6a8e90_0_10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04" name="Shape 8904"/>
        <p:cNvGrpSpPr/>
        <p:nvPr/>
      </p:nvGrpSpPr>
      <p:grpSpPr>
        <a:xfrm>
          <a:off x="0" y="0"/>
          <a:ext cx="0" cy="0"/>
          <a:chOff x="0" y="0"/>
          <a:chExt cx="0" cy="0"/>
        </a:xfrm>
      </p:grpSpPr>
      <p:sp>
        <p:nvSpPr>
          <p:cNvPr id="8905" name="Google Shape;8905;g2377b6a8e90_0_10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06" name="Google Shape;8906;g2377b6a8e90_0_10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2" name="Shape 9212"/>
        <p:cNvGrpSpPr/>
        <p:nvPr/>
      </p:nvGrpSpPr>
      <p:grpSpPr>
        <a:xfrm>
          <a:off x="0" y="0"/>
          <a:ext cx="0" cy="0"/>
          <a:chOff x="0" y="0"/>
          <a:chExt cx="0" cy="0"/>
        </a:xfrm>
      </p:grpSpPr>
      <p:sp>
        <p:nvSpPr>
          <p:cNvPr id="9213" name="Google Shape;9213;g2377b6a8e90_0_12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14" name="Google Shape;9214;g2377b6a8e90_0_12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7" name="Google Shape;687;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1" name="Shape 721"/>
        <p:cNvGrpSpPr/>
        <p:nvPr/>
      </p:nvGrpSpPr>
      <p:grpSpPr>
        <a:xfrm>
          <a:off x="0" y="0"/>
          <a:ext cx="0" cy="0"/>
          <a:chOff x="0" y="0"/>
          <a:chExt cx="0" cy="0"/>
        </a:xfrm>
      </p:grpSpPr>
      <p:sp>
        <p:nvSpPr>
          <p:cNvPr id="722" name="Google Shape;722;g232ec8906c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3" name="Google Shape;723;g232ec8906c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9" name="Shape 729"/>
        <p:cNvGrpSpPr/>
        <p:nvPr/>
      </p:nvGrpSpPr>
      <p:grpSpPr>
        <a:xfrm>
          <a:off x="0" y="0"/>
          <a:ext cx="0" cy="0"/>
          <a:chOff x="0" y="0"/>
          <a:chExt cx="0" cy="0"/>
        </a:xfrm>
      </p:grpSpPr>
      <p:sp>
        <p:nvSpPr>
          <p:cNvPr id="730" name="Google Shape;730;g232ec8906c9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1" name="Google Shape;731;g232ec8906c9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7" name="Shape 817"/>
        <p:cNvGrpSpPr/>
        <p:nvPr/>
      </p:nvGrpSpPr>
      <p:grpSpPr>
        <a:xfrm>
          <a:off x="0" y="0"/>
          <a:ext cx="0" cy="0"/>
          <a:chOff x="0" y="0"/>
          <a:chExt cx="0" cy="0"/>
        </a:xfrm>
      </p:grpSpPr>
      <p:sp>
        <p:nvSpPr>
          <p:cNvPr id="818" name="Google Shape;818;g232ec8906c9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9" name="Google Shape;819;g232ec8906c9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10" name="Google Shape;10;p2"/>
          <p:cNvSpPr txBox="1"/>
          <p:nvPr>
            <p:ph type="ctrTitle"/>
          </p:nvPr>
        </p:nvSpPr>
        <p:spPr>
          <a:xfrm>
            <a:off x="950075" y="890538"/>
            <a:ext cx="3413100" cy="2739000"/>
          </a:xfrm>
          <a:prstGeom prst="rect">
            <a:avLst/>
          </a:prstGeom>
        </p:spPr>
        <p:txBody>
          <a:bodyPr anchorCtr="0" anchor="ctr" bIns="91425" lIns="91425" spcFirstLastPara="1" rIns="91425" wrap="square" tIns="91425">
            <a:noAutofit/>
          </a:bodyPr>
          <a:lstStyle>
            <a:lvl1pPr lvl="0">
              <a:lnSpc>
                <a:spcPct val="9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946395" y="3877075"/>
            <a:ext cx="3847800" cy="428100"/>
          </a:xfrm>
          <a:prstGeom prst="rect">
            <a:avLst/>
          </a:prstGeom>
          <a:solidFill>
            <a:schemeClr val="accent5"/>
          </a:solidFill>
          <a:ln>
            <a:noFill/>
          </a:ln>
          <a:effectLst>
            <a:outerShdw blurRad="214313" rotWithShape="0" algn="bl" dir="5400000" dist="47625">
              <a:schemeClr val="dk2">
                <a:alpha val="40000"/>
              </a:schemeClr>
            </a:outerShdw>
          </a:effectLst>
        </p:spPr>
        <p:txBody>
          <a:bodyPr anchorCtr="0" anchor="ctr" bIns="91425" lIns="91425" spcFirstLastPara="1" rIns="91425" wrap="square" tIns="91425">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2" name="Google Shape;12;p2"/>
          <p:cNvGrpSpPr/>
          <p:nvPr/>
        </p:nvGrpSpPr>
        <p:grpSpPr>
          <a:xfrm>
            <a:off x="713225" y="890538"/>
            <a:ext cx="0" cy="3510138"/>
            <a:chOff x="713225" y="890538"/>
            <a:chExt cx="0" cy="3510138"/>
          </a:xfrm>
        </p:grpSpPr>
        <p:cxnSp>
          <p:nvCxnSpPr>
            <p:cNvPr id="13" name="Google Shape;13;p2"/>
            <p:cNvCxnSpPr/>
            <p:nvPr/>
          </p:nvCxnSpPr>
          <p:spPr>
            <a:xfrm>
              <a:off x="713225" y="930275"/>
              <a:ext cx="0" cy="3470400"/>
            </a:xfrm>
            <a:prstGeom prst="straightConnector1">
              <a:avLst/>
            </a:prstGeom>
            <a:noFill/>
            <a:ln cap="flat" cmpd="sng" w="9525">
              <a:solidFill>
                <a:schemeClr val="accent6"/>
              </a:solidFill>
              <a:prstDash val="solid"/>
              <a:round/>
              <a:headEnd len="med" w="med" type="none"/>
              <a:tailEnd len="med" w="med" type="none"/>
            </a:ln>
          </p:spPr>
        </p:cxnSp>
        <p:cxnSp>
          <p:nvCxnSpPr>
            <p:cNvPr id="14" name="Google Shape;14;p2"/>
            <p:cNvCxnSpPr/>
            <p:nvPr/>
          </p:nvCxnSpPr>
          <p:spPr>
            <a:xfrm>
              <a:off x="713225" y="890538"/>
              <a:ext cx="0" cy="2486100"/>
            </a:xfrm>
            <a:prstGeom prst="straightConnector1">
              <a:avLst/>
            </a:prstGeom>
            <a:noFill/>
            <a:ln cap="flat" cmpd="sng" w="38100">
              <a:solidFill>
                <a:schemeClr val="accent6"/>
              </a:solidFill>
              <a:prstDash val="solid"/>
              <a:round/>
              <a:headEnd len="med" w="med" type="none"/>
              <a:tailEnd len="med" w="med" type="none"/>
            </a:ln>
          </p:spPr>
        </p:cxnSp>
        <p:cxnSp>
          <p:nvCxnSpPr>
            <p:cNvPr id="15" name="Google Shape;15;p2"/>
            <p:cNvCxnSpPr/>
            <p:nvPr/>
          </p:nvCxnSpPr>
          <p:spPr>
            <a:xfrm>
              <a:off x="713225" y="3876475"/>
              <a:ext cx="0" cy="429300"/>
            </a:xfrm>
            <a:prstGeom prst="straightConnector1">
              <a:avLst/>
            </a:prstGeom>
            <a:noFill/>
            <a:ln cap="flat" cmpd="sng" w="38100">
              <a:solidFill>
                <a:schemeClr val="accent6"/>
              </a:solidFill>
              <a:prstDash val="solid"/>
              <a:round/>
              <a:headEnd len="med" w="med" type="none"/>
              <a:tailEnd len="med" w="med" type="none"/>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4" name="Shape 84"/>
        <p:cNvGrpSpPr/>
        <p:nvPr/>
      </p:nvGrpSpPr>
      <p:grpSpPr>
        <a:xfrm>
          <a:off x="0" y="0"/>
          <a:ext cx="0" cy="0"/>
          <a:chOff x="0" y="0"/>
          <a:chExt cx="0" cy="0"/>
        </a:xfrm>
      </p:grpSpPr>
      <p:pic>
        <p:nvPicPr>
          <p:cNvPr id="85" name="Google Shape;85;p11"/>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grpSp>
        <p:nvGrpSpPr>
          <p:cNvPr id="86" name="Google Shape;86;p11"/>
          <p:cNvGrpSpPr/>
          <p:nvPr/>
        </p:nvGrpSpPr>
        <p:grpSpPr>
          <a:xfrm>
            <a:off x="8430775" y="930275"/>
            <a:ext cx="0" cy="3470400"/>
            <a:chOff x="713225" y="930275"/>
            <a:chExt cx="0" cy="3470400"/>
          </a:xfrm>
        </p:grpSpPr>
        <p:cxnSp>
          <p:nvCxnSpPr>
            <p:cNvPr id="87" name="Google Shape;87;p11"/>
            <p:cNvCxnSpPr/>
            <p:nvPr/>
          </p:nvCxnSpPr>
          <p:spPr>
            <a:xfrm>
              <a:off x="713225" y="930275"/>
              <a:ext cx="0" cy="3470400"/>
            </a:xfrm>
            <a:prstGeom prst="straightConnector1">
              <a:avLst/>
            </a:prstGeom>
            <a:noFill/>
            <a:ln cap="flat" cmpd="sng" w="9525">
              <a:solidFill>
                <a:schemeClr val="accent6"/>
              </a:solidFill>
              <a:prstDash val="solid"/>
              <a:round/>
              <a:headEnd len="med" w="med" type="none"/>
              <a:tailEnd len="med" w="med" type="none"/>
            </a:ln>
          </p:spPr>
        </p:cxnSp>
        <p:cxnSp>
          <p:nvCxnSpPr>
            <p:cNvPr id="88" name="Google Shape;88;p11"/>
            <p:cNvCxnSpPr/>
            <p:nvPr/>
          </p:nvCxnSpPr>
          <p:spPr>
            <a:xfrm>
              <a:off x="713225" y="1374200"/>
              <a:ext cx="0" cy="2071500"/>
            </a:xfrm>
            <a:prstGeom prst="straightConnector1">
              <a:avLst/>
            </a:prstGeom>
            <a:noFill/>
            <a:ln cap="flat" cmpd="sng" w="38100">
              <a:solidFill>
                <a:schemeClr val="accent6"/>
              </a:solidFill>
              <a:prstDash val="solid"/>
              <a:round/>
              <a:headEnd len="med" w="med" type="none"/>
              <a:tailEnd len="med" w="med" type="none"/>
            </a:ln>
          </p:spPr>
        </p:cxnSp>
      </p:grpSp>
      <p:grpSp>
        <p:nvGrpSpPr>
          <p:cNvPr id="89" name="Google Shape;89;p11"/>
          <p:cNvGrpSpPr/>
          <p:nvPr/>
        </p:nvGrpSpPr>
        <p:grpSpPr>
          <a:xfrm>
            <a:off x="727550" y="930275"/>
            <a:ext cx="0" cy="3470400"/>
            <a:chOff x="713225" y="930275"/>
            <a:chExt cx="0" cy="3470400"/>
          </a:xfrm>
        </p:grpSpPr>
        <p:cxnSp>
          <p:nvCxnSpPr>
            <p:cNvPr id="90" name="Google Shape;90;p11"/>
            <p:cNvCxnSpPr/>
            <p:nvPr/>
          </p:nvCxnSpPr>
          <p:spPr>
            <a:xfrm>
              <a:off x="713225" y="930275"/>
              <a:ext cx="0" cy="3470400"/>
            </a:xfrm>
            <a:prstGeom prst="straightConnector1">
              <a:avLst/>
            </a:prstGeom>
            <a:noFill/>
            <a:ln cap="flat" cmpd="sng" w="9525">
              <a:solidFill>
                <a:schemeClr val="accent6"/>
              </a:solidFill>
              <a:prstDash val="solid"/>
              <a:round/>
              <a:headEnd len="med" w="med" type="none"/>
              <a:tailEnd len="med" w="med" type="none"/>
            </a:ln>
          </p:spPr>
        </p:cxnSp>
        <p:cxnSp>
          <p:nvCxnSpPr>
            <p:cNvPr id="91" name="Google Shape;91;p11"/>
            <p:cNvCxnSpPr/>
            <p:nvPr/>
          </p:nvCxnSpPr>
          <p:spPr>
            <a:xfrm>
              <a:off x="713225" y="1374200"/>
              <a:ext cx="0" cy="2071500"/>
            </a:xfrm>
            <a:prstGeom prst="straightConnector1">
              <a:avLst/>
            </a:prstGeom>
            <a:noFill/>
            <a:ln cap="flat" cmpd="sng" w="38100">
              <a:solidFill>
                <a:schemeClr val="accent6"/>
              </a:solidFill>
              <a:prstDash val="solid"/>
              <a:round/>
              <a:headEnd len="med" w="med" type="none"/>
              <a:tailEnd len="med" w="med" type="none"/>
            </a:ln>
          </p:spPr>
        </p:cxnSp>
      </p:grpSp>
      <p:sp>
        <p:nvSpPr>
          <p:cNvPr id="92" name="Google Shape;92;p11"/>
          <p:cNvSpPr txBox="1"/>
          <p:nvPr>
            <p:ph hasCustomPrompt="1" type="title"/>
          </p:nvPr>
        </p:nvSpPr>
        <p:spPr>
          <a:xfrm>
            <a:off x="1603250" y="1537888"/>
            <a:ext cx="5937300" cy="14409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b="1" sz="8500">
                <a:solidFill>
                  <a:schemeClr val="accent5"/>
                </a:solidFill>
                <a:latin typeface="Ubuntu"/>
                <a:ea typeface="Ubuntu"/>
                <a:cs typeface="Ubuntu"/>
                <a:sym typeface="Ubuntu"/>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3" name="Google Shape;93;p11"/>
          <p:cNvSpPr txBox="1"/>
          <p:nvPr>
            <p:ph idx="1" type="subTitle"/>
          </p:nvPr>
        </p:nvSpPr>
        <p:spPr>
          <a:xfrm>
            <a:off x="1603250" y="3108513"/>
            <a:ext cx="5937300" cy="497100"/>
          </a:xfrm>
          <a:prstGeom prst="rect">
            <a:avLst/>
          </a:prstGeom>
          <a:noFill/>
          <a:ln>
            <a:noFill/>
          </a:ln>
          <a:effectLst>
            <a:outerShdw blurRad="214313" rotWithShape="0" algn="bl" dir="5400000" dist="47625">
              <a:schemeClr val="dk2">
                <a:alpha val="50000"/>
              </a:schemeClr>
            </a:outerShdw>
          </a:effectLst>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94" name="Shape 9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95" name="Shape 95"/>
        <p:cNvGrpSpPr/>
        <p:nvPr/>
      </p:nvGrpSpPr>
      <p:grpSpPr>
        <a:xfrm>
          <a:off x="0" y="0"/>
          <a:ext cx="0" cy="0"/>
          <a:chOff x="0" y="0"/>
          <a:chExt cx="0" cy="0"/>
        </a:xfrm>
      </p:grpSpPr>
      <p:pic>
        <p:nvPicPr>
          <p:cNvPr id="96" name="Google Shape;96;p13"/>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grpSp>
        <p:nvGrpSpPr>
          <p:cNvPr id="97" name="Google Shape;97;p13"/>
          <p:cNvGrpSpPr/>
          <p:nvPr/>
        </p:nvGrpSpPr>
        <p:grpSpPr>
          <a:xfrm>
            <a:off x="713100" y="620075"/>
            <a:ext cx="125" cy="3768175"/>
            <a:chOff x="713100" y="620075"/>
            <a:chExt cx="125" cy="3768175"/>
          </a:xfrm>
        </p:grpSpPr>
        <p:cxnSp>
          <p:nvCxnSpPr>
            <p:cNvPr id="98" name="Google Shape;98;p13"/>
            <p:cNvCxnSpPr/>
            <p:nvPr/>
          </p:nvCxnSpPr>
          <p:spPr>
            <a:xfrm>
              <a:off x="713100"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99" name="Google Shape;99;p13"/>
            <p:cNvCxnSpPr/>
            <p:nvPr/>
          </p:nvCxnSpPr>
          <p:spPr>
            <a:xfrm>
              <a:off x="713225" y="1649555"/>
              <a:ext cx="0" cy="2353500"/>
            </a:xfrm>
            <a:prstGeom prst="straightConnector1">
              <a:avLst/>
            </a:prstGeom>
            <a:noFill/>
            <a:ln cap="flat" cmpd="sng" w="38100">
              <a:solidFill>
                <a:schemeClr val="accent6"/>
              </a:solidFill>
              <a:prstDash val="solid"/>
              <a:round/>
              <a:headEnd len="med" w="med" type="none"/>
              <a:tailEnd len="med" w="med" type="none"/>
            </a:ln>
          </p:spPr>
        </p:cxnSp>
        <p:cxnSp>
          <p:nvCxnSpPr>
            <p:cNvPr id="100" name="Google Shape;100;p13"/>
            <p:cNvCxnSpPr/>
            <p:nvPr/>
          </p:nvCxnSpPr>
          <p:spPr>
            <a:xfrm>
              <a:off x="713225" y="620075"/>
              <a:ext cx="0" cy="429300"/>
            </a:xfrm>
            <a:prstGeom prst="straightConnector1">
              <a:avLst/>
            </a:prstGeom>
            <a:noFill/>
            <a:ln cap="flat" cmpd="sng" w="38100">
              <a:solidFill>
                <a:schemeClr val="accent6"/>
              </a:solidFill>
              <a:prstDash val="solid"/>
              <a:round/>
              <a:headEnd len="med" w="med" type="none"/>
              <a:tailEnd len="med" w="med" type="none"/>
            </a:ln>
          </p:spPr>
        </p:cxnSp>
      </p:grpSp>
      <p:sp>
        <p:nvSpPr>
          <p:cNvPr id="101" name="Google Shape;101;p13"/>
          <p:cNvSpPr/>
          <p:nvPr/>
        </p:nvSpPr>
        <p:spPr>
          <a:xfrm rot="-4500105">
            <a:off x="6331285" y="1089067"/>
            <a:ext cx="5633302" cy="1531776"/>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3"/>
          <p:cNvSpPr/>
          <p:nvPr/>
        </p:nvSpPr>
        <p:spPr>
          <a:xfrm rot="-5400000">
            <a:off x="-4039122" y="1858812"/>
            <a:ext cx="6891070" cy="2389983"/>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3"/>
          <p:cNvSpPr txBox="1"/>
          <p:nvPr>
            <p:ph idx="1" type="subTitle"/>
          </p:nvPr>
        </p:nvSpPr>
        <p:spPr>
          <a:xfrm>
            <a:off x="1862650" y="1928114"/>
            <a:ext cx="2192100" cy="57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4" name="Google Shape;104;p13"/>
          <p:cNvSpPr txBox="1"/>
          <p:nvPr>
            <p:ph idx="2" type="subTitle"/>
          </p:nvPr>
        </p:nvSpPr>
        <p:spPr>
          <a:xfrm>
            <a:off x="1862650" y="3516114"/>
            <a:ext cx="2192100" cy="57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 name="Google Shape;105;p13"/>
          <p:cNvSpPr txBox="1"/>
          <p:nvPr>
            <p:ph idx="3" type="subTitle"/>
          </p:nvPr>
        </p:nvSpPr>
        <p:spPr>
          <a:xfrm>
            <a:off x="5476373" y="1928114"/>
            <a:ext cx="2192100" cy="57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6" name="Google Shape;106;p13"/>
          <p:cNvSpPr txBox="1"/>
          <p:nvPr>
            <p:ph idx="4" type="subTitle"/>
          </p:nvPr>
        </p:nvSpPr>
        <p:spPr>
          <a:xfrm>
            <a:off x="5476373" y="3516114"/>
            <a:ext cx="2192100" cy="57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7" name="Google Shape;107;p13"/>
          <p:cNvSpPr txBox="1"/>
          <p:nvPr>
            <p:ph hasCustomPrompt="1" type="title"/>
          </p:nvPr>
        </p:nvSpPr>
        <p:spPr>
          <a:xfrm>
            <a:off x="952451" y="1664300"/>
            <a:ext cx="757800" cy="780000"/>
          </a:xfrm>
          <a:prstGeom prst="rect">
            <a:avLst/>
          </a:prstGeom>
          <a:noFill/>
          <a:ln>
            <a:noFill/>
          </a:ln>
          <a:effectLst>
            <a:outerShdw blurRad="214313" rotWithShape="0" algn="bl" dir="5400000" dist="47625">
              <a:schemeClr val="dk2">
                <a:alpha val="40000"/>
              </a:schemeClr>
            </a:outerShdw>
          </a:effectLst>
        </p:spPr>
        <p:txBody>
          <a:bodyPr anchorCtr="0" anchor="ctr" bIns="91425" lIns="91425" spcFirstLastPara="1" rIns="91425" wrap="square" tIns="91425">
            <a:noAutofit/>
          </a:bodyPr>
          <a:lstStyle>
            <a:lvl1pPr lvl="0" rtl="0" algn="r">
              <a:spcBef>
                <a:spcPts val="0"/>
              </a:spcBef>
              <a:spcAft>
                <a:spcPts val="0"/>
              </a:spcAft>
              <a:buSzPts val="3000"/>
              <a:buNone/>
              <a:defRPr b="1" sz="3000">
                <a:solidFill>
                  <a:schemeClr val="accent5"/>
                </a:solidFill>
                <a:latin typeface="Ubuntu"/>
                <a:ea typeface="Ubuntu"/>
                <a:cs typeface="Ubuntu"/>
                <a:sym typeface="Ubuntu"/>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p:nvPr>
            <p:ph hasCustomPrompt="1" idx="5" type="title"/>
          </p:nvPr>
        </p:nvSpPr>
        <p:spPr>
          <a:xfrm>
            <a:off x="952451" y="3236930"/>
            <a:ext cx="757800" cy="780000"/>
          </a:xfrm>
          <a:prstGeom prst="rect">
            <a:avLst/>
          </a:prstGeom>
          <a:noFill/>
          <a:ln>
            <a:noFill/>
          </a:ln>
          <a:effectLst>
            <a:outerShdw blurRad="214313" rotWithShape="0" algn="bl" dir="5400000" dist="47625">
              <a:schemeClr val="dk2">
                <a:alpha val="40000"/>
              </a:schemeClr>
            </a:outerShdw>
          </a:effectLst>
        </p:spPr>
        <p:txBody>
          <a:bodyPr anchorCtr="0" anchor="ctr" bIns="91425" lIns="91425" spcFirstLastPara="1" rIns="91425" wrap="square" tIns="91425">
            <a:noAutofit/>
          </a:bodyPr>
          <a:lstStyle>
            <a:lvl1pPr lvl="0" rtl="0" algn="r">
              <a:spcBef>
                <a:spcPts val="0"/>
              </a:spcBef>
              <a:spcAft>
                <a:spcPts val="0"/>
              </a:spcAft>
              <a:buSzPts val="3000"/>
              <a:buNone/>
              <a:defRPr b="1" sz="3000">
                <a:solidFill>
                  <a:schemeClr val="accent5"/>
                </a:solidFill>
                <a:latin typeface="Ubuntu"/>
                <a:ea typeface="Ubuntu"/>
                <a:cs typeface="Ubuntu"/>
                <a:sym typeface="Ubuntu"/>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p:nvPr>
            <p:ph hasCustomPrompt="1" idx="6" type="title"/>
          </p:nvPr>
        </p:nvSpPr>
        <p:spPr>
          <a:xfrm>
            <a:off x="4566175" y="3237002"/>
            <a:ext cx="757800" cy="780000"/>
          </a:xfrm>
          <a:prstGeom prst="rect">
            <a:avLst/>
          </a:prstGeom>
          <a:noFill/>
          <a:ln>
            <a:noFill/>
          </a:ln>
          <a:effectLst>
            <a:outerShdw blurRad="214313" rotWithShape="0" algn="bl" dir="5400000" dist="47625">
              <a:schemeClr val="dk2">
                <a:alpha val="40000"/>
              </a:schemeClr>
            </a:outerShdw>
          </a:effectLst>
        </p:spPr>
        <p:txBody>
          <a:bodyPr anchorCtr="0" anchor="ctr" bIns="91425" lIns="91425" spcFirstLastPara="1" rIns="91425" wrap="square" tIns="91425">
            <a:noAutofit/>
          </a:bodyPr>
          <a:lstStyle>
            <a:lvl1pPr lvl="0" rtl="0" algn="r">
              <a:spcBef>
                <a:spcPts val="0"/>
              </a:spcBef>
              <a:spcAft>
                <a:spcPts val="0"/>
              </a:spcAft>
              <a:buSzPts val="3000"/>
              <a:buNone/>
              <a:defRPr b="1" sz="3000">
                <a:solidFill>
                  <a:schemeClr val="accent5"/>
                </a:solidFill>
                <a:latin typeface="Ubuntu"/>
                <a:ea typeface="Ubuntu"/>
                <a:cs typeface="Ubuntu"/>
                <a:sym typeface="Ubuntu"/>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p:nvPr>
            <p:ph hasCustomPrompt="1" idx="7" type="title"/>
          </p:nvPr>
        </p:nvSpPr>
        <p:spPr>
          <a:xfrm>
            <a:off x="4566175" y="1664300"/>
            <a:ext cx="757800" cy="780000"/>
          </a:xfrm>
          <a:prstGeom prst="rect">
            <a:avLst/>
          </a:prstGeom>
          <a:noFill/>
          <a:ln>
            <a:noFill/>
          </a:ln>
          <a:effectLst>
            <a:outerShdw blurRad="214313" rotWithShape="0" algn="bl" dir="5400000" dist="47625">
              <a:schemeClr val="dk2">
                <a:alpha val="40000"/>
              </a:schemeClr>
            </a:outerShdw>
          </a:effectLst>
        </p:spPr>
        <p:txBody>
          <a:bodyPr anchorCtr="0" anchor="ctr" bIns="91425" lIns="91425" spcFirstLastPara="1" rIns="91425" wrap="square" tIns="91425">
            <a:noAutofit/>
          </a:bodyPr>
          <a:lstStyle>
            <a:lvl1pPr lvl="0" rtl="0" algn="r">
              <a:spcBef>
                <a:spcPts val="0"/>
              </a:spcBef>
              <a:spcAft>
                <a:spcPts val="0"/>
              </a:spcAft>
              <a:buSzPts val="3000"/>
              <a:buNone/>
              <a:defRPr b="1" sz="3000">
                <a:solidFill>
                  <a:schemeClr val="accent5"/>
                </a:solidFill>
                <a:latin typeface="Ubuntu"/>
                <a:ea typeface="Ubuntu"/>
                <a:cs typeface="Ubuntu"/>
                <a:sym typeface="Ubuntu"/>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p:nvPr>
            <p:ph idx="8" type="subTitle"/>
          </p:nvPr>
        </p:nvSpPr>
        <p:spPr>
          <a:xfrm>
            <a:off x="1862655" y="1526495"/>
            <a:ext cx="2192100" cy="484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2" name="Google Shape;112;p13"/>
          <p:cNvSpPr txBox="1"/>
          <p:nvPr>
            <p:ph idx="9" type="subTitle"/>
          </p:nvPr>
        </p:nvSpPr>
        <p:spPr>
          <a:xfrm>
            <a:off x="5476376" y="1526495"/>
            <a:ext cx="2192100" cy="484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3" name="Google Shape;113;p13"/>
          <p:cNvSpPr txBox="1"/>
          <p:nvPr>
            <p:ph idx="13" type="subTitle"/>
          </p:nvPr>
        </p:nvSpPr>
        <p:spPr>
          <a:xfrm>
            <a:off x="1862655" y="3114695"/>
            <a:ext cx="2192100" cy="484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4" name="Google Shape;114;p13"/>
          <p:cNvSpPr txBox="1"/>
          <p:nvPr>
            <p:ph idx="14" type="subTitle"/>
          </p:nvPr>
        </p:nvSpPr>
        <p:spPr>
          <a:xfrm>
            <a:off x="5476376" y="3114695"/>
            <a:ext cx="2192100" cy="484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5" name="Google Shape;115;p13"/>
          <p:cNvSpPr txBox="1"/>
          <p:nvPr>
            <p:ph idx="15" type="title"/>
          </p:nvPr>
        </p:nvSpPr>
        <p:spPr>
          <a:xfrm>
            <a:off x="952400" y="539500"/>
            <a:ext cx="7239300" cy="48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16" name="Shape 116"/>
        <p:cNvGrpSpPr/>
        <p:nvPr/>
      </p:nvGrpSpPr>
      <p:grpSpPr>
        <a:xfrm>
          <a:off x="0" y="0"/>
          <a:ext cx="0" cy="0"/>
          <a:chOff x="0" y="0"/>
          <a:chExt cx="0" cy="0"/>
        </a:xfrm>
      </p:grpSpPr>
      <p:pic>
        <p:nvPicPr>
          <p:cNvPr id="117" name="Google Shape;117;p14"/>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grpSp>
        <p:nvGrpSpPr>
          <p:cNvPr id="118" name="Google Shape;118;p14"/>
          <p:cNvGrpSpPr/>
          <p:nvPr/>
        </p:nvGrpSpPr>
        <p:grpSpPr>
          <a:xfrm>
            <a:off x="713100" y="628650"/>
            <a:ext cx="125" cy="3759600"/>
            <a:chOff x="713100" y="628650"/>
            <a:chExt cx="125" cy="3759600"/>
          </a:xfrm>
        </p:grpSpPr>
        <p:cxnSp>
          <p:nvCxnSpPr>
            <p:cNvPr id="119" name="Google Shape;119;p14"/>
            <p:cNvCxnSpPr/>
            <p:nvPr/>
          </p:nvCxnSpPr>
          <p:spPr>
            <a:xfrm>
              <a:off x="713100"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120" name="Google Shape;120;p14"/>
            <p:cNvCxnSpPr/>
            <p:nvPr/>
          </p:nvCxnSpPr>
          <p:spPr>
            <a:xfrm>
              <a:off x="713225" y="2399130"/>
              <a:ext cx="0" cy="1289700"/>
            </a:xfrm>
            <a:prstGeom prst="straightConnector1">
              <a:avLst/>
            </a:prstGeom>
            <a:noFill/>
            <a:ln cap="flat" cmpd="sng" w="38100">
              <a:solidFill>
                <a:schemeClr val="accent6"/>
              </a:solidFill>
              <a:prstDash val="solid"/>
              <a:round/>
              <a:headEnd len="med" w="med" type="none"/>
              <a:tailEnd len="med" w="med" type="none"/>
            </a:ln>
          </p:spPr>
        </p:cxnSp>
        <p:cxnSp>
          <p:nvCxnSpPr>
            <p:cNvPr id="121" name="Google Shape;121;p14"/>
            <p:cNvCxnSpPr/>
            <p:nvPr/>
          </p:nvCxnSpPr>
          <p:spPr>
            <a:xfrm>
              <a:off x="713225" y="1344157"/>
              <a:ext cx="0" cy="627600"/>
            </a:xfrm>
            <a:prstGeom prst="straightConnector1">
              <a:avLst/>
            </a:prstGeom>
            <a:noFill/>
            <a:ln cap="flat" cmpd="sng" w="38100">
              <a:solidFill>
                <a:schemeClr val="accent6"/>
              </a:solidFill>
              <a:prstDash val="solid"/>
              <a:round/>
              <a:headEnd len="med" w="med" type="none"/>
              <a:tailEnd len="med" w="med" type="none"/>
            </a:ln>
          </p:spPr>
        </p:cxnSp>
      </p:grpSp>
      <p:sp>
        <p:nvSpPr>
          <p:cNvPr id="122" name="Google Shape;122;p14"/>
          <p:cNvSpPr/>
          <p:nvPr/>
        </p:nvSpPr>
        <p:spPr>
          <a:xfrm rot="899906">
            <a:off x="2498116" y="4276738"/>
            <a:ext cx="5042964" cy="2164137"/>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4"/>
          <p:cNvSpPr txBox="1"/>
          <p:nvPr>
            <p:ph type="title"/>
          </p:nvPr>
        </p:nvSpPr>
        <p:spPr>
          <a:xfrm>
            <a:off x="1823500" y="2631763"/>
            <a:ext cx="5496900" cy="870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24" name="Google Shape;124;p14"/>
          <p:cNvSpPr txBox="1"/>
          <p:nvPr>
            <p:ph hasCustomPrompt="1" idx="2" type="title"/>
          </p:nvPr>
        </p:nvSpPr>
        <p:spPr>
          <a:xfrm>
            <a:off x="3782250" y="1572863"/>
            <a:ext cx="1579500" cy="1059000"/>
          </a:xfrm>
          <a:prstGeom prst="rect">
            <a:avLst/>
          </a:prstGeom>
          <a:noFill/>
          <a:ln>
            <a:noFill/>
          </a:ln>
          <a:effectLst>
            <a:outerShdw blurRad="214313" rotWithShape="0" algn="bl" dir="5400000" dist="47625">
              <a:schemeClr val="dk2">
                <a:alpha val="40000"/>
              </a:schemeClr>
            </a:outerShdw>
          </a:effectLst>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b="1" sz="6500">
                <a:solidFill>
                  <a:schemeClr val="accent5"/>
                </a:solidFill>
                <a:latin typeface="Ubuntu"/>
                <a:ea typeface="Ubuntu"/>
                <a:cs typeface="Ubuntu"/>
                <a:sym typeface="Ubuntu"/>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25" name="Google Shape;125;p14"/>
          <p:cNvSpPr txBox="1"/>
          <p:nvPr>
            <p:ph idx="1" type="subTitle"/>
          </p:nvPr>
        </p:nvSpPr>
        <p:spPr>
          <a:xfrm>
            <a:off x="2326200" y="3673138"/>
            <a:ext cx="4491600" cy="460500"/>
          </a:xfrm>
          <a:prstGeom prst="rect">
            <a:avLst/>
          </a:prstGeom>
          <a:solidFill>
            <a:schemeClr val="accent5"/>
          </a:solidFill>
          <a:ln>
            <a:noFill/>
          </a:ln>
          <a:effectLst>
            <a:outerShdw blurRad="214313" rotWithShape="0" algn="bl" dir="5400000" dist="47625">
              <a:schemeClr val="dk2">
                <a:alpha val="40000"/>
              </a:schemeClr>
            </a:outerShdw>
          </a:effectLst>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126" name="Shape 126"/>
        <p:cNvGrpSpPr/>
        <p:nvPr/>
      </p:nvGrpSpPr>
      <p:grpSpPr>
        <a:xfrm>
          <a:off x="0" y="0"/>
          <a:ext cx="0" cy="0"/>
          <a:chOff x="0" y="0"/>
          <a:chExt cx="0" cy="0"/>
        </a:xfrm>
      </p:grpSpPr>
      <p:pic>
        <p:nvPicPr>
          <p:cNvPr id="127" name="Google Shape;127;p15"/>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grpSp>
        <p:nvGrpSpPr>
          <p:cNvPr id="128" name="Google Shape;128;p15"/>
          <p:cNvGrpSpPr/>
          <p:nvPr/>
        </p:nvGrpSpPr>
        <p:grpSpPr>
          <a:xfrm>
            <a:off x="8430713" y="628650"/>
            <a:ext cx="125" cy="3759600"/>
            <a:chOff x="713100" y="628650"/>
            <a:chExt cx="125" cy="3759600"/>
          </a:xfrm>
        </p:grpSpPr>
        <p:cxnSp>
          <p:nvCxnSpPr>
            <p:cNvPr id="129" name="Google Shape;129;p15"/>
            <p:cNvCxnSpPr/>
            <p:nvPr/>
          </p:nvCxnSpPr>
          <p:spPr>
            <a:xfrm>
              <a:off x="713100"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130" name="Google Shape;130;p15"/>
            <p:cNvCxnSpPr/>
            <p:nvPr/>
          </p:nvCxnSpPr>
          <p:spPr>
            <a:xfrm>
              <a:off x="713225" y="2951025"/>
              <a:ext cx="0" cy="1289700"/>
            </a:xfrm>
            <a:prstGeom prst="straightConnector1">
              <a:avLst/>
            </a:prstGeom>
            <a:noFill/>
            <a:ln cap="flat" cmpd="sng" w="38100">
              <a:solidFill>
                <a:schemeClr val="accent6"/>
              </a:solidFill>
              <a:prstDash val="solid"/>
              <a:round/>
              <a:headEnd len="med" w="med" type="none"/>
              <a:tailEnd len="med" w="med" type="none"/>
            </a:ln>
          </p:spPr>
        </p:cxnSp>
        <p:cxnSp>
          <p:nvCxnSpPr>
            <p:cNvPr id="131" name="Google Shape;131;p15"/>
            <p:cNvCxnSpPr/>
            <p:nvPr/>
          </p:nvCxnSpPr>
          <p:spPr>
            <a:xfrm>
              <a:off x="713225" y="1905300"/>
              <a:ext cx="0" cy="627600"/>
            </a:xfrm>
            <a:prstGeom prst="straightConnector1">
              <a:avLst/>
            </a:prstGeom>
            <a:noFill/>
            <a:ln cap="flat" cmpd="sng" w="38100">
              <a:solidFill>
                <a:schemeClr val="accent6"/>
              </a:solidFill>
              <a:prstDash val="solid"/>
              <a:round/>
              <a:headEnd len="med" w="med" type="none"/>
              <a:tailEnd len="med" w="med" type="none"/>
            </a:ln>
          </p:spPr>
        </p:cxnSp>
      </p:grpSp>
      <p:sp>
        <p:nvSpPr>
          <p:cNvPr id="132" name="Google Shape;132;p15"/>
          <p:cNvSpPr txBox="1"/>
          <p:nvPr>
            <p:ph type="title"/>
          </p:nvPr>
        </p:nvSpPr>
        <p:spPr>
          <a:xfrm>
            <a:off x="4009650" y="2011500"/>
            <a:ext cx="4170600" cy="1548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50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133" name="Google Shape;133;p15"/>
          <p:cNvSpPr txBox="1"/>
          <p:nvPr>
            <p:ph hasCustomPrompt="1" idx="2" type="title"/>
          </p:nvPr>
        </p:nvSpPr>
        <p:spPr>
          <a:xfrm>
            <a:off x="6600545" y="952500"/>
            <a:ext cx="1579500" cy="1059000"/>
          </a:xfrm>
          <a:prstGeom prst="rect">
            <a:avLst/>
          </a:prstGeom>
          <a:noFill/>
          <a:ln>
            <a:noFill/>
          </a:ln>
          <a:effectLst>
            <a:outerShdw blurRad="214313" rotWithShape="0" algn="bl" dir="5400000" dist="47625">
              <a:schemeClr val="dk2">
                <a:alpha val="40000"/>
              </a:schemeClr>
            </a:outerShdw>
          </a:effectLst>
        </p:spPr>
        <p:txBody>
          <a:bodyPr anchorCtr="0" anchor="ctr" bIns="91425" lIns="91425" spcFirstLastPara="1" rIns="91425" wrap="square" tIns="91425">
            <a:noAutofit/>
          </a:bodyPr>
          <a:lstStyle>
            <a:lvl1pPr lvl="0" rtl="0" algn="r">
              <a:spcBef>
                <a:spcPts val="0"/>
              </a:spcBef>
              <a:spcAft>
                <a:spcPts val="0"/>
              </a:spcAft>
              <a:buClr>
                <a:schemeClr val="lt1"/>
              </a:buClr>
              <a:buSzPts val="6000"/>
              <a:buNone/>
              <a:defRPr b="1" sz="6500">
                <a:solidFill>
                  <a:schemeClr val="accent5"/>
                </a:solidFill>
                <a:latin typeface="Ubuntu"/>
                <a:ea typeface="Ubuntu"/>
                <a:cs typeface="Ubuntu"/>
                <a:sym typeface="Ubuntu"/>
              </a:defRPr>
            </a:lvl1pPr>
            <a:lvl2pPr lvl="1" rtl="0" algn="r">
              <a:spcBef>
                <a:spcPts val="0"/>
              </a:spcBef>
              <a:spcAft>
                <a:spcPts val="0"/>
              </a:spcAft>
              <a:buClr>
                <a:schemeClr val="lt1"/>
              </a:buClr>
              <a:buSzPts val="6000"/>
              <a:buNone/>
              <a:defRPr sz="6000">
                <a:solidFill>
                  <a:schemeClr val="lt1"/>
                </a:solidFill>
              </a:defRPr>
            </a:lvl2pPr>
            <a:lvl3pPr lvl="2" rtl="0" algn="r">
              <a:spcBef>
                <a:spcPts val="0"/>
              </a:spcBef>
              <a:spcAft>
                <a:spcPts val="0"/>
              </a:spcAft>
              <a:buClr>
                <a:schemeClr val="lt1"/>
              </a:buClr>
              <a:buSzPts val="6000"/>
              <a:buNone/>
              <a:defRPr sz="6000">
                <a:solidFill>
                  <a:schemeClr val="lt1"/>
                </a:solidFill>
              </a:defRPr>
            </a:lvl3pPr>
            <a:lvl4pPr lvl="3" rtl="0" algn="r">
              <a:spcBef>
                <a:spcPts val="0"/>
              </a:spcBef>
              <a:spcAft>
                <a:spcPts val="0"/>
              </a:spcAft>
              <a:buClr>
                <a:schemeClr val="lt1"/>
              </a:buClr>
              <a:buSzPts val="6000"/>
              <a:buNone/>
              <a:defRPr sz="6000">
                <a:solidFill>
                  <a:schemeClr val="lt1"/>
                </a:solidFill>
              </a:defRPr>
            </a:lvl4pPr>
            <a:lvl5pPr lvl="4" rtl="0" algn="r">
              <a:spcBef>
                <a:spcPts val="0"/>
              </a:spcBef>
              <a:spcAft>
                <a:spcPts val="0"/>
              </a:spcAft>
              <a:buClr>
                <a:schemeClr val="lt1"/>
              </a:buClr>
              <a:buSzPts val="6000"/>
              <a:buNone/>
              <a:defRPr sz="6000">
                <a:solidFill>
                  <a:schemeClr val="lt1"/>
                </a:solidFill>
              </a:defRPr>
            </a:lvl5pPr>
            <a:lvl6pPr lvl="5" rtl="0" algn="r">
              <a:spcBef>
                <a:spcPts val="0"/>
              </a:spcBef>
              <a:spcAft>
                <a:spcPts val="0"/>
              </a:spcAft>
              <a:buClr>
                <a:schemeClr val="lt1"/>
              </a:buClr>
              <a:buSzPts val="6000"/>
              <a:buNone/>
              <a:defRPr sz="6000">
                <a:solidFill>
                  <a:schemeClr val="lt1"/>
                </a:solidFill>
              </a:defRPr>
            </a:lvl6pPr>
            <a:lvl7pPr lvl="6" rtl="0" algn="r">
              <a:spcBef>
                <a:spcPts val="0"/>
              </a:spcBef>
              <a:spcAft>
                <a:spcPts val="0"/>
              </a:spcAft>
              <a:buClr>
                <a:schemeClr val="lt1"/>
              </a:buClr>
              <a:buSzPts val="6000"/>
              <a:buNone/>
              <a:defRPr sz="6000">
                <a:solidFill>
                  <a:schemeClr val="lt1"/>
                </a:solidFill>
              </a:defRPr>
            </a:lvl7pPr>
            <a:lvl8pPr lvl="7" rtl="0" algn="r">
              <a:spcBef>
                <a:spcPts val="0"/>
              </a:spcBef>
              <a:spcAft>
                <a:spcPts val="0"/>
              </a:spcAft>
              <a:buClr>
                <a:schemeClr val="lt1"/>
              </a:buClr>
              <a:buSzPts val="6000"/>
              <a:buNone/>
              <a:defRPr sz="6000">
                <a:solidFill>
                  <a:schemeClr val="lt1"/>
                </a:solidFill>
              </a:defRPr>
            </a:lvl8pPr>
            <a:lvl9pPr lvl="8" rtl="0" algn="r">
              <a:spcBef>
                <a:spcPts val="0"/>
              </a:spcBef>
              <a:spcAft>
                <a:spcPts val="0"/>
              </a:spcAft>
              <a:buClr>
                <a:schemeClr val="lt1"/>
              </a:buClr>
              <a:buSzPts val="6000"/>
              <a:buNone/>
              <a:defRPr sz="6000">
                <a:solidFill>
                  <a:schemeClr val="lt1"/>
                </a:solidFill>
              </a:defRPr>
            </a:lvl9pPr>
          </a:lstStyle>
          <a:p>
            <a:r>
              <a:t>xx%</a:t>
            </a:r>
          </a:p>
        </p:txBody>
      </p:sp>
      <p:sp>
        <p:nvSpPr>
          <p:cNvPr id="134" name="Google Shape;134;p15"/>
          <p:cNvSpPr txBox="1"/>
          <p:nvPr>
            <p:ph idx="1" type="subTitle"/>
          </p:nvPr>
        </p:nvSpPr>
        <p:spPr>
          <a:xfrm>
            <a:off x="4009450" y="3730500"/>
            <a:ext cx="4170600" cy="460500"/>
          </a:xfrm>
          <a:prstGeom prst="rect">
            <a:avLst/>
          </a:prstGeom>
          <a:solidFill>
            <a:schemeClr val="accent5"/>
          </a:solidFill>
          <a:ln>
            <a:noFill/>
          </a:ln>
          <a:effectLst>
            <a:outerShdw blurRad="214313" rotWithShape="0" algn="bl" dir="5400000" dist="47625">
              <a:schemeClr val="dk2">
                <a:alpha val="40000"/>
              </a:schemeClr>
            </a:outerShdw>
          </a:effectLst>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35" name="Shape 135"/>
        <p:cNvGrpSpPr/>
        <p:nvPr/>
      </p:nvGrpSpPr>
      <p:grpSpPr>
        <a:xfrm>
          <a:off x="0" y="0"/>
          <a:ext cx="0" cy="0"/>
          <a:chOff x="0" y="0"/>
          <a:chExt cx="0" cy="0"/>
        </a:xfrm>
      </p:grpSpPr>
      <p:pic>
        <p:nvPicPr>
          <p:cNvPr id="136" name="Google Shape;136;p16"/>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grpSp>
        <p:nvGrpSpPr>
          <p:cNvPr id="137" name="Google Shape;137;p16"/>
          <p:cNvGrpSpPr/>
          <p:nvPr/>
        </p:nvGrpSpPr>
        <p:grpSpPr>
          <a:xfrm>
            <a:off x="8430775" y="930275"/>
            <a:ext cx="0" cy="3470400"/>
            <a:chOff x="713225" y="930275"/>
            <a:chExt cx="0" cy="3470400"/>
          </a:xfrm>
        </p:grpSpPr>
        <p:cxnSp>
          <p:nvCxnSpPr>
            <p:cNvPr id="138" name="Google Shape;138;p16"/>
            <p:cNvCxnSpPr/>
            <p:nvPr/>
          </p:nvCxnSpPr>
          <p:spPr>
            <a:xfrm>
              <a:off x="713225" y="930275"/>
              <a:ext cx="0" cy="3470400"/>
            </a:xfrm>
            <a:prstGeom prst="straightConnector1">
              <a:avLst/>
            </a:prstGeom>
            <a:noFill/>
            <a:ln cap="flat" cmpd="sng" w="9525">
              <a:solidFill>
                <a:schemeClr val="accent6"/>
              </a:solidFill>
              <a:prstDash val="solid"/>
              <a:round/>
              <a:headEnd len="med" w="med" type="none"/>
              <a:tailEnd len="med" w="med" type="none"/>
            </a:ln>
          </p:spPr>
        </p:cxnSp>
        <p:cxnSp>
          <p:nvCxnSpPr>
            <p:cNvPr id="139" name="Google Shape;139;p16"/>
            <p:cNvCxnSpPr/>
            <p:nvPr/>
          </p:nvCxnSpPr>
          <p:spPr>
            <a:xfrm>
              <a:off x="713225" y="1602800"/>
              <a:ext cx="0" cy="2071500"/>
            </a:xfrm>
            <a:prstGeom prst="straightConnector1">
              <a:avLst/>
            </a:prstGeom>
            <a:noFill/>
            <a:ln cap="flat" cmpd="sng" w="38100">
              <a:solidFill>
                <a:schemeClr val="accent6"/>
              </a:solidFill>
              <a:prstDash val="solid"/>
              <a:round/>
              <a:headEnd len="med" w="med" type="none"/>
              <a:tailEnd len="med" w="med" type="none"/>
            </a:ln>
          </p:spPr>
        </p:cxnSp>
      </p:grpSp>
      <p:grpSp>
        <p:nvGrpSpPr>
          <p:cNvPr id="140" name="Google Shape;140;p16"/>
          <p:cNvGrpSpPr/>
          <p:nvPr/>
        </p:nvGrpSpPr>
        <p:grpSpPr>
          <a:xfrm>
            <a:off x="718300" y="930275"/>
            <a:ext cx="0" cy="3470400"/>
            <a:chOff x="713225" y="930275"/>
            <a:chExt cx="0" cy="3470400"/>
          </a:xfrm>
        </p:grpSpPr>
        <p:cxnSp>
          <p:nvCxnSpPr>
            <p:cNvPr id="141" name="Google Shape;141;p16"/>
            <p:cNvCxnSpPr/>
            <p:nvPr/>
          </p:nvCxnSpPr>
          <p:spPr>
            <a:xfrm>
              <a:off x="713225" y="930275"/>
              <a:ext cx="0" cy="3470400"/>
            </a:xfrm>
            <a:prstGeom prst="straightConnector1">
              <a:avLst/>
            </a:prstGeom>
            <a:noFill/>
            <a:ln cap="flat" cmpd="sng" w="9525">
              <a:solidFill>
                <a:schemeClr val="accent6"/>
              </a:solidFill>
              <a:prstDash val="solid"/>
              <a:round/>
              <a:headEnd len="med" w="med" type="none"/>
              <a:tailEnd len="med" w="med" type="none"/>
            </a:ln>
          </p:spPr>
        </p:cxnSp>
        <p:cxnSp>
          <p:nvCxnSpPr>
            <p:cNvPr id="142" name="Google Shape;142;p16"/>
            <p:cNvCxnSpPr/>
            <p:nvPr/>
          </p:nvCxnSpPr>
          <p:spPr>
            <a:xfrm>
              <a:off x="713225" y="1602800"/>
              <a:ext cx="0" cy="2071500"/>
            </a:xfrm>
            <a:prstGeom prst="straightConnector1">
              <a:avLst/>
            </a:prstGeom>
            <a:noFill/>
            <a:ln cap="flat" cmpd="sng" w="38100">
              <a:solidFill>
                <a:schemeClr val="accent6"/>
              </a:solidFill>
              <a:prstDash val="solid"/>
              <a:round/>
              <a:headEnd len="med" w="med" type="none"/>
              <a:tailEnd len="med" w="med" type="none"/>
            </a:ln>
          </p:spPr>
        </p:cxnSp>
      </p:grpSp>
      <p:sp>
        <p:nvSpPr>
          <p:cNvPr id="143" name="Google Shape;143;p16"/>
          <p:cNvSpPr txBox="1"/>
          <p:nvPr>
            <p:ph type="title"/>
          </p:nvPr>
        </p:nvSpPr>
        <p:spPr>
          <a:xfrm>
            <a:off x="1552900" y="3139413"/>
            <a:ext cx="6038400" cy="480900"/>
          </a:xfrm>
          <a:prstGeom prst="rect">
            <a:avLst/>
          </a:prstGeom>
          <a:noFill/>
          <a:ln>
            <a:noFill/>
          </a:ln>
          <a:effectLst>
            <a:outerShdw blurRad="214313" rotWithShape="0" algn="bl" dir="5400000" dist="47625">
              <a:schemeClr val="dk2">
                <a:alpha val="40000"/>
              </a:schemeClr>
            </a:outerShdw>
          </a:effectLst>
        </p:spPr>
        <p:txBody>
          <a:bodyPr anchorCtr="0" anchor="ctr" bIns="91425" lIns="91425" spcFirstLastPara="1" rIns="91425" wrap="square" tIns="91425">
            <a:noAutofit/>
          </a:bodyPr>
          <a:lstStyle>
            <a:lvl1pPr lvl="0" rtl="0" algn="ctr">
              <a:spcBef>
                <a:spcPts val="0"/>
              </a:spcBef>
              <a:spcAft>
                <a:spcPts val="0"/>
              </a:spcAft>
              <a:buSzPts val="3000"/>
              <a:buNone/>
              <a:defRPr sz="22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44" name="Google Shape;144;p16"/>
          <p:cNvSpPr txBox="1"/>
          <p:nvPr>
            <p:ph idx="1" type="subTitle"/>
          </p:nvPr>
        </p:nvSpPr>
        <p:spPr>
          <a:xfrm>
            <a:off x="1552900" y="1523188"/>
            <a:ext cx="6038400" cy="129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3000"/>
              <a:buNone/>
              <a:defRPr sz="23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45" name="Shape 145"/>
        <p:cNvGrpSpPr/>
        <p:nvPr/>
      </p:nvGrpSpPr>
      <p:grpSpPr>
        <a:xfrm>
          <a:off x="0" y="0"/>
          <a:ext cx="0" cy="0"/>
          <a:chOff x="0" y="0"/>
          <a:chExt cx="0" cy="0"/>
        </a:xfrm>
      </p:grpSpPr>
      <p:pic>
        <p:nvPicPr>
          <p:cNvPr id="146" name="Google Shape;146;p17"/>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147" name="Google Shape;147;p17"/>
          <p:cNvSpPr/>
          <p:nvPr/>
        </p:nvSpPr>
        <p:spPr>
          <a:xfrm flipH="1">
            <a:off x="-1077622" y="-643738"/>
            <a:ext cx="1660492" cy="5143541"/>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 name="Google Shape;148;p17"/>
          <p:cNvGrpSpPr/>
          <p:nvPr/>
        </p:nvGrpSpPr>
        <p:grpSpPr>
          <a:xfrm>
            <a:off x="713163" y="620075"/>
            <a:ext cx="0" cy="3768175"/>
            <a:chOff x="713163" y="620075"/>
            <a:chExt cx="0" cy="3768175"/>
          </a:xfrm>
        </p:grpSpPr>
        <p:cxnSp>
          <p:nvCxnSpPr>
            <p:cNvPr id="149" name="Google Shape;149;p17"/>
            <p:cNvCxnSpPr/>
            <p:nvPr/>
          </p:nvCxnSpPr>
          <p:spPr>
            <a:xfrm>
              <a:off x="713163"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150" name="Google Shape;150;p17"/>
            <p:cNvCxnSpPr/>
            <p:nvPr/>
          </p:nvCxnSpPr>
          <p:spPr>
            <a:xfrm>
              <a:off x="713163" y="2073925"/>
              <a:ext cx="0" cy="1935600"/>
            </a:xfrm>
            <a:prstGeom prst="straightConnector1">
              <a:avLst/>
            </a:prstGeom>
            <a:noFill/>
            <a:ln cap="flat" cmpd="sng" w="38100">
              <a:solidFill>
                <a:schemeClr val="accent6"/>
              </a:solidFill>
              <a:prstDash val="solid"/>
              <a:round/>
              <a:headEnd len="med" w="med" type="none"/>
              <a:tailEnd len="med" w="med" type="none"/>
            </a:ln>
          </p:spPr>
        </p:cxnSp>
        <p:cxnSp>
          <p:nvCxnSpPr>
            <p:cNvPr id="151" name="Google Shape;151;p17"/>
            <p:cNvCxnSpPr/>
            <p:nvPr/>
          </p:nvCxnSpPr>
          <p:spPr>
            <a:xfrm>
              <a:off x="713163" y="620075"/>
              <a:ext cx="0" cy="429300"/>
            </a:xfrm>
            <a:prstGeom prst="straightConnector1">
              <a:avLst/>
            </a:prstGeom>
            <a:noFill/>
            <a:ln cap="flat" cmpd="sng" w="38100">
              <a:solidFill>
                <a:schemeClr val="accent6"/>
              </a:solidFill>
              <a:prstDash val="solid"/>
              <a:round/>
              <a:headEnd len="med" w="med" type="none"/>
              <a:tailEnd len="med" w="med" type="none"/>
            </a:ln>
          </p:spPr>
        </p:cxnSp>
      </p:grpSp>
      <p:grpSp>
        <p:nvGrpSpPr>
          <p:cNvPr id="152" name="Google Shape;152;p17"/>
          <p:cNvGrpSpPr/>
          <p:nvPr/>
        </p:nvGrpSpPr>
        <p:grpSpPr>
          <a:xfrm>
            <a:off x="8430763" y="620075"/>
            <a:ext cx="0" cy="3768175"/>
            <a:chOff x="713163" y="620075"/>
            <a:chExt cx="0" cy="3768175"/>
          </a:xfrm>
        </p:grpSpPr>
        <p:cxnSp>
          <p:nvCxnSpPr>
            <p:cNvPr id="153" name="Google Shape;153;p17"/>
            <p:cNvCxnSpPr/>
            <p:nvPr/>
          </p:nvCxnSpPr>
          <p:spPr>
            <a:xfrm>
              <a:off x="713163"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154" name="Google Shape;154;p17"/>
            <p:cNvCxnSpPr/>
            <p:nvPr/>
          </p:nvCxnSpPr>
          <p:spPr>
            <a:xfrm>
              <a:off x="713163" y="2073925"/>
              <a:ext cx="0" cy="1935600"/>
            </a:xfrm>
            <a:prstGeom prst="straightConnector1">
              <a:avLst/>
            </a:prstGeom>
            <a:noFill/>
            <a:ln cap="flat" cmpd="sng" w="38100">
              <a:solidFill>
                <a:schemeClr val="accent6"/>
              </a:solidFill>
              <a:prstDash val="solid"/>
              <a:round/>
              <a:headEnd len="med" w="med" type="none"/>
              <a:tailEnd len="med" w="med" type="none"/>
            </a:ln>
          </p:spPr>
        </p:cxnSp>
        <p:cxnSp>
          <p:nvCxnSpPr>
            <p:cNvPr id="155" name="Google Shape;155;p17"/>
            <p:cNvCxnSpPr/>
            <p:nvPr/>
          </p:nvCxnSpPr>
          <p:spPr>
            <a:xfrm>
              <a:off x="713163" y="620075"/>
              <a:ext cx="0" cy="429300"/>
            </a:xfrm>
            <a:prstGeom prst="straightConnector1">
              <a:avLst/>
            </a:prstGeom>
            <a:noFill/>
            <a:ln cap="flat" cmpd="sng" w="38100">
              <a:solidFill>
                <a:schemeClr val="accent6"/>
              </a:solidFill>
              <a:prstDash val="solid"/>
              <a:round/>
              <a:headEnd len="med" w="med" type="none"/>
              <a:tailEnd len="med" w="med" type="none"/>
            </a:ln>
          </p:spPr>
        </p:cxnSp>
      </p:grpSp>
      <p:sp>
        <p:nvSpPr>
          <p:cNvPr id="156" name="Google Shape;156;p17"/>
          <p:cNvSpPr/>
          <p:nvPr/>
        </p:nvSpPr>
        <p:spPr>
          <a:xfrm flipH="1" rot="-1800009">
            <a:off x="2456203" y="4437253"/>
            <a:ext cx="4450824" cy="1910026"/>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7"/>
          <p:cNvSpPr txBox="1"/>
          <p:nvPr>
            <p:ph type="title"/>
          </p:nvPr>
        </p:nvSpPr>
        <p:spPr>
          <a:xfrm>
            <a:off x="952400" y="539500"/>
            <a:ext cx="7239300" cy="48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58" name="Shape 158"/>
        <p:cNvGrpSpPr/>
        <p:nvPr/>
      </p:nvGrpSpPr>
      <p:grpSpPr>
        <a:xfrm>
          <a:off x="0" y="0"/>
          <a:ext cx="0" cy="0"/>
          <a:chOff x="0" y="0"/>
          <a:chExt cx="0" cy="0"/>
        </a:xfrm>
      </p:grpSpPr>
      <p:pic>
        <p:nvPicPr>
          <p:cNvPr id="159" name="Google Shape;159;p18"/>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160" name="Google Shape;160;p18"/>
          <p:cNvSpPr/>
          <p:nvPr/>
        </p:nvSpPr>
        <p:spPr>
          <a:xfrm rot="-4723771">
            <a:off x="-3433831" y="1110685"/>
            <a:ext cx="6891153" cy="2390012"/>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8"/>
          <p:cNvSpPr/>
          <p:nvPr/>
        </p:nvSpPr>
        <p:spPr>
          <a:xfrm flipH="1" rot="9463763">
            <a:off x="5628412" y="4102469"/>
            <a:ext cx="3882237" cy="1840889"/>
          </a:xfrm>
          <a:custGeom>
            <a:rect b="b" l="l" r="r" t="t"/>
            <a:pathLst>
              <a:path extrusionOk="0" h="31104" w="65595">
                <a:moveTo>
                  <a:pt x="64744" y="0"/>
                </a:moveTo>
                <a:lnTo>
                  <a:pt x="64713" y="31"/>
                </a:lnTo>
                <a:cubicBezTo>
                  <a:pt x="65291" y="2219"/>
                  <a:pt x="65443" y="4529"/>
                  <a:pt x="65108" y="6778"/>
                </a:cubicBezTo>
                <a:cubicBezTo>
                  <a:pt x="64774" y="8997"/>
                  <a:pt x="63984" y="11155"/>
                  <a:pt x="62768" y="13070"/>
                </a:cubicBezTo>
                <a:cubicBezTo>
                  <a:pt x="60367" y="16900"/>
                  <a:pt x="56415" y="19697"/>
                  <a:pt x="52008" y="20608"/>
                </a:cubicBezTo>
                <a:cubicBezTo>
                  <a:pt x="50931" y="20848"/>
                  <a:pt x="49825" y="20962"/>
                  <a:pt x="48719" y="20962"/>
                </a:cubicBezTo>
                <a:cubicBezTo>
                  <a:pt x="47576" y="20962"/>
                  <a:pt x="46433" y="20840"/>
                  <a:pt x="45321" y="20608"/>
                </a:cubicBezTo>
                <a:cubicBezTo>
                  <a:pt x="44227" y="20396"/>
                  <a:pt x="43132" y="20031"/>
                  <a:pt x="42099" y="19605"/>
                </a:cubicBezTo>
                <a:cubicBezTo>
                  <a:pt x="41065" y="19149"/>
                  <a:pt x="40093" y="18602"/>
                  <a:pt x="39059" y="18086"/>
                </a:cubicBezTo>
                <a:cubicBezTo>
                  <a:pt x="38026" y="17599"/>
                  <a:pt x="36962" y="17113"/>
                  <a:pt x="35837" y="16870"/>
                </a:cubicBezTo>
                <a:cubicBezTo>
                  <a:pt x="35359" y="16769"/>
                  <a:pt x="34880" y="16710"/>
                  <a:pt x="34402" y="16710"/>
                </a:cubicBezTo>
                <a:cubicBezTo>
                  <a:pt x="34303" y="16710"/>
                  <a:pt x="34204" y="16713"/>
                  <a:pt x="34105" y="16718"/>
                </a:cubicBezTo>
                <a:cubicBezTo>
                  <a:pt x="33527" y="16748"/>
                  <a:pt x="32950" y="16870"/>
                  <a:pt x="32403" y="17052"/>
                </a:cubicBezTo>
                <a:cubicBezTo>
                  <a:pt x="31278" y="17417"/>
                  <a:pt x="30305" y="18055"/>
                  <a:pt x="29424" y="18754"/>
                </a:cubicBezTo>
                <a:cubicBezTo>
                  <a:pt x="28512" y="19484"/>
                  <a:pt x="27722" y="20304"/>
                  <a:pt x="26962" y="21156"/>
                </a:cubicBezTo>
                <a:cubicBezTo>
                  <a:pt x="26202" y="22007"/>
                  <a:pt x="25533" y="22918"/>
                  <a:pt x="24773" y="23770"/>
                </a:cubicBezTo>
                <a:cubicBezTo>
                  <a:pt x="24044" y="24621"/>
                  <a:pt x="23254" y="25441"/>
                  <a:pt x="22402" y="26201"/>
                </a:cubicBezTo>
                <a:cubicBezTo>
                  <a:pt x="20731" y="27751"/>
                  <a:pt x="18846" y="29058"/>
                  <a:pt x="16749" y="29909"/>
                </a:cubicBezTo>
                <a:cubicBezTo>
                  <a:pt x="15240" y="30544"/>
                  <a:pt x="13621" y="30894"/>
                  <a:pt x="12006" y="30894"/>
                </a:cubicBezTo>
                <a:cubicBezTo>
                  <a:pt x="11375" y="30894"/>
                  <a:pt x="10745" y="30841"/>
                  <a:pt x="10123" y="30730"/>
                </a:cubicBezTo>
                <a:cubicBezTo>
                  <a:pt x="7904" y="30365"/>
                  <a:pt x="5837" y="29241"/>
                  <a:pt x="4287" y="27630"/>
                </a:cubicBezTo>
                <a:cubicBezTo>
                  <a:pt x="2706" y="25988"/>
                  <a:pt x="1703" y="23922"/>
                  <a:pt x="1095" y="21763"/>
                </a:cubicBezTo>
                <a:cubicBezTo>
                  <a:pt x="487" y="19575"/>
                  <a:pt x="305" y="17295"/>
                  <a:pt x="426" y="15046"/>
                </a:cubicBezTo>
                <a:cubicBezTo>
                  <a:pt x="578" y="12797"/>
                  <a:pt x="1034" y="10547"/>
                  <a:pt x="1855" y="8450"/>
                </a:cubicBezTo>
                <a:cubicBezTo>
                  <a:pt x="2676" y="6353"/>
                  <a:pt x="3831" y="4347"/>
                  <a:pt x="5472" y="2736"/>
                </a:cubicBezTo>
                <a:lnTo>
                  <a:pt x="5442" y="2705"/>
                </a:lnTo>
                <a:cubicBezTo>
                  <a:pt x="3770" y="4286"/>
                  <a:pt x="2524" y="6262"/>
                  <a:pt x="1673" y="8359"/>
                </a:cubicBezTo>
                <a:cubicBezTo>
                  <a:pt x="821" y="10487"/>
                  <a:pt x="305" y="12736"/>
                  <a:pt x="153" y="15016"/>
                </a:cubicBezTo>
                <a:cubicBezTo>
                  <a:pt x="1" y="17326"/>
                  <a:pt x="183" y="19636"/>
                  <a:pt x="791" y="21855"/>
                </a:cubicBezTo>
                <a:cubicBezTo>
                  <a:pt x="1369" y="24043"/>
                  <a:pt x="2432" y="26171"/>
                  <a:pt x="4043" y="27843"/>
                </a:cubicBezTo>
                <a:cubicBezTo>
                  <a:pt x="5654" y="29514"/>
                  <a:pt x="7812" y="30609"/>
                  <a:pt x="10062" y="30973"/>
                </a:cubicBezTo>
                <a:cubicBezTo>
                  <a:pt x="10616" y="31062"/>
                  <a:pt x="11175" y="31104"/>
                  <a:pt x="11732" y="31104"/>
                </a:cubicBezTo>
                <a:cubicBezTo>
                  <a:pt x="13468" y="31104"/>
                  <a:pt x="15200" y="30698"/>
                  <a:pt x="16810" y="30031"/>
                </a:cubicBezTo>
                <a:cubicBezTo>
                  <a:pt x="18907" y="29150"/>
                  <a:pt x="20791" y="27812"/>
                  <a:pt x="22494" y="26323"/>
                </a:cubicBezTo>
                <a:cubicBezTo>
                  <a:pt x="23345" y="25563"/>
                  <a:pt x="24135" y="24742"/>
                  <a:pt x="24895" y="23891"/>
                </a:cubicBezTo>
                <a:cubicBezTo>
                  <a:pt x="25685" y="23040"/>
                  <a:pt x="26354" y="22128"/>
                  <a:pt x="27114" y="21277"/>
                </a:cubicBezTo>
                <a:cubicBezTo>
                  <a:pt x="27874" y="20456"/>
                  <a:pt x="28664" y="19636"/>
                  <a:pt x="29545" y="18937"/>
                </a:cubicBezTo>
                <a:cubicBezTo>
                  <a:pt x="30427" y="18238"/>
                  <a:pt x="31400" y="17660"/>
                  <a:pt x="32494" y="17326"/>
                </a:cubicBezTo>
                <a:cubicBezTo>
                  <a:pt x="33011" y="17143"/>
                  <a:pt x="33558" y="17052"/>
                  <a:pt x="34105" y="17022"/>
                </a:cubicBezTo>
                <a:cubicBezTo>
                  <a:pt x="34182" y="17018"/>
                  <a:pt x="34259" y="17016"/>
                  <a:pt x="34335" y="17016"/>
                </a:cubicBezTo>
                <a:cubicBezTo>
                  <a:pt x="34829" y="17016"/>
                  <a:pt x="35303" y="17095"/>
                  <a:pt x="35777" y="17174"/>
                </a:cubicBezTo>
                <a:cubicBezTo>
                  <a:pt x="36871" y="17417"/>
                  <a:pt x="37904" y="17903"/>
                  <a:pt x="38907" y="18420"/>
                </a:cubicBezTo>
                <a:cubicBezTo>
                  <a:pt x="39910" y="18906"/>
                  <a:pt x="40913" y="19484"/>
                  <a:pt x="41947" y="19940"/>
                </a:cubicBezTo>
                <a:cubicBezTo>
                  <a:pt x="43011" y="20396"/>
                  <a:pt x="44105" y="20760"/>
                  <a:pt x="45230" y="21004"/>
                </a:cubicBezTo>
                <a:cubicBezTo>
                  <a:pt x="46354" y="21247"/>
                  <a:pt x="47509" y="21368"/>
                  <a:pt x="48664" y="21368"/>
                </a:cubicBezTo>
                <a:cubicBezTo>
                  <a:pt x="49819" y="21368"/>
                  <a:pt x="50974" y="21247"/>
                  <a:pt x="52099" y="21004"/>
                </a:cubicBezTo>
                <a:cubicBezTo>
                  <a:pt x="54348" y="20517"/>
                  <a:pt x="56476" y="19575"/>
                  <a:pt x="58361" y="18238"/>
                </a:cubicBezTo>
                <a:cubicBezTo>
                  <a:pt x="60215" y="16870"/>
                  <a:pt x="61826" y="15168"/>
                  <a:pt x="63011" y="13222"/>
                </a:cubicBezTo>
                <a:cubicBezTo>
                  <a:pt x="64197" y="11247"/>
                  <a:pt x="64987" y="9058"/>
                  <a:pt x="65291" y="6778"/>
                </a:cubicBezTo>
                <a:cubicBezTo>
                  <a:pt x="65595" y="4529"/>
                  <a:pt x="65382" y="2189"/>
                  <a:pt x="647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 name="Google Shape;162;p18"/>
          <p:cNvGrpSpPr/>
          <p:nvPr/>
        </p:nvGrpSpPr>
        <p:grpSpPr>
          <a:xfrm>
            <a:off x="713163" y="620075"/>
            <a:ext cx="13" cy="3768175"/>
            <a:chOff x="713163" y="620075"/>
            <a:chExt cx="13" cy="3768175"/>
          </a:xfrm>
        </p:grpSpPr>
        <p:cxnSp>
          <p:nvCxnSpPr>
            <p:cNvPr id="163" name="Google Shape;163;p18"/>
            <p:cNvCxnSpPr/>
            <p:nvPr/>
          </p:nvCxnSpPr>
          <p:spPr>
            <a:xfrm>
              <a:off x="713163"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164" name="Google Shape;164;p18"/>
            <p:cNvCxnSpPr/>
            <p:nvPr/>
          </p:nvCxnSpPr>
          <p:spPr>
            <a:xfrm>
              <a:off x="713175" y="1808700"/>
              <a:ext cx="0" cy="2200800"/>
            </a:xfrm>
            <a:prstGeom prst="straightConnector1">
              <a:avLst/>
            </a:prstGeom>
            <a:noFill/>
            <a:ln cap="flat" cmpd="sng" w="38100">
              <a:solidFill>
                <a:schemeClr val="accent6"/>
              </a:solidFill>
              <a:prstDash val="solid"/>
              <a:round/>
              <a:headEnd len="med" w="med" type="none"/>
              <a:tailEnd len="med" w="med" type="none"/>
            </a:ln>
          </p:spPr>
        </p:cxnSp>
        <p:cxnSp>
          <p:nvCxnSpPr>
            <p:cNvPr id="165" name="Google Shape;165;p18"/>
            <p:cNvCxnSpPr/>
            <p:nvPr/>
          </p:nvCxnSpPr>
          <p:spPr>
            <a:xfrm>
              <a:off x="713163" y="620075"/>
              <a:ext cx="0" cy="429300"/>
            </a:xfrm>
            <a:prstGeom prst="straightConnector1">
              <a:avLst/>
            </a:prstGeom>
            <a:noFill/>
            <a:ln cap="flat" cmpd="sng" w="38100">
              <a:solidFill>
                <a:schemeClr val="accent6"/>
              </a:solidFill>
              <a:prstDash val="solid"/>
              <a:round/>
              <a:headEnd len="med" w="med" type="none"/>
              <a:tailEnd len="med" w="med" type="none"/>
            </a:ln>
          </p:spPr>
        </p:cxnSp>
      </p:grpSp>
      <p:grpSp>
        <p:nvGrpSpPr>
          <p:cNvPr id="166" name="Google Shape;166;p18"/>
          <p:cNvGrpSpPr/>
          <p:nvPr/>
        </p:nvGrpSpPr>
        <p:grpSpPr>
          <a:xfrm>
            <a:off x="8430763" y="620075"/>
            <a:ext cx="13" cy="3768175"/>
            <a:chOff x="713163" y="620075"/>
            <a:chExt cx="13" cy="3768175"/>
          </a:xfrm>
        </p:grpSpPr>
        <p:cxnSp>
          <p:nvCxnSpPr>
            <p:cNvPr id="167" name="Google Shape;167;p18"/>
            <p:cNvCxnSpPr/>
            <p:nvPr/>
          </p:nvCxnSpPr>
          <p:spPr>
            <a:xfrm>
              <a:off x="713163"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168" name="Google Shape;168;p18"/>
            <p:cNvCxnSpPr/>
            <p:nvPr/>
          </p:nvCxnSpPr>
          <p:spPr>
            <a:xfrm>
              <a:off x="713175" y="1808700"/>
              <a:ext cx="0" cy="2200800"/>
            </a:xfrm>
            <a:prstGeom prst="straightConnector1">
              <a:avLst/>
            </a:prstGeom>
            <a:noFill/>
            <a:ln cap="flat" cmpd="sng" w="38100">
              <a:solidFill>
                <a:schemeClr val="accent6"/>
              </a:solidFill>
              <a:prstDash val="solid"/>
              <a:round/>
              <a:headEnd len="med" w="med" type="none"/>
              <a:tailEnd len="med" w="med" type="none"/>
            </a:ln>
          </p:spPr>
        </p:cxnSp>
        <p:cxnSp>
          <p:nvCxnSpPr>
            <p:cNvPr id="169" name="Google Shape;169;p18"/>
            <p:cNvCxnSpPr/>
            <p:nvPr/>
          </p:nvCxnSpPr>
          <p:spPr>
            <a:xfrm>
              <a:off x="713163" y="620075"/>
              <a:ext cx="0" cy="429300"/>
            </a:xfrm>
            <a:prstGeom prst="straightConnector1">
              <a:avLst/>
            </a:prstGeom>
            <a:noFill/>
            <a:ln cap="flat" cmpd="sng" w="38100">
              <a:solidFill>
                <a:schemeClr val="accent6"/>
              </a:solidFill>
              <a:prstDash val="solid"/>
              <a:round/>
              <a:headEnd len="med" w="med" type="none"/>
              <a:tailEnd len="med" w="med" type="none"/>
            </a:ln>
          </p:spPr>
        </p:cxnSp>
      </p:grpSp>
      <p:sp>
        <p:nvSpPr>
          <p:cNvPr id="170" name="Google Shape;170;p18"/>
          <p:cNvSpPr txBox="1"/>
          <p:nvPr>
            <p:ph type="title"/>
          </p:nvPr>
        </p:nvSpPr>
        <p:spPr>
          <a:xfrm>
            <a:off x="952400" y="539500"/>
            <a:ext cx="7239300" cy="48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2_1">
    <p:spTree>
      <p:nvGrpSpPr>
        <p:cNvPr id="171" name="Shape 171"/>
        <p:cNvGrpSpPr/>
        <p:nvPr/>
      </p:nvGrpSpPr>
      <p:grpSpPr>
        <a:xfrm>
          <a:off x="0" y="0"/>
          <a:ext cx="0" cy="0"/>
          <a:chOff x="0" y="0"/>
          <a:chExt cx="0" cy="0"/>
        </a:xfrm>
      </p:grpSpPr>
      <p:pic>
        <p:nvPicPr>
          <p:cNvPr id="172" name="Google Shape;172;p19"/>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grpSp>
        <p:nvGrpSpPr>
          <p:cNvPr id="173" name="Google Shape;173;p19"/>
          <p:cNvGrpSpPr/>
          <p:nvPr/>
        </p:nvGrpSpPr>
        <p:grpSpPr>
          <a:xfrm>
            <a:off x="713163" y="620075"/>
            <a:ext cx="13" cy="3768175"/>
            <a:chOff x="713163" y="620075"/>
            <a:chExt cx="13" cy="3768175"/>
          </a:xfrm>
        </p:grpSpPr>
        <p:cxnSp>
          <p:nvCxnSpPr>
            <p:cNvPr id="174" name="Google Shape;174;p19"/>
            <p:cNvCxnSpPr/>
            <p:nvPr/>
          </p:nvCxnSpPr>
          <p:spPr>
            <a:xfrm>
              <a:off x="713163"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175" name="Google Shape;175;p19"/>
            <p:cNvCxnSpPr/>
            <p:nvPr/>
          </p:nvCxnSpPr>
          <p:spPr>
            <a:xfrm>
              <a:off x="713175" y="1716225"/>
              <a:ext cx="0" cy="2367300"/>
            </a:xfrm>
            <a:prstGeom prst="straightConnector1">
              <a:avLst/>
            </a:prstGeom>
            <a:noFill/>
            <a:ln cap="flat" cmpd="sng" w="38100">
              <a:solidFill>
                <a:schemeClr val="accent6"/>
              </a:solidFill>
              <a:prstDash val="solid"/>
              <a:round/>
              <a:headEnd len="med" w="med" type="none"/>
              <a:tailEnd len="med" w="med" type="none"/>
            </a:ln>
          </p:spPr>
        </p:cxnSp>
        <p:cxnSp>
          <p:nvCxnSpPr>
            <p:cNvPr id="176" name="Google Shape;176;p19"/>
            <p:cNvCxnSpPr/>
            <p:nvPr/>
          </p:nvCxnSpPr>
          <p:spPr>
            <a:xfrm>
              <a:off x="713163" y="620075"/>
              <a:ext cx="0" cy="429300"/>
            </a:xfrm>
            <a:prstGeom prst="straightConnector1">
              <a:avLst/>
            </a:prstGeom>
            <a:noFill/>
            <a:ln cap="flat" cmpd="sng" w="38100">
              <a:solidFill>
                <a:schemeClr val="accent6"/>
              </a:solidFill>
              <a:prstDash val="solid"/>
              <a:round/>
              <a:headEnd len="med" w="med" type="none"/>
              <a:tailEnd len="med" w="med" type="none"/>
            </a:ln>
          </p:spPr>
        </p:cxnSp>
      </p:grpSp>
      <p:sp>
        <p:nvSpPr>
          <p:cNvPr id="177" name="Google Shape;177;p19"/>
          <p:cNvSpPr/>
          <p:nvPr/>
        </p:nvSpPr>
        <p:spPr>
          <a:xfrm flipH="1" rot="4028751">
            <a:off x="-3607634" y="1452880"/>
            <a:ext cx="6880536" cy="1871008"/>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9"/>
          <p:cNvSpPr/>
          <p:nvPr/>
        </p:nvSpPr>
        <p:spPr>
          <a:xfrm flipH="1" rot="5400000">
            <a:off x="5679257" y="2400062"/>
            <a:ext cx="6891070" cy="1307455"/>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9"/>
          <p:cNvSpPr/>
          <p:nvPr/>
        </p:nvSpPr>
        <p:spPr>
          <a:xfrm flipH="1" rot="10800000">
            <a:off x="3012898" y="4459093"/>
            <a:ext cx="3121666" cy="1222932"/>
          </a:xfrm>
          <a:custGeom>
            <a:rect b="b" l="l" r="r" t="t"/>
            <a:pathLst>
              <a:path extrusionOk="0" h="31104" w="65595">
                <a:moveTo>
                  <a:pt x="64744" y="0"/>
                </a:moveTo>
                <a:lnTo>
                  <a:pt x="64713" y="31"/>
                </a:lnTo>
                <a:cubicBezTo>
                  <a:pt x="65291" y="2219"/>
                  <a:pt x="65443" y="4529"/>
                  <a:pt x="65108" y="6778"/>
                </a:cubicBezTo>
                <a:cubicBezTo>
                  <a:pt x="64774" y="8997"/>
                  <a:pt x="63984" y="11155"/>
                  <a:pt x="62768" y="13070"/>
                </a:cubicBezTo>
                <a:cubicBezTo>
                  <a:pt x="60367" y="16900"/>
                  <a:pt x="56415" y="19697"/>
                  <a:pt x="52008" y="20608"/>
                </a:cubicBezTo>
                <a:cubicBezTo>
                  <a:pt x="50931" y="20848"/>
                  <a:pt x="49825" y="20962"/>
                  <a:pt x="48719" y="20962"/>
                </a:cubicBezTo>
                <a:cubicBezTo>
                  <a:pt x="47576" y="20962"/>
                  <a:pt x="46433" y="20840"/>
                  <a:pt x="45321" y="20608"/>
                </a:cubicBezTo>
                <a:cubicBezTo>
                  <a:pt x="44227" y="20396"/>
                  <a:pt x="43132" y="20031"/>
                  <a:pt x="42099" y="19605"/>
                </a:cubicBezTo>
                <a:cubicBezTo>
                  <a:pt x="41065" y="19149"/>
                  <a:pt x="40093" y="18602"/>
                  <a:pt x="39059" y="18086"/>
                </a:cubicBezTo>
                <a:cubicBezTo>
                  <a:pt x="38026" y="17599"/>
                  <a:pt x="36962" y="17113"/>
                  <a:pt x="35837" y="16870"/>
                </a:cubicBezTo>
                <a:cubicBezTo>
                  <a:pt x="35359" y="16769"/>
                  <a:pt x="34880" y="16710"/>
                  <a:pt x="34402" y="16710"/>
                </a:cubicBezTo>
                <a:cubicBezTo>
                  <a:pt x="34303" y="16710"/>
                  <a:pt x="34204" y="16713"/>
                  <a:pt x="34105" y="16718"/>
                </a:cubicBezTo>
                <a:cubicBezTo>
                  <a:pt x="33527" y="16748"/>
                  <a:pt x="32950" y="16870"/>
                  <a:pt x="32403" y="17052"/>
                </a:cubicBezTo>
                <a:cubicBezTo>
                  <a:pt x="31278" y="17417"/>
                  <a:pt x="30305" y="18055"/>
                  <a:pt x="29424" y="18754"/>
                </a:cubicBezTo>
                <a:cubicBezTo>
                  <a:pt x="28512" y="19484"/>
                  <a:pt x="27722" y="20304"/>
                  <a:pt x="26962" y="21156"/>
                </a:cubicBezTo>
                <a:cubicBezTo>
                  <a:pt x="26202" y="22007"/>
                  <a:pt x="25533" y="22918"/>
                  <a:pt x="24773" y="23770"/>
                </a:cubicBezTo>
                <a:cubicBezTo>
                  <a:pt x="24044" y="24621"/>
                  <a:pt x="23254" y="25441"/>
                  <a:pt x="22402" y="26201"/>
                </a:cubicBezTo>
                <a:cubicBezTo>
                  <a:pt x="20731" y="27751"/>
                  <a:pt x="18846" y="29058"/>
                  <a:pt x="16749" y="29909"/>
                </a:cubicBezTo>
                <a:cubicBezTo>
                  <a:pt x="15240" y="30544"/>
                  <a:pt x="13621" y="30894"/>
                  <a:pt x="12006" y="30894"/>
                </a:cubicBezTo>
                <a:cubicBezTo>
                  <a:pt x="11375" y="30894"/>
                  <a:pt x="10745" y="30841"/>
                  <a:pt x="10123" y="30730"/>
                </a:cubicBezTo>
                <a:cubicBezTo>
                  <a:pt x="7904" y="30365"/>
                  <a:pt x="5837" y="29241"/>
                  <a:pt x="4287" y="27630"/>
                </a:cubicBezTo>
                <a:cubicBezTo>
                  <a:pt x="2706" y="25988"/>
                  <a:pt x="1703" y="23922"/>
                  <a:pt x="1095" y="21763"/>
                </a:cubicBezTo>
                <a:cubicBezTo>
                  <a:pt x="487" y="19575"/>
                  <a:pt x="305" y="17295"/>
                  <a:pt x="426" y="15046"/>
                </a:cubicBezTo>
                <a:cubicBezTo>
                  <a:pt x="578" y="12797"/>
                  <a:pt x="1034" y="10547"/>
                  <a:pt x="1855" y="8450"/>
                </a:cubicBezTo>
                <a:cubicBezTo>
                  <a:pt x="2676" y="6353"/>
                  <a:pt x="3831" y="4347"/>
                  <a:pt x="5472" y="2736"/>
                </a:cubicBezTo>
                <a:lnTo>
                  <a:pt x="5442" y="2705"/>
                </a:lnTo>
                <a:cubicBezTo>
                  <a:pt x="3770" y="4286"/>
                  <a:pt x="2524" y="6262"/>
                  <a:pt x="1673" y="8359"/>
                </a:cubicBezTo>
                <a:cubicBezTo>
                  <a:pt x="821" y="10487"/>
                  <a:pt x="305" y="12736"/>
                  <a:pt x="153" y="15016"/>
                </a:cubicBezTo>
                <a:cubicBezTo>
                  <a:pt x="1" y="17326"/>
                  <a:pt x="183" y="19636"/>
                  <a:pt x="791" y="21855"/>
                </a:cubicBezTo>
                <a:cubicBezTo>
                  <a:pt x="1369" y="24043"/>
                  <a:pt x="2432" y="26171"/>
                  <a:pt x="4043" y="27843"/>
                </a:cubicBezTo>
                <a:cubicBezTo>
                  <a:pt x="5654" y="29514"/>
                  <a:pt x="7812" y="30609"/>
                  <a:pt x="10062" y="30973"/>
                </a:cubicBezTo>
                <a:cubicBezTo>
                  <a:pt x="10616" y="31062"/>
                  <a:pt x="11175" y="31104"/>
                  <a:pt x="11732" y="31104"/>
                </a:cubicBezTo>
                <a:cubicBezTo>
                  <a:pt x="13468" y="31104"/>
                  <a:pt x="15200" y="30698"/>
                  <a:pt x="16810" y="30031"/>
                </a:cubicBezTo>
                <a:cubicBezTo>
                  <a:pt x="18907" y="29150"/>
                  <a:pt x="20791" y="27812"/>
                  <a:pt x="22494" y="26323"/>
                </a:cubicBezTo>
                <a:cubicBezTo>
                  <a:pt x="23345" y="25563"/>
                  <a:pt x="24135" y="24742"/>
                  <a:pt x="24895" y="23891"/>
                </a:cubicBezTo>
                <a:cubicBezTo>
                  <a:pt x="25685" y="23040"/>
                  <a:pt x="26354" y="22128"/>
                  <a:pt x="27114" y="21277"/>
                </a:cubicBezTo>
                <a:cubicBezTo>
                  <a:pt x="27874" y="20456"/>
                  <a:pt x="28664" y="19636"/>
                  <a:pt x="29545" y="18937"/>
                </a:cubicBezTo>
                <a:cubicBezTo>
                  <a:pt x="30427" y="18238"/>
                  <a:pt x="31400" y="17660"/>
                  <a:pt x="32494" y="17326"/>
                </a:cubicBezTo>
                <a:cubicBezTo>
                  <a:pt x="33011" y="17143"/>
                  <a:pt x="33558" y="17052"/>
                  <a:pt x="34105" y="17022"/>
                </a:cubicBezTo>
                <a:cubicBezTo>
                  <a:pt x="34182" y="17018"/>
                  <a:pt x="34259" y="17016"/>
                  <a:pt x="34335" y="17016"/>
                </a:cubicBezTo>
                <a:cubicBezTo>
                  <a:pt x="34829" y="17016"/>
                  <a:pt x="35303" y="17095"/>
                  <a:pt x="35777" y="17174"/>
                </a:cubicBezTo>
                <a:cubicBezTo>
                  <a:pt x="36871" y="17417"/>
                  <a:pt x="37904" y="17903"/>
                  <a:pt x="38907" y="18420"/>
                </a:cubicBezTo>
                <a:cubicBezTo>
                  <a:pt x="39910" y="18906"/>
                  <a:pt x="40913" y="19484"/>
                  <a:pt x="41947" y="19940"/>
                </a:cubicBezTo>
                <a:cubicBezTo>
                  <a:pt x="43011" y="20396"/>
                  <a:pt x="44105" y="20760"/>
                  <a:pt x="45230" y="21004"/>
                </a:cubicBezTo>
                <a:cubicBezTo>
                  <a:pt x="46354" y="21247"/>
                  <a:pt x="47509" y="21368"/>
                  <a:pt x="48664" y="21368"/>
                </a:cubicBezTo>
                <a:cubicBezTo>
                  <a:pt x="49819" y="21368"/>
                  <a:pt x="50974" y="21247"/>
                  <a:pt x="52099" y="21004"/>
                </a:cubicBezTo>
                <a:cubicBezTo>
                  <a:pt x="54348" y="20517"/>
                  <a:pt x="56476" y="19575"/>
                  <a:pt x="58361" y="18238"/>
                </a:cubicBezTo>
                <a:cubicBezTo>
                  <a:pt x="60215" y="16870"/>
                  <a:pt x="61826" y="15168"/>
                  <a:pt x="63011" y="13222"/>
                </a:cubicBezTo>
                <a:cubicBezTo>
                  <a:pt x="64197" y="11247"/>
                  <a:pt x="64987" y="9058"/>
                  <a:pt x="65291" y="6778"/>
                </a:cubicBezTo>
                <a:cubicBezTo>
                  <a:pt x="65595" y="4529"/>
                  <a:pt x="65382" y="2189"/>
                  <a:pt x="647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9"/>
          <p:cNvSpPr txBox="1"/>
          <p:nvPr>
            <p:ph type="title"/>
          </p:nvPr>
        </p:nvSpPr>
        <p:spPr>
          <a:xfrm>
            <a:off x="952400" y="539500"/>
            <a:ext cx="7239300" cy="48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2_1_1">
    <p:spTree>
      <p:nvGrpSpPr>
        <p:cNvPr id="181" name="Shape 181"/>
        <p:cNvGrpSpPr/>
        <p:nvPr/>
      </p:nvGrpSpPr>
      <p:grpSpPr>
        <a:xfrm>
          <a:off x="0" y="0"/>
          <a:ext cx="0" cy="0"/>
          <a:chOff x="0" y="0"/>
          <a:chExt cx="0" cy="0"/>
        </a:xfrm>
      </p:grpSpPr>
      <p:pic>
        <p:nvPicPr>
          <p:cNvPr id="182" name="Google Shape;182;p20"/>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183" name="Google Shape;183;p20"/>
          <p:cNvSpPr/>
          <p:nvPr/>
        </p:nvSpPr>
        <p:spPr>
          <a:xfrm rot="6299564">
            <a:off x="-3494444" y="2932851"/>
            <a:ext cx="6596245" cy="1793952"/>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 name="Google Shape;184;p20"/>
          <p:cNvGrpSpPr/>
          <p:nvPr/>
        </p:nvGrpSpPr>
        <p:grpSpPr>
          <a:xfrm>
            <a:off x="713163" y="620075"/>
            <a:ext cx="13" cy="3768175"/>
            <a:chOff x="713163" y="620075"/>
            <a:chExt cx="13" cy="3768175"/>
          </a:xfrm>
        </p:grpSpPr>
        <p:cxnSp>
          <p:nvCxnSpPr>
            <p:cNvPr id="185" name="Google Shape;185;p20"/>
            <p:cNvCxnSpPr/>
            <p:nvPr/>
          </p:nvCxnSpPr>
          <p:spPr>
            <a:xfrm>
              <a:off x="713163"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186" name="Google Shape;186;p20"/>
            <p:cNvCxnSpPr/>
            <p:nvPr/>
          </p:nvCxnSpPr>
          <p:spPr>
            <a:xfrm>
              <a:off x="713175" y="1596000"/>
              <a:ext cx="0" cy="2644800"/>
            </a:xfrm>
            <a:prstGeom prst="straightConnector1">
              <a:avLst/>
            </a:prstGeom>
            <a:noFill/>
            <a:ln cap="flat" cmpd="sng" w="38100">
              <a:solidFill>
                <a:schemeClr val="accent6"/>
              </a:solidFill>
              <a:prstDash val="solid"/>
              <a:round/>
              <a:headEnd len="med" w="med" type="none"/>
              <a:tailEnd len="med" w="med" type="none"/>
            </a:ln>
          </p:spPr>
        </p:cxnSp>
        <p:cxnSp>
          <p:nvCxnSpPr>
            <p:cNvPr id="187" name="Google Shape;187;p20"/>
            <p:cNvCxnSpPr/>
            <p:nvPr/>
          </p:nvCxnSpPr>
          <p:spPr>
            <a:xfrm>
              <a:off x="713163" y="620075"/>
              <a:ext cx="0" cy="429300"/>
            </a:xfrm>
            <a:prstGeom prst="straightConnector1">
              <a:avLst/>
            </a:prstGeom>
            <a:noFill/>
            <a:ln cap="flat" cmpd="sng" w="38100">
              <a:solidFill>
                <a:schemeClr val="accent6"/>
              </a:solidFill>
              <a:prstDash val="solid"/>
              <a:round/>
              <a:headEnd len="med" w="med" type="none"/>
              <a:tailEnd len="med" w="med" type="none"/>
            </a:ln>
          </p:spPr>
        </p:cxnSp>
      </p:grpSp>
      <p:sp>
        <p:nvSpPr>
          <p:cNvPr id="188" name="Google Shape;188;p20"/>
          <p:cNvSpPr txBox="1"/>
          <p:nvPr>
            <p:ph type="title"/>
          </p:nvPr>
        </p:nvSpPr>
        <p:spPr>
          <a:xfrm>
            <a:off x="952400" y="539500"/>
            <a:ext cx="6426300" cy="48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pic>
        <p:nvPicPr>
          <p:cNvPr id="17" name="Google Shape;17;p3"/>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18" name="Google Shape;18;p3"/>
          <p:cNvSpPr/>
          <p:nvPr/>
        </p:nvSpPr>
        <p:spPr>
          <a:xfrm rot="-1799961">
            <a:off x="8123038" y="-1172260"/>
            <a:ext cx="2001783" cy="6200727"/>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 name="Google Shape;19;p3"/>
          <p:cNvGrpSpPr/>
          <p:nvPr/>
        </p:nvGrpSpPr>
        <p:grpSpPr>
          <a:xfrm>
            <a:off x="713100" y="628650"/>
            <a:ext cx="125" cy="3759600"/>
            <a:chOff x="713100" y="628650"/>
            <a:chExt cx="125" cy="3759600"/>
          </a:xfrm>
        </p:grpSpPr>
        <p:cxnSp>
          <p:nvCxnSpPr>
            <p:cNvPr id="20" name="Google Shape;20;p3"/>
            <p:cNvCxnSpPr/>
            <p:nvPr/>
          </p:nvCxnSpPr>
          <p:spPr>
            <a:xfrm>
              <a:off x="713100"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21" name="Google Shape;21;p3"/>
            <p:cNvCxnSpPr/>
            <p:nvPr/>
          </p:nvCxnSpPr>
          <p:spPr>
            <a:xfrm>
              <a:off x="713225" y="2951025"/>
              <a:ext cx="0" cy="1289700"/>
            </a:xfrm>
            <a:prstGeom prst="straightConnector1">
              <a:avLst/>
            </a:prstGeom>
            <a:noFill/>
            <a:ln cap="flat" cmpd="sng" w="38100">
              <a:solidFill>
                <a:schemeClr val="accent6"/>
              </a:solidFill>
              <a:prstDash val="solid"/>
              <a:round/>
              <a:headEnd len="med" w="med" type="none"/>
              <a:tailEnd len="med" w="med" type="none"/>
            </a:ln>
          </p:spPr>
        </p:cxnSp>
        <p:cxnSp>
          <p:nvCxnSpPr>
            <p:cNvPr id="22" name="Google Shape;22;p3"/>
            <p:cNvCxnSpPr/>
            <p:nvPr/>
          </p:nvCxnSpPr>
          <p:spPr>
            <a:xfrm>
              <a:off x="713225" y="1905300"/>
              <a:ext cx="0" cy="627600"/>
            </a:xfrm>
            <a:prstGeom prst="straightConnector1">
              <a:avLst/>
            </a:prstGeom>
            <a:noFill/>
            <a:ln cap="flat" cmpd="sng" w="38100">
              <a:solidFill>
                <a:schemeClr val="accent6"/>
              </a:solidFill>
              <a:prstDash val="solid"/>
              <a:round/>
              <a:headEnd len="med" w="med" type="none"/>
              <a:tailEnd len="med" w="med" type="none"/>
            </a:ln>
          </p:spPr>
        </p:cxnSp>
      </p:grpSp>
      <p:sp>
        <p:nvSpPr>
          <p:cNvPr id="23" name="Google Shape;23;p3"/>
          <p:cNvSpPr txBox="1"/>
          <p:nvPr>
            <p:ph type="title"/>
          </p:nvPr>
        </p:nvSpPr>
        <p:spPr>
          <a:xfrm>
            <a:off x="949012" y="2742750"/>
            <a:ext cx="4491600" cy="8706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4" name="Google Shape;24;p3"/>
          <p:cNvSpPr txBox="1"/>
          <p:nvPr>
            <p:ph hasCustomPrompt="1" idx="2" type="title"/>
          </p:nvPr>
        </p:nvSpPr>
        <p:spPr>
          <a:xfrm>
            <a:off x="949012" y="1683850"/>
            <a:ext cx="1579500" cy="1059000"/>
          </a:xfrm>
          <a:prstGeom prst="rect">
            <a:avLst/>
          </a:prstGeom>
          <a:noFill/>
          <a:ln>
            <a:noFill/>
          </a:ln>
          <a:effectLst>
            <a:outerShdw blurRad="214313" rotWithShape="0" algn="bl" dir="5400000" dist="47625">
              <a:schemeClr val="dk2">
                <a:alpha val="40000"/>
              </a:schemeClr>
            </a:outerShdw>
          </a:effectLst>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b="1" sz="6500">
                <a:solidFill>
                  <a:schemeClr val="accent5"/>
                </a:solidFill>
                <a:latin typeface="Ubuntu"/>
                <a:ea typeface="Ubuntu"/>
                <a:cs typeface="Ubuntu"/>
                <a:sym typeface="Ubuntu"/>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5" name="Google Shape;25;p3"/>
          <p:cNvSpPr txBox="1"/>
          <p:nvPr>
            <p:ph idx="1" type="subTitle"/>
          </p:nvPr>
        </p:nvSpPr>
        <p:spPr>
          <a:xfrm>
            <a:off x="949012" y="3784125"/>
            <a:ext cx="4491600" cy="460500"/>
          </a:xfrm>
          <a:prstGeom prst="rect">
            <a:avLst/>
          </a:prstGeom>
          <a:solidFill>
            <a:schemeClr val="accent5"/>
          </a:solidFill>
          <a:ln>
            <a:noFill/>
          </a:ln>
          <a:effectLst>
            <a:outerShdw blurRad="214313" rotWithShape="0" algn="bl" dir="5400000" dist="47625">
              <a:schemeClr val="dk2">
                <a:alpha val="40000"/>
              </a:schemeClr>
            </a:outerShdw>
          </a:effectLst>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2_1_1_1">
    <p:spTree>
      <p:nvGrpSpPr>
        <p:cNvPr id="189" name="Shape 189"/>
        <p:cNvGrpSpPr/>
        <p:nvPr/>
      </p:nvGrpSpPr>
      <p:grpSpPr>
        <a:xfrm>
          <a:off x="0" y="0"/>
          <a:ext cx="0" cy="0"/>
          <a:chOff x="0" y="0"/>
          <a:chExt cx="0" cy="0"/>
        </a:xfrm>
      </p:grpSpPr>
      <p:pic>
        <p:nvPicPr>
          <p:cNvPr id="190" name="Google Shape;190;p21"/>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191" name="Google Shape;191;p21"/>
          <p:cNvSpPr/>
          <p:nvPr/>
        </p:nvSpPr>
        <p:spPr>
          <a:xfrm flipH="1" rot="-900050">
            <a:off x="2949971" y="4340936"/>
            <a:ext cx="3834326" cy="1645462"/>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1"/>
          <p:cNvSpPr/>
          <p:nvPr/>
        </p:nvSpPr>
        <p:spPr>
          <a:xfrm flipH="1">
            <a:off x="-567661" y="-1565200"/>
            <a:ext cx="6891527" cy="2390141"/>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 name="Google Shape;193;p21"/>
          <p:cNvGrpSpPr/>
          <p:nvPr/>
        </p:nvGrpSpPr>
        <p:grpSpPr>
          <a:xfrm>
            <a:off x="713150" y="620075"/>
            <a:ext cx="125" cy="3768175"/>
            <a:chOff x="713100" y="620075"/>
            <a:chExt cx="125" cy="3768175"/>
          </a:xfrm>
        </p:grpSpPr>
        <p:cxnSp>
          <p:nvCxnSpPr>
            <p:cNvPr id="194" name="Google Shape;194;p21"/>
            <p:cNvCxnSpPr/>
            <p:nvPr/>
          </p:nvCxnSpPr>
          <p:spPr>
            <a:xfrm>
              <a:off x="713100"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195" name="Google Shape;195;p21"/>
            <p:cNvCxnSpPr/>
            <p:nvPr/>
          </p:nvCxnSpPr>
          <p:spPr>
            <a:xfrm>
              <a:off x="713225" y="1649555"/>
              <a:ext cx="0" cy="2563500"/>
            </a:xfrm>
            <a:prstGeom prst="straightConnector1">
              <a:avLst/>
            </a:prstGeom>
            <a:noFill/>
            <a:ln cap="flat" cmpd="sng" w="38100">
              <a:solidFill>
                <a:schemeClr val="accent6"/>
              </a:solidFill>
              <a:prstDash val="solid"/>
              <a:round/>
              <a:headEnd len="med" w="med" type="none"/>
              <a:tailEnd len="med" w="med" type="none"/>
            </a:ln>
          </p:spPr>
        </p:cxnSp>
        <p:cxnSp>
          <p:nvCxnSpPr>
            <p:cNvPr id="196" name="Google Shape;196;p21"/>
            <p:cNvCxnSpPr/>
            <p:nvPr/>
          </p:nvCxnSpPr>
          <p:spPr>
            <a:xfrm>
              <a:off x="713225" y="620075"/>
              <a:ext cx="0" cy="429300"/>
            </a:xfrm>
            <a:prstGeom prst="straightConnector1">
              <a:avLst/>
            </a:prstGeom>
            <a:noFill/>
            <a:ln cap="flat" cmpd="sng" w="38100">
              <a:solidFill>
                <a:schemeClr val="accent6"/>
              </a:solidFill>
              <a:prstDash val="solid"/>
              <a:round/>
              <a:headEnd len="med" w="med" type="none"/>
              <a:tailEnd len="med" w="med" type="none"/>
            </a:ln>
          </p:spPr>
        </p:cxnSp>
      </p:grpSp>
      <p:sp>
        <p:nvSpPr>
          <p:cNvPr id="197" name="Google Shape;197;p21"/>
          <p:cNvSpPr txBox="1"/>
          <p:nvPr>
            <p:ph type="title"/>
          </p:nvPr>
        </p:nvSpPr>
        <p:spPr>
          <a:xfrm>
            <a:off x="952400" y="539500"/>
            <a:ext cx="7239300" cy="48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11">
    <p:spTree>
      <p:nvGrpSpPr>
        <p:cNvPr id="198" name="Shape 198"/>
        <p:cNvGrpSpPr/>
        <p:nvPr/>
      </p:nvGrpSpPr>
      <p:grpSpPr>
        <a:xfrm>
          <a:off x="0" y="0"/>
          <a:ext cx="0" cy="0"/>
          <a:chOff x="0" y="0"/>
          <a:chExt cx="0" cy="0"/>
        </a:xfrm>
      </p:grpSpPr>
      <p:pic>
        <p:nvPicPr>
          <p:cNvPr id="199" name="Google Shape;199;p22"/>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200" name="Google Shape;200;p22"/>
          <p:cNvSpPr/>
          <p:nvPr/>
        </p:nvSpPr>
        <p:spPr>
          <a:xfrm flipH="1" rot="9899848">
            <a:off x="8373869" y="-69868"/>
            <a:ext cx="2001604" cy="6200171"/>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2"/>
          <p:cNvSpPr/>
          <p:nvPr/>
        </p:nvSpPr>
        <p:spPr>
          <a:xfrm flipH="1" rot="4500020">
            <a:off x="-2493222" y="1543562"/>
            <a:ext cx="4796934" cy="2058555"/>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 name="Google Shape;202;p22"/>
          <p:cNvGrpSpPr/>
          <p:nvPr/>
        </p:nvGrpSpPr>
        <p:grpSpPr>
          <a:xfrm>
            <a:off x="713163" y="620075"/>
            <a:ext cx="13" cy="3768175"/>
            <a:chOff x="713163" y="620075"/>
            <a:chExt cx="13" cy="3768175"/>
          </a:xfrm>
        </p:grpSpPr>
        <p:cxnSp>
          <p:nvCxnSpPr>
            <p:cNvPr id="203" name="Google Shape;203;p22"/>
            <p:cNvCxnSpPr/>
            <p:nvPr/>
          </p:nvCxnSpPr>
          <p:spPr>
            <a:xfrm>
              <a:off x="713163"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204" name="Google Shape;204;p22"/>
            <p:cNvCxnSpPr/>
            <p:nvPr/>
          </p:nvCxnSpPr>
          <p:spPr>
            <a:xfrm>
              <a:off x="713175" y="1448050"/>
              <a:ext cx="0" cy="2635500"/>
            </a:xfrm>
            <a:prstGeom prst="straightConnector1">
              <a:avLst/>
            </a:prstGeom>
            <a:noFill/>
            <a:ln cap="flat" cmpd="sng" w="38100">
              <a:solidFill>
                <a:schemeClr val="accent6"/>
              </a:solidFill>
              <a:prstDash val="solid"/>
              <a:round/>
              <a:headEnd len="med" w="med" type="none"/>
              <a:tailEnd len="med" w="med" type="none"/>
            </a:ln>
          </p:spPr>
        </p:cxnSp>
        <p:cxnSp>
          <p:nvCxnSpPr>
            <p:cNvPr id="205" name="Google Shape;205;p22"/>
            <p:cNvCxnSpPr/>
            <p:nvPr/>
          </p:nvCxnSpPr>
          <p:spPr>
            <a:xfrm>
              <a:off x="713163" y="620075"/>
              <a:ext cx="0" cy="429300"/>
            </a:xfrm>
            <a:prstGeom prst="straightConnector1">
              <a:avLst/>
            </a:prstGeom>
            <a:noFill/>
            <a:ln cap="flat" cmpd="sng" w="38100">
              <a:solidFill>
                <a:schemeClr val="accent6"/>
              </a:solidFill>
              <a:prstDash val="solid"/>
              <a:round/>
              <a:headEnd len="med" w="med" type="none"/>
              <a:tailEnd len="med" w="med" type="none"/>
            </a:ln>
          </p:spPr>
        </p:cxnSp>
      </p:grpSp>
      <p:sp>
        <p:nvSpPr>
          <p:cNvPr id="206" name="Google Shape;206;p22"/>
          <p:cNvSpPr txBox="1"/>
          <p:nvPr>
            <p:ph type="title"/>
          </p:nvPr>
        </p:nvSpPr>
        <p:spPr>
          <a:xfrm>
            <a:off x="952400" y="539500"/>
            <a:ext cx="7239300" cy="48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13">
    <p:spTree>
      <p:nvGrpSpPr>
        <p:cNvPr id="207" name="Shape 207"/>
        <p:cNvGrpSpPr/>
        <p:nvPr/>
      </p:nvGrpSpPr>
      <p:grpSpPr>
        <a:xfrm>
          <a:off x="0" y="0"/>
          <a:ext cx="0" cy="0"/>
          <a:chOff x="0" y="0"/>
          <a:chExt cx="0" cy="0"/>
        </a:xfrm>
      </p:grpSpPr>
      <p:pic>
        <p:nvPicPr>
          <p:cNvPr id="208" name="Google Shape;208;p23"/>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209" name="Google Shape;209;p23"/>
          <p:cNvSpPr/>
          <p:nvPr/>
        </p:nvSpPr>
        <p:spPr>
          <a:xfrm flipH="1" rot="-3599875">
            <a:off x="6941420" y="-1657148"/>
            <a:ext cx="1773651" cy="5494063"/>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3"/>
          <p:cNvSpPr/>
          <p:nvPr/>
        </p:nvSpPr>
        <p:spPr>
          <a:xfrm flipH="1" rot="-3600002">
            <a:off x="-4689403" y="1322433"/>
            <a:ext cx="6891533" cy="2390143"/>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 name="Google Shape;211;p23"/>
          <p:cNvGrpSpPr/>
          <p:nvPr/>
        </p:nvGrpSpPr>
        <p:grpSpPr>
          <a:xfrm>
            <a:off x="713163" y="620075"/>
            <a:ext cx="13" cy="3768175"/>
            <a:chOff x="713163" y="620075"/>
            <a:chExt cx="13" cy="3768175"/>
          </a:xfrm>
        </p:grpSpPr>
        <p:cxnSp>
          <p:nvCxnSpPr>
            <p:cNvPr id="212" name="Google Shape;212;p23"/>
            <p:cNvCxnSpPr/>
            <p:nvPr/>
          </p:nvCxnSpPr>
          <p:spPr>
            <a:xfrm>
              <a:off x="713163"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213" name="Google Shape;213;p23"/>
            <p:cNvCxnSpPr/>
            <p:nvPr/>
          </p:nvCxnSpPr>
          <p:spPr>
            <a:xfrm>
              <a:off x="713175" y="1596000"/>
              <a:ext cx="0" cy="2644800"/>
            </a:xfrm>
            <a:prstGeom prst="straightConnector1">
              <a:avLst/>
            </a:prstGeom>
            <a:noFill/>
            <a:ln cap="flat" cmpd="sng" w="38100">
              <a:solidFill>
                <a:schemeClr val="accent6"/>
              </a:solidFill>
              <a:prstDash val="solid"/>
              <a:round/>
              <a:headEnd len="med" w="med" type="none"/>
              <a:tailEnd len="med" w="med" type="none"/>
            </a:ln>
          </p:spPr>
        </p:cxnSp>
        <p:cxnSp>
          <p:nvCxnSpPr>
            <p:cNvPr id="214" name="Google Shape;214;p23"/>
            <p:cNvCxnSpPr/>
            <p:nvPr/>
          </p:nvCxnSpPr>
          <p:spPr>
            <a:xfrm>
              <a:off x="713163" y="620075"/>
              <a:ext cx="0" cy="429300"/>
            </a:xfrm>
            <a:prstGeom prst="straightConnector1">
              <a:avLst/>
            </a:prstGeom>
            <a:noFill/>
            <a:ln cap="flat" cmpd="sng" w="38100">
              <a:solidFill>
                <a:schemeClr val="accent6"/>
              </a:solidFill>
              <a:prstDash val="solid"/>
              <a:round/>
              <a:headEnd len="med" w="med" type="none"/>
              <a:tailEnd len="med" w="med" type="none"/>
            </a:ln>
          </p:spPr>
        </p:cxnSp>
      </p:grpSp>
      <p:sp>
        <p:nvSpPr>
          <p:cNvPr id="215" name="Google Shape;215;p23"/>
          <p:cNvSpPr/>
          <p:nvPr/>
        </p:nvSpPr>
        <p:spPr>
          <a:xfrm flipH="1">
            <a:off x="2954467" y="3662613"/>
            <a:ext cx="6891070" cy="2389983"/>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3"/>
          <p:cNvSpPr txBox="1"/>
          <p:nvPr>
            <p:ph type="title"/>
          </p:nvPr>
        </p:nvSpPr>
        <p:spPr>
          <a:xfrm>
            <a:off x="952400" y="539500"/>
            <a:ext cx="7239300" cy="48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15">
    <p:spTree>
      <p:nvGrpSpPr>
        <p:cNvPr id="217" name="Shape 217"/>
        <p:cNvGrpSpPr/>
        <p:nvPr/>
      </p:nvGrpSpPr>
      <p:grpSpPr>
        <a:xfrm>
          <a:off x="0" y="0"/>
          <a:ext cx="0" cy="0"/>
          <a:chOff x="0" y="0"/>
          <a:chExt cx="0" cy="0"/>
        </a:xfrm>
      </p:grpSpPr>
      <p:pic>
        <p:nvPicPr>
          <p:cNvPr id="218" name="Google Shape;218;p24"/>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grpSp>
        <p:nvGrpSpPr>
          <p:cNvPr id="219" name="Google Shape;219;p24"/>
          <p:cNvGrpSpPr/>
          <p:nvPr/>
        </p:nvGrpSpPr>
        <p:grpSpPr>
          <a:xfrm>
            <a:off x="713163" y="620075"/>
            <a:ext cx="13" cy="3768175"/>
            <a:chOff x="713163" y="620075"/>
            <a:chExt cx="13" cy="3768175"/>
          </a:xfrm>
        </p:grpSpPr>
        <p:cxnSp>
          <p:nvCxnSpPr>
            <p:cNvPr id="220" name="Google Shape;220;p24"/>
            <p:cNvCxnSpPr/>
            <p:nvPr/>
          </p:nvCxnSpPr>
          <p:spPr>
            <a:xfrm>
              <a:off x="713163"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221" name="Google Shape;221;p24"/>
            <p:cNvCxnSpPr/>
            <p:nvPr/>
          </p:nvCxnSpPr>
          <p:spPr>
            <a:xfrm>
              <a:off x="713175" y="1596000"/>
              <a:ext cx="0" cy="2644800"/>
            </a:xfrm>
            <a:prstGeom prst="straightConnector1">
              <a:avLst/>
            </a:prstGeom>
            <a:noFill/>
            <a:ln cap="flat" cmpd="sng" w="38100">
              <a:solidFill>
                <a:schemeClr val="accent6"/>
              </a:solidFill>
              <a:prstDash val="solid"/>
              <a:round/>
              <a:headEnd len="med" w="med" type="none"/>
              <a:tailEnd len="med" w="med" type="none"/>
            </a:ln>
          </p:spPr>
        </p:cxnSp>
        <p:cxnSp>
          <p:nvCxnSpPr>
            <p:cNvPr id="222" name="Google Shape;222;p24"/>
            <p:cNvCxnSpPr/>
            <p:nvPr/>
          </p:nvCxnSpPr>
          <p:spPr>
            <a:xfrm>
              <a:off x="713163" y="620075"/>
              <a:ext cx="0" cy="429300"/>
            </a:xfrm>
            <a:prstGeom prst="straightConnector1">
              <a:avLst/>
            </a:prstGeom>
            <a:noFill/>
            <a:ln cap="flat" cmpd="sng" w="38100">
              <a:solidFill>
                <a:schemeClr val="accent6"/>
              </a:solidFill>
              <a:prstDash val="solid"/>
              <a:round/>
              <a:headEnd len="med" w="med" type="none"/>
              <a:tailEnd len="med" w="med" type="none"/>
            </a:ln>
          </p:spPr>
        </p:cxnSp>
      </p:grpSp>
      <p:sp>
        <p:nvSpPr>
          <p:cNvPr id="223" name="Google Shape;223;p24"/>
          <p:cNvSpPr/>
          <p:nvPr/>
        </p:nvSpPr>
        <p:spPr>
          <a:xfrm rot="-8999596">
            <a:off x="-1221533" y="-284627"/>
            <a:ext cx="1773401" cy="5493290"/>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4"/>
          <p:cNvSpPr/>
          <p:nvPr/>
        </p:nvSpPr>
        <p:spPr>
          <a:xfrm flipH="1" rot="-3599924">
            <a:off x="7681021" y="3682215"/>
            <a:ext cx="2998109" cy="1286608"/>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4"/>
          <p:cNvSpPr txBox="1"/>
          <p:nvPr>
            <p:ph type="title"/>
          </p:nvPr>
        </p:nvSpPr>
        <p:spPr>
          <a:xfrm>
            <a:off x="995350" y="539500"/>
            <a:ext cx="7153200" cy="48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9">
  <p:cSld name="CUSTOM_16">
    <p:spTree>
      <p:nvGrpSpPr>
        <p:cNvPr id="226" name="Shape 226"/>
        <p:cNvGrpSpPr/>
        <p:nvPr/>
      </p:nvGrpSpPr>
      <p:grpSpPr>
        <a:xfrm>
          <a:off x="0" y="0"/>
          <a:ext cx="0" cy="0"/>
          <a:chOff x="0" y="0"/>
          <a:chExt cx="0" cy="0"/>
        </a:xfrm>
      </p:grpSpPr>
      <p:pic>
        <p:nvPicPr>
          <p:cNvPr id="227" name="Google Shape;227;p25"/>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grpSp>
        <p:nvGrpSpPr>
          <p:cNvPr id="228" name="Google Shape;228;p25"/>
          <p:cNvGrpSpPr/>
          <p:nvPr/>
        </p:nvGrpSpPr>
        <p:grpSpPr>
          <a:xfrm>
            <a:off x="713163" y="620075"/>
            <a:ext cx="13" cy="3768175"/>
            <a:chOff x="713163" y="620075"/>
            <a:chExt cx="13" cy="3768175"/>
          </a:xfrm>
        </p:grpSpPr>
        <p:cxnSp>
          <p:nvCxnSpPr>
            <p:cNvPr id="229" name="Google Shape;229;p25"/>
            <p:cNvCxnSpPr/>
            <p:nvPr/>
          </p:nvCxnSpPr>
          <p:spPr>
            <a:xfrm>
              <a:off x="713163"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230" name="Google Shape;230;p25"/>
            <p:cNvCxnSpPr/>
            <p:nvPr/>
          </p:nvCxnSpPr>
          <p:spPr>
            <a:xfrm>
              <a:off x="713175" y="1747750"/>
              <a:ext cx="0" cy="2548800"/>
            </a:xfrm>
            <a:prstGeom prst="straightConnector1">
              <a:avLst/>
            </a:prstGeom>
            <a:noFill/>
            <a:ln cap="flat" cmpd="sng" w="38100">
              <a:solidFill>
                <a:schemeClr val="accent6"/>
              </a:solidFill>
              <a:prstDash val="solid"/>
              <a:round/>
              <a:headEnd len="med" w="med" type="none"/>
              <a:tailEnd len="med" w="med" type="none"/>
            </a:ln>
          </p:spPr>
        </p:cxnSp>
        <p:cxnSp>
          <p:nvCxnSpPr>
            <p:cNvPr id="231" name="Google Shape;231;p25"/>
            <p:cNvCxnSpPr/>
            <p:nvPr/>
          </p:nvCxnSpPr>
          <p:spPr>
            <a:xfrm>
              <a:off x="713163" y="620075"/>
              <a:ext cx="0" cy="429300"/>
            </a:xfrm>
            <a:prstGeom prst="straightConnector1">
              <a:avLst/>
            </a:prstGeom>
            <a:noFill/>
            <a:ln cap="flat" cmpd="sng" w="38100">
              <a:solidFill>
                <a:schemeClr val="accent6"/>
              </a:solidFill>
              <a:prstDash val="solid"/>
              <a:round/>
              <a:headEnd len="med" w="med" type="none"/>
              <a:tailEnd len="med" w="med" type="none"/>
            </a:ln>
          </p:spPr>
        </p:cxnSp>
      </p:grpSp>
      <p:sp>
        <p:nvSpPr>
          <p:cNvPr id="232" name="Google Shape;232;p25"/>
          <p:cNvSpPr/>
          <p:nvPr/>
        </p:nvSpPr>
        <p:spPr>
          <a:xfrm rot="5665216">
            <a:off x="-1384316" y="2510722"/>
            <a:ext cx="2997652" cy="885797"/>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5"/>
          <p:cNvSpPr txBox="1"/>
          <p:nvPr>
            <p:ph type="title"/>
          </p:nvPr>
        </p:nvSpPr>
        <p:spPr>
          <a:xfrm>
            <a:off x="995350" y="539500"/>
            <a:ext cx="7153200" cy="48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234" name="Shape 234"/>
        <p:cNvGrpSpPr/>
        <p:nvPr/>
      </p:nvGrpSpPr>
      <p:grpSpPr>
        <a:xfrm>
          <a:off x="0" y="0"/>
          <a:ext cx="0" cy="0"/>
          <a:chOff x="0" y="0"/>
          <a:chExt cx="0" cy="0"/>
        </a:xfrm>
      </p:grpSpPr>
      <p:pic>
        <p:nvPicPr>
          <p:cNvPr id="235" name="Google Shape;235;p26"/>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grpSp>
        <p:nvGrpSpPr>
          <p:cNvPr id="236" name="Google Shape;236;p26"/>
          <p:cNvGrpSpPr/>
          <p:nvPr/>
        </p:nvGrpSpPr>
        <p:grpSpPr>
          <a:xfrm>
            <a:off x="713100" y="620075"/>
            <a:ext cx="125" cy="3778050"/>
            <a:chOff x="713100" y="620075"/>
            <a:chExt cx="125" cy="3778050"/>
          </a:xfrm>
        </p:grpSpPr>
        <p:cxnSp>
          <p:nvCxnSpPr>
            <p:cNvPr id="237" name="Google Shape;237;p26"/>
            <p:cNvCxnSpPr/>
            <p:nvPr/>
          </p:nvCxnSpPr>
          <p:spPr>
            <a:xfrm>
              <a:off x="713100"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238" name="Google Shape;238;p26"/>
            <p:cNvCxnSpPr/>
            <p:nvPr/>
          </p:nvCxnSpPr>
          <p:spPr>
            <a:xfrm>
              <a:off x="713225" y="1374125"/>
              <a:ext cx="0" cy="3024000"/>
            </a:xfrm>
            <a:prstGeom prst="straightConnector1">
              <a:avLst/>
            </a:prstGeom>
            <a:noFill/>
            <a:ln cap="flat" cmpd="sng" w="38100">
              <a:solidFill>
                <a:schemeClr val="accent6"/>
              </a:solidFill>
              <a:prstDash val="solid"/>
              <a:round/>
              <a:headEnd len="med" w="med" type="none"/>
              <a:tailEnd len="med" w="med" type="none"/>
            </a:ln>
          </p:spPr>
        </p:cxnSp>
        <p:cxnSp>
          <p:nvCxnSpPr>
            <p:cNvPr id="239" name="Google Shape;239;p26"/>
            <p:cNvCxnSpPr/>
            <p:nvPr/>
          </p:nvCxnSpPr>
          <p:spPr>
            <a:xfrm>
              <a:off x="713225" y="620075"/>
              <a:ext cx="0" cy="429300"/>
            </a:xfrm>
            <a:prstGeom prst="straightConnector1">
              <a:avLst/>
            </a:prstGeom>
            <a:noFill/>
            <a:ln cap="flat" cmpd="sng" w="38100">
              <a:solidFill>
                <a:schemeClr val="accent6"/>
              </a:solidFill>
              <a:prstDash val="solid"/>
              <a:round/>
              <a:headEnd len="med" w="med" type="none"/>
              <a:tailEnd len="med" w="med" type="none"/>
            </a:ln>
          </p:spPr>
        </p:cxnSp>
      </p:grpSp>
      <p:grpSp>
        <p:nvGrpSpPr>
          <p:cNvPr id="240" name="Google Shape;240;p26"/>
          <p:cNvGrpSpPr/>
          <p:nvPr/>
        </p:nvGrpSpPr>
        <p:grpSpPr>
          <a:xfrm>
            <a:off x="8430875" y="620075"/>
            <a:ext cx="125" cy="3778050"/>
            <a:chOff x="713100" y="620075"/>
            <a:chExt cx="125" cy="3778050"/>
          </a:xfrm>
        </p:grpSpPr>
        <p:cxnSp>
          <p:nvCxnSpPr>
            <p:cNvPr id="241" name="Google Shape;241;p26"/>
            <p:cNvCxnSpPr/>
            <p:nvPr/>
          </p:nvCxnSpPr>
          <p:spPr>
            <a:xfrm>
              <a:off x="713100"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242" name="Google Shape;242;p26"/>
            <p:cNvCxnSpPr/>
            <p:nvPr/>
          </p:nvCxnSpPr>
          <p:spPr>
            <a:xfrm>
              <a:off x="713225" y="1374125"/>
              <a:ext cx="0" cy="3024000"/>
            </a:xfrm>
            <a:prstGeom prst="straightConnector1">
              <a:avLst/>
            </a:prstGeom>
            <a:noFill/>
            <a:ln cap="flat" cmpd="sng" w="38100">
              <a:solidFill>
                <a:schemeClr val="accent6"/>
              </a:solidFill>
              <a:prstDash val="solid"/>
              <a:round/>
              <a:headEnd len="med" w="med" type="none"/>
              <a:tailEnd len="med" w="med" type="none"/>
            </a:ln>
          </p:spPr>
        </p:cxnSp>
        <p:cxnSp>
          <p:nvCxnSpPr>
            <p:cNvPr id="243" name="Google Shape;243;p26"/>
            <p:cNvCxnSpPr/>
            <p:nvPr/>
          </p:nvCxnSpPr>
          <p:spPr>
            <a:xfrm>
              <a:off x="713225" y="620075"/>
              <a:ext cx="0" cy="429300"/>
            </a:xfrm>
            <a:prstGeom prst="straightConnector1">
              <a:avLst/>
            </a:prstGeom>
            <a:noFill/>
            <a:ln cap="flat" cmpd="sng" w="38100">
              <a:solidFill>
                <a:schemeClr val="accent6"/>
              </a:solidFill>
              <a:prstDash val="solid"/>
              <a:round/>
              <a:headEnd len="med" w="med" type="none"/>
              <a:tailEnd len="med" w="med" type="none"/>
            </a:ln>
          </p:spPr>
        </p:cxnSp>
      </p:grpSp>
      <p:sp>
        <p:nvSpPr>
          <p:cNvPr id="244" name="Google Shape;244;p26"/>
          <p:cNvSpPr txBox="1"/>
          <p:nvPr>
            <p:ph idx="1" type="subTitle"/>
          </p:nvPr>
        </p:nvSpPr>
        <p:spPr>
          <a:xfrm>
            <a:off x="2043150" y="3954575"/>
            <a:ext cx="5057700" cy="52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5" name="Google Shape;245;p26"/>
          <p:cNvSpPr/>
          <p:nvPr>
            <p:ph idx="2" type="pic"/>
          </p:nvPr>
        </p:nvSpPr>
        <p:spPr>
          <a:xfrm>
            <a:off x="2043150" y="1373813"/>
            <a:ext cx="5057700" cy="2362500"/>
          </a:xfrm>
          <a:prstGeom prst="rect">
            <a:avLst/>
          </a:prstGeom>
          <a:noFill/>
          <a:ln cap="flat" cmpd="sng" w="19050">
            <a:solidFill>
              <a:schemeClr val="dk2"/>
            </a:solidFill>
            <a:prstDash val="solid"/>
            <a:round/>
            <a:headEnd len="sm" w="sm" type="none"/>
            <a:tailEnd len="sm" w="sm" type="none"/>
          </a:ln>
          <a:effectLst>
            <a:outerShdw blurRad="214313" rotWithShape="0" algn="bl" dir="5400000" dist="47625">
              <a:schemeClr val="dk2">
                <a:alpha val="50000"/>
              </a:schemeClr>
            </a:outerShdw>
          </a:effectLst>
        </p:spPr>
      </p:sp>
      <p:sp>
        <p:nvSpPr>
          <p:cNvPr id="246" name="Google Shape;246;p26"/>
          <p:cNvSpPr txBox="1"/>
          <p:nvPr>
            <p:ph type="title"/>
          </p:nvPr>
        </p:nvSpPr>
        <p:spPr>
          <a:xfrm>
            <a:off x="952400" y="539500"/>
            <a:ext cx="7239300" cy="486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247" name="Shape 247"/>
        <p:cNvGrpSpPr/>
        <p:nvPr/>
      </p:nvGrpSpPr>
      <p:grpSpPr>
        <a:xfrm>
          <a:off x="0" y="0"/>
          <a:ext cx="0" cy="0"/>
          <a:chOff x="0" y="0"/>
          <a:chExt cx="0" cy="0"/>
        </a:xfrm>
      </p:grpSpPr>
      <p:pic>
        <p:nvPicPr>
          <p:cNvPr id="248" name="Google Shape;248;p27"/>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249" name="Google Shape;249;p27"/>
          <p:cNvSpPr/>
          <p:nvPr/>
        </p:nvSpPr>
        <p:spPr>
          <a:xfrm>
            <a:off x="-262875" y="-133300"/>
            <a:ext cx="1773763" cy="5494409"/>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 name="Google Shape;250;p27"/>
          <p:cNvGrpSpPr/>
          <p:nvPr/>
        </p:nvGrpSpPr>
        <p:grpSpPr>
          <a:xfrm>
            <a:off x="727550" y="930275"/>
            <a:ext cx="0" cy="3470400"/>
            <a:chOff x="713225" y="930275"/>
            <a:chExt cx="0" cy="3470400"/>
          </a:xfrm>
        </p:grpSpPr>
        <p:cxnSp>
          <p:nvCxnSpPr>
            <p:cNvPr id="251" name="Google Shape;251;p27"/>
            <p:cNvCxnSpPr/>
            <p:nvPr/>
          </p:nvCxnSpPr>
          <p:spPr>
            <a:xfrm>
              <a:off x="713225" y="930275"/>
              <a:ext cx="0" cy="3470400"/>
            </a:xfrm>
            <a:prstGeom prst="straightConnector1">
              <a:avLst/>
            </a:prstGeom>
            <a:noFill/>
            <a:ln cap="flat" cmpd="sng" w="9525">
              <a:solidFill>
                <a:schemeClr val="accent6"/>
              </a:solidFill>
              <a:prstDash val="solid"/>
              <a:round/>
              <a:headEnd len="med" w="med" type="none"/>
              <a:tailEnd len="med" w="med" type="none"/>
            </a:ln>
          </p:spPr>
        </p:cxnSp>
        <p:cxnSp>
          <p:nvCxnSpPr>
            <p:cNvPr id="252" name="Google Shape;252;p27"/>
            <p:cNvCxnSpPr/>
            <p:nvPr/>
          </p:nvCxnSpPr>
          <p:spPr>
            <a:xfrm>
              <a:off x="713225" y="1670050"/>
              <a:ext cx="0" cy="1794000"/>
            </a:xfrm>
            <a:prstGeom prst="straightConnector1">
              <a:avLst/>
            </a:prstGeom>
            <a:noFill/>
            <a:ln cap="flat" cmpd="sng" w="38100">
              <a:solidFill>
                <a:schemeClr val="accent6"/>
              </a:solidFill>
              <a:prstDash val="solid"/>
              <a:round/>
              <a:headEnd len="med" w="med" type="none"/>
              <a:tailEnd len="med" w="med" type="none"/>
            </a:ln>
          </p:spPr>
        </p:cxnSp>
      </p:grpSp>
      <p:sp>
        <p:nvSpPr>
          <p:cNvPr id="253" name="Google Shape;253;p27"/>
          <p:cNvSpPr txBox="1"/>
          <p:nvPr>
            <p:ph idx="1" type="subTitle"/>
          </p:nvPr>
        </p:nvSpPr>
        <p:spPr>
          <a:xfrm>
            <a:off x="952400" y="2571225"/>
            <a:ext cx="2647200" cy="105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4" name="Google Shape;254;p27"/>
          <p:cNvSpPr txBox="1"/>
          <p:nvPr>
            <p:ph type="title"/>
          </p:nvPr>
        </p:nvSpPr>
        <p:spPr>
          <a:xfrm>
            <a:off x="952400" y="1513575"/>
            <a:ext cx="2647200" cy="977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255" name="Shape 255"/>
        <p:cNvGrpSpPr/>
        <p:nvPr/>
      </p:nvGrpSpPr>
      <p:grpSpPr>
        <a:xfrm>
          <a:off x="0" y="0"/>
          <a:ext cx="0" cy="0"/>
          <a:chOff x="0" y="0"/>
          <a:chExt cx="0" cy="0"/>
        </a:xfrm>
      </p:grpSpPr>
      <p:pic>
        <p:nvPicPr>
          <p:cNvPr id="256" name="Google Shape;256;p28"/>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grpSp>
        <p:nvGrpSpPr>
          <p:cNvPr id="257" name="Google Shape;257;p28"/>
          <p:cNvGrpSpPr/>
          <p:nvPr/>
        </p:nvGrpSpPr>
        <p:grpSpPr>
          <a:xfrm>
            <a:off x="8430775" y="930275"/>
            <a:ext cx="0" cy="3470400"/>
            <a:chOff x="713225" y="930275"/>
            <a:chExt cx="0" cy="3470400"/>
          </a:xfrm>
        </p:grpSpPr>
        <p:cxnSp>
          <p:nvCxnSpPr>
            <p:cNvPr id="258" name="Google Shape;258;p28"/>
            <p:cNvCxnSpPr/>
            <p:nvPr/>
          </p:nvCxnSpPr>
          <p:spPr>
            <a:xfrm>
              <a:off x="713225" y="930275"/>
              <a:ext cx="0" cy="3470400"/>
            </a:xfrm>
            <a:prstGeom prst="straightConnector1">
              <a:avLst/>
            </a:prstGeom>
            <a:noFill/>
            <a:ln cap="flat" cmpd="sng" w="9525">
              <a:solidFill>
                <a:schemeClr val="accent6"/>
              </a:solidFill>
              <a:prstDash val="solid"/>
              <a:round/>
              <a:headEnd len="med" w="med" type="none"/>
              <a:tailEnd len="med" w="med" type="none"/>
            </a:ln>
          </p:spPr>
        </p:cxnSp>
        <p:cxnSp>
          <p:nvCxnSpPr>
            <p:cNvPr id="259" name="Google Shape;259;p28"/>
            <p:cNvCxnSpPr/>
            <p:nvPr/>
          </p:nvCxnSpPr>
          <p:spPr>
            <a:xfrm>
              <a:off x="713225" y="1827275"/>
              <a:ext cx="0" cy="1452000"/>
            </a:xfrm>
            <a:prstGeom prst="straightConnector1">
              <a:avLst/>
            </a:prstGeom>
            <a:noFill/>
            <a:ln cap="flat" cmpd="sng" w="38100">
              <a:solidFill>
                <a:schemeClr val="accent6"/>
              </a:solidFill>
              <a:prstDash val="solid"/>
              <a:round/>
              <a:headEnd len="med" w="med" type="none"/>
              <a:tailEnd len="med" w="med" type="none"/>
            </a:ln>
          </p:spPr>
        </p:cxnSp>
      </p:grpSp>
      <p:sp>
        <p:nvSpPr>
          <p:cNvPr id="260" name="Google Shape;260;p28"/>
          <p:cNvSpPr/>
          <p:nvPr/>
        </p:nvSpPr>
        <p:spPr>
          <a:xfrm flipH="1" rot="1799986">
            <a:off x="7017718" y="933499"/>
            <a:ext cx="1773775" cy="5494449"/>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8"/>
          <p:cNvSpPr txBox="1"/>
          <p:nvPr>
            <p:ph idx="1" type="subTitle"/>
          </p:nvPr>
        </p:nvSpPr>
        <p:spPr>
          <a:xfrm>
            <a:off x="5544400" y="2356575"/>
            <a:ext cx="2647200" cy="105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2" name="Google Shape;262;p28"/>
          <p:cNvSpPr txBox="1"/>
          <p:nvPr>
            <p:ph type="title"/>
          </p:nvPr>
        </p:nvSpPr>
        <p:spPr>
          <a:xfrm>
            <a:off x="5544400" y="1728231"/>
            <a:ext cx="2647200" cy="524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0">
    <p:spTree>
      <p:nvGrpSpPr>
        <p:cNvPr id="263" name="Shape 263"/>
        <p:cNvGrpSpPr/>
        <p:nvPr/>
      </p:nvGrpSpPr>
      <p:grpSpPr>
        <a:xfrm>
          <a:off x="0" y="0"/>
          <a:ext cx="0" cy="0"/>
          <a:chOff x="0" y="0"/>
          <a:chExt cx="0" cy="0"/>
        </a:xfrm>
      </p:grpSpPr>
      <p:pic>
        <p:nvPicPr>
          <p:cNvPr id="264" name="Google Shape;264;p29"/>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grpSp>
        <p:nvGrpSpPr>
          <p:cNvPr id="265" name="Google Shape;265;p29"/>
          <p:cNvGrpSpPr/>
          <p:nvPr/>
        </p:nvGrpSpPr>
        <p:grpSpPr>
          <a:xfrm>
            <a:off x="716450" y="930275"/>
            <a:ext cx="0" cy="3470400"/>
            <a:chOff x="713225" y="930275"/>
            <a:chExt cx="0" cy="3470400"/>
          </a:xfrm>
        </p:grpSpPr>
        <p:cxnSp>
          <p:nvCxnSpPr>
            <p:cNvPr id="266" name="Google Shape;266;p29"/>
            <p:cNvCxnSpPr/>
            <p:nvPr/>
          </p:nvCxnSpPr>
          <p:spPr>
            <a:xfrm>
              <a:off x="713225" y="930275"/>
              <a:ext cx="0" cy="3470400"/>
            </a:xfrm>
            <a:prstGeom prst="straightConnector1">
              <a:avLst/>
            </a:prstGeom>
            <a:noFill/>
            <a:ln cap="flat" cmpd="sng" w="9525">
              <a:solidFill>
                <a:schemeClr val="accent6"/>
              </a:solidFill>
              <a:prstDash val="solid"/>
              <a:round/>
              <a:headEnd len="med" w="med" type="none"/>
              <a:tailEnd len="med" w="med" type="none"/>
            </a:ln>
          </p:spPr>
        </p:cxnSp>
        <p:cxnSp>
          <p:nvCxnSpPr>
            <p:cNvPr id="267" name="Google Shape;267;p29"/>
            <p:cNvCxnSpPr/>
            <p:nvPr/>
          </p:nvCxnSpPr>
          <p:spPr>
            <a:xfrm>
              <a:off x="713225" y="1827275"/>
              <a:ext cx="0" cy="1452000"/>
            </a:xfrm>
            <a:prstGeom prst="straightConnector1">
              <a:avLst/>
            </a:prstGeom>
            <a:noFill/>
            <a:ln cap="flat" cmpd="sng" w="38100">
              <a:solidFill>
                <a:schemeClr val="accent6"/>
              </a:solidFill>
              <a:prstDash val="solid"/>
              <a:round/>
              <a:headEnd len="med" w="med" type="none"/>
              <a:tailEnd len="med" w="med" type="none"/>
            </a:ln>
          </p:spPr>
        </p:cxnSp>
      </p:grpSp>
      <p:sp>
        <p:nvSpPr>
          <p:cNvPr id="268" name="Google Shape;268;p29"/>
          <p:cNvSpPr txBox="1"/>
          <p:nvPr>
            <p:ph idx="1" type="subTitle"/>
          </p:nvPr>
        </p:nvSpPr>
        <p:spPr>
          <a:xfrm>
            <a:off x="952400" y="2356575"/>
            <a:ext cx="2647200" cy="105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9" name="Google Shape;269;p29"/>
          <p:cNvSpPr txBox="1"/>
          <p:nvPr>
            <p:ph type="title"/>
          </p:nvPr>
        </p:nvSpPr>
        <p:spPr>
          <a:xfrm>
            <a:off x="952400" y="1728231"/>
            <a:ext cx="2647200" cy="524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7">
    <p:spTree>
      <p:nvGrpSpPr>
        <p:cNvPr id="270" name="Shape 270"/>
        <p:cNvGrpSpPr/>
        <p:nvPr/>
      </p:nvGrpSpPr>
      <p:grpSpPr>
        <a:xfrm>
          <a:off x="0" y="0"/>
          <a:ext cx="0" cy="0"/>
          <a:chOff x="0" y="0"/>
          <a:chExt cx="0" cy="0"/>
        </a:xfrm>
      </p:grpSpPr>
      <p:pic>
        <p:nvPicPr>
          <p:cNvPr id="271" name="Google Shape;271;p30"/>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272" name="Google Shape;272;p30"/>
          <p:cNvSpPr/>
          <p:nvPr/>
        </p:nvSpPr>
        <p:spPr>
          <a:xfrm rot="5400000">
            <a:off x="7040415" y="1093225"/>
            <a:ext cx="4609525" cy="2185756"/>
          </a:xfrm>
          <a:custGeom>
            <a:rect b="b" l="l" r="r" t="t"/>
            <a:pathLst>
              <a:path extrusionOk="0" h="31104" w="65595">
                <a:moveTo>
                  <a:pt x="64744" y="0"/>
                </a:moveTo>
                <a:lnTo>
                  <a:pt x="64713" y="31"/>
                </a:lnTo>
                <a:cubicBezTo>
                  <a:pt x="65291" y="2219"/>
                  <a:pt x="65443" y="4529"/>
                  <a:pt x="65108" y="6778"/>
                </a:cubicBezTo>
                <a:cubicBezTo>
                  <a:pt x="64774" y="8997"/>
                  <a:pt x="63984" y="11155"/>
                  <a:pt x="62768" y="13070"/>
                </a:cubicBezTo>
                <a:cubicBezTo>
                  <a:pt x="60367" y="16900"/>
                  <a:pt x="56415" y="19697"/>
                  <a:pt x="52008" y="20608"/>
                </a:cubicBezTo>
                <a:cubicBezTo>
                  <a:pt x="50931" y="20848"/>
                  <a:pt x="49825" y="20962"/>
                  <a:pt x="48719" y="20962"/>
                </a:cubicBezTo>
                <a:cubicBezTo>
                  <a:pt x="47576" y="20962"/>
                  <a:pt x="46433" y="20840"/>
                  <a:pt x="45321" y="20608"/>
                </a:cubicBezTo>
                <a:cubicBezTo>
                  <a:pt x="44227" y="20396"/>
                  <a:pt x="43132" y="20031"/>
                  <a:pt x="42099" y="19605"/>
                </a:cubicBezTo>
                <a:cubicBezTo>
                  <a:pt x="41065" y="19149"/>
                  <a:pt x="40093" y="18602"/>
                  <a:pt x="39059" y="18086"/>
                </a:cubicBezTo>
                <a:cubicBezTo>
                  <a:pt x="38026" y="17599"/>
                  <a:pt x="36962" y="17113"/>
                  <a:pt x="35837" y="16870"/>
                </a:cubicBezTo>
                <a:cubicBezTo>
                  <a:pt x="35359" y="16769"/>
                  <a:pt x="34880" y="16710"/>
                  <a:pt x="34402" y="16710"/>
                </a:cubicBezTo>
                <a:cubicBezTo>
                  <a:pt x="34303" y="16710"/>
                  <a:pt x="34204" y="16713"/>
                  <a:pt x="34105" y="16718"/>
                </a:cubicBezTo>
                <a:cubicBezTo>
                  <a:pt x="33527" y="16748"/>
                  <a:pt x="32950" y="16870"/>
                  <a:pt x="32403" y="17052"/>
                </a:cubicBezTo>
                <a:cubicBezTo>
                  <a:pt x="31278" y="17417"/>
                  <a:pt x="30305" y="18055"/>
                  <a:pt x="29424" y="18754"/>
                </a:cubicBezTo>
                <a:cubicBezTo>
                  <a:pt x="28512" y="19484"/>
                  <a:pt x="27722" y="20304"/>
                  <a:pt x="26962" y="21156"/>
                </a:cubicBezTo>
                <a:cubicBezTo>
                  <a:pt x="26202" y="22007"/>
                  <a:pt x="25533" y="22918"/>
                  <a:pt x="24773" y="23770"/>
                </a:cubicBezTo>
                <a:cubicBezTo>
                  <a:pt x="24044" y="24621"/>
                  <a:pt x="23254" y="25441"/>
                  <a:pt x="22402" y="26201"/>
                </a:cubicBezTo>
                <a:cubicBezTo>
                  <a:pt x="20731" y="27751"/>
                  <a:pt x="18846" y="29058"/>
                  <a:pt x="16749" y="29909"/>
                </a:cubicBezTo>
                <a:cubicBezTo>
                  <a:pt x="15240" y="30544"/>
                  <a:pt x="13621" y="30894"/>
                  <a:pt x="12006" y="30894"/>
                </a:cubicBezTo>
                <a:cubicBezTo>
                  <a:pt x="11375" y="30894"/>
                  <a:pt x="10745" y="30841"/>
                  <a:pt x="10123" y="30730"/>
                </a:cubicBezTo>
                <a:cubicBezTo>
                  <a:pt x="7904" y="30365"/>
                  <a:pt x="5837" y="29241"/>
                  <a:pt x="4287" y="27630"/>
                </a:cubicBezTo>
                <a:cubicBezTo>
                  <a:pt x="2706" y="25988"/>
                  <a:pt x="1703" y="23922"/>
                  <a:pt x="1095" y="21763"/>
                </a:cubicBezTo>
                <a:cubicBezTo>
                  <a:pt x="487" y="19575"/>
                  <a:pt x="305" y="17295"/>
                  <a:pt x="426" y="15046"/>
                </a:cubicBezTo>
                <a:cubicBezTo>
                  <a:pt x="578" y="12797"/>
                  <a:pt x="1034" y="10547"/>
                  <a:pt x="1855" y="8450"/>
                </a:cubicBezTo>
                <a:cubicBezTo>
                  <a:pt x="2676" y="6353"/>
                  <a:pt x="3831" y="4347"/>
                  <a:pt x="5472" y="2736"/>
                </a:cubicBezTo>
                <a:lnTo>
                  <a:pt x="5442" y="2705"/>
                </a:lnTo>
                <a:cubicBezTo>
                  <a:pt x="3770" y="4286"/>
                  <a:pt x="2524" y="6262"/>
                  <a:pt x="1673" y="8359"/>
                </a:cubicBezTo>
                <a:cubicBezTo>
                  <a:pt x="821" y="10487"/>
                  <a:pt x="305" y="12736"/>
                  <a:pt x="153" y="15016"/>
                </a:cubicBezTo>
                <a:cubicBezTo>
                  <a:pt x="1" y="17326"/>
                  <a:pt x="183" y="19636"/>
                  <a:pt x="791" y="21855"/>
                </a:cubicBezTo>
                <a:cubicBezTo>
                  <a:pt x="1369" y="24043"/>
                  <a:pt x="2432" y="26171"/>
                  <a:pt x="4043" y="27843"/>
                </a:cubicBezTo>
                <a:cubicBezTo>
                  <a:pt x="5654" y="29514"/>
                  <a:pt x="7812" y="30609"/>
                  <a:pt x="10062" y="30973"/>
                </a:cubicBezTo>
                <a:cubicBezTo>
                  <a:pt x="10616" y="31062"/>
                  <a:pt x="11175" y="31104"/>
                  <a:pt x="11732" y="31104"/>
                </a:cubicBezTo>
                <a:cubicBezTo>
                  <a:pt x="13468" y="31104"/>
                  <a:pt x="15200" y="30698"/>
                  <a:pt x="16810" y="30031"/>
                </a:cubicBezTo>
                <a:cubicBezTo>
                  <a:pt x="18907" y="29150"/>
                  <a:pt x="20791" y="27812"/>
                  <a:pt x="22494" y="26323"/>
                </a:cubicBezTo>
                <a:cubicBezTo>
                  <a:pt x="23345" y="25563"/>
                  <a:pt x="24135" y="24742"/>
                  <a:pt x="24895" y="23891"/>
                </a:cubicBezTo>
                <a:cubicBezTo>
                  <a:pt x="25685" y="23040"/>
                  <a:pt x="26354" y="22128"/>
                  <a:pt x="27114" y="21277"/>
                </a:cubicBezTo>
                <a:cubicBezTo>
                  <a:pt x="27874" y="20456"/>
                  <a:pt x="28664" y="19636"/>
                  <a:pt x="29545" y="18937"/>
                </a:cubicBezTo>
                <a:cubicBezTo>
                  <a:pt x="30427" y="18238"/>
                  <a:pt x="31400" y="17660"/>
                  <a:pt x="32494" y="17326"/>
                </a:cubicBezTo>
                <a:cubicBezTo>
                  <a:pt x="33011" y="17143"/>
                  <a:pt x="33558" y="17052"/>
                  <a:pt x="34105" y="17022"/>
                </a:cubicBezTo>
                <a:cubicBezTo>
                  <a:pt x="34182" y="17018"/>
                  <a:pt x="34259" y="17016"/>
                  <a:pt x="34335" y="17016"/>
                </a:cubicBezTo>
                <a:cubicBezTo>
                  <a:pt x="34829" y="17016"/>
                  <a:pt x="35303" y="17095"/>
                  <a:pt x="35777" y="17174"/>
                </a:cubicBezTo>
                <a:cubicBezTo>
                  <a:pt x="36871" y="17417"/>
                  <a:pt x="37904" y="17903"/>
                  <a:pt x="38907" y="18420"/>
                </a:cubicBezTo>
                <a:cubicBezTo>
                  <a:pt x="39910" y="18906"/>
                  <a:pt x="40913" y="19484"/>
                  <a:pt x="41947" y="19940"/>
                </a:cubicBezTo>
                <a:cubicBezTo>
                  <a:pt x="43011" y="20396"/>
                  <a:pt x="44105" y="20760"/>
                  <a:pt x="45230" y="21004"/>
                </a:cubicBezTo>
                <a:cubicBezTo>
                  <a:pt x="46354" y="21247"/>
                  <a:pt x="47509" y="21368"/>
                  <a:pt x="48664" y="21368"/>
                </a:cubicBezTo>
                <a:cubicBezTo>
                  <a:pt x="49819" y="21368"/>
                  <a:pt x="50974" y="21247"/>
                  <a:pt x="52099" y="21004"/>
                </a:cubicBezTo>
                <a:cubicBezTo>
                  <a:pt x="54348" y="20517"/>
                  <a:pt x="56476" y="19575"/>
                  <a:pt x="58361" y="18238"/>
                </a:cubicBezTo>
                <a:cubicBezTo>
                  <a:pt x="60215" y="16870"/>
                  <a:pt x="61826" y="15168"/>
                  <a:pt x="63011" y="13222"/>
                </a:cubicBezTo>
                <a:cubicBezTo>
                  <a:pt x="64197" y="11247"/>
                  <a:pt x="64987" y="9058"/>
                  <a:pt x="65291" y="6778"/>
                </a:cubicBezTo>
                <a:cubicBezTo>
                  <a:pt x="65595" y="4529"/>
                  <a:pt x="65382" y="2189"/>
                  <a:pt x="647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 name="Google Shape;273;p30"/>
          <p:cNvGrpSpPr/>
          <p:nvPr/>
        </p:nvGrpSpPr>
        <p:grpSpPr>
          <a:xfrm>
            <a:off x="8430763" y="628650"/>
            <a:ext cx="13" cy="3759600"/>
            <a:chOff x="713163" y="628650"/>
            <a:chExt cx="13" cy="3759600"/>
          </a:xfrm>
        </p:grpSpPr>
        <p:cxnSp>
          <p:nvCxnSpPr>
            <p:cNvPr id="274" name="Google Shape;274;p30"/>
            <p:cNvCxnSpPr/>
            <p:nvPr/>
          </p:nvCxnSpPr>
          <p:spPr>
            <a:xfrm>
              <a:off x="713163"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275" name="Google Shape;275;p30"/>
            <p:cNvCxnSpPr/>
            <p:nvPr/>
          </p:nvCxnSpPr>
          <p:spPr>
            <a:xfrm>
              <a:off x="713175" y="1443600"/>
              <a:ext cx="0" cy="2250300"/>
            </a:xfrm>
            <a:prstGeom prst="straightConnector1">
              <a:avLst/>
            </a:prstGeom>
            <a:noFill/>
            <a:ln cap="flat" cmpd="sng" w="38100">
              <a:solidFill>
                <a:schemeClr val="accent6"/>
              </a:solidFill>
              <a:prstDash val="solid"/>
              <a:round/>
              <a:headEnd len="med" w="med" type="none"/>
              <a:tailEnd len="med" w="med" type="none"/>
            </a:ln>
          </p:spPr>
        </p:cxnSp>
      </p:grpSp>
      <p:sp>
        <p:nvSpPr>
          <p:cNvPr id="276" name="Google Shape;276;p30"/>
          <p:cNvSpPr txBox="1"/>
          <p:nvPr>
            <p:ph idx="1" type="subTitle"/>
          </p:nvPr>
        </p:nvSpPr>
        <p:spPr>
          <a:xfrm>
            <a:off x="3512325" y="2121025"/>
            <a:ext cx="4587900" cy="1723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7" name="Google Shape;277;p30"/>
          <p:cNvSpPr txBox="1"/>
          <p:nvPr>
            <p:ph type="title"/>
          </p:nvPr>
        </p:nvSpPr>
        <p:spPr>
          <a:xfrm>
            <a:off x="3512365" y="1298700"/>
            <a:ext cx="4587900" cy="729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b="1" sz="4000">
                <a:solidFill>
                  <a:schemeClr val="accent5"/>
                </a:solidFill>
                <a:latin typeface="Ubuntu"/>
                <a:ea typeface="Ubuntu"/>
                <a:cs typeface="Ubuntu"/>
                <a:sym typeface="Ubuntu"/>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 name="Shape 26"/>
        <p:cNvGrpSpPr/>
        <p:nvPr/>
      </p:nvGrpSpPr>
      <p:grpSpPr>
        <a:xfrm>
          <a:off x="0" y="0"/>
          <a:ext cx="0" cy="0"/>
          <a:chOff x="0" y="0"/>
          <a:chExt cx="0" cy="0"/>
        </a:xfrm>
      </p:grpSpPr>
      <p:pic>
        <p:nvPicPr>
          <p:cNvPr id="27" name="Google Shape;27;p4"/>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grpSp>
        <p:nvGrpSpPr>
          <p:cNvPr id="28" name="Google Shape;28;p4"/>
          <p:cNvGrpSpPr/>
          <p:nvPr/>
        </p:nvGrpSpPr>
        <p:grpSpPr>
          <a:xfrm>
            <a:off x="713163" y="620075"/>
            <a:ext cx="13" cy="3768175"/>
            <a:chOff x="713163" y="620075"/>
            <a:chExt cx="13" cy="3768175"/>
          </a:xfrm>
        </p:grpSpPr>
        <p:cxnSp>
          <p:nvCxnSpPr>
            <p:cNvPr id="29" name="Google Shape;29;p4"/>
            <p:cNvCxnSpPr/>
            <p:nvPr/>
          </p:nvCxnSpPr>
          <p:spPr>
            <a:xfrm>
              <a:off x="713163"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30" name="Google Shape;30;p4"/>
            <p:cNvCxnSpPr/>
            <p:nvPr/>
          </p:nvCxnSpPr>
          <p:spPr>
            <a:xfrm>
              <a:off x="713175" y="1442950"/>
              <a:ext cx="0" cy="2112000"/>
            </a:xfrm>
            <a:prstGeom prst="straightConnector1">
              <a:avLst/>
            </a:prstGeom>
            <a:noFill/>
            <a:ln cap="flat" cmpd="sng" w="38100">
              <a:solidFill>
                <a:schemeClr val="accent6"/>
              </a:solidFill>
              <a:prstDash val="solid"/>
              <a:round/>
              <a:headEnd len="med" w="med" type="none"/>
              <a:tailEnd len="med" w="med" type="none"/>
            </a:ln>
          </p:spPr>
        </p:cxnSp>
        <p:cxnSp>
          <p:nvCxnSpPr>
            <p:cNvPr id="31" name="Google Shape;31;p4"/>
            <p:cNvCxnSpPr/>
            <p:nvPr/>
          </p:nvCxnSpPr>
          <p:spPr>
            <a:xfrm>
              <a:off x="713163" y="620075"/>
              <a:ext cx="0" cy="429300"/>
            </a:xfrm>
            <a:prstGeom prst="straightConnector1">
              <a:avLst/>
            </a:prstGeom>
            <a:noFill/>
            <a:ln cap="flat" cmpd="sng" w="38100">
              <a:solidFill>
                <a:schemeClr val="accent6"/>
              </a:solidFill>
              <a:prstDash val="solid"/>
              <a:round/>
              <a:headEnd len="med" w="med" type="none"/>
              <a:tailEnd len="med" w="med" type="none"/>
            </a:ln>
          </p:spPr>
        </p:cxnSp>
      </p:grpSp>
      <p:sp>
        <p:nvSpPr>
          <p:cNvPr id="32" name="Google Shape;32;p4"/>
          <p:cNvSpPr txBox="1"/>
          <p:nvPr>
            <p:ph idx="1" type="body"/>
          </p:nvPr>
        </p:nvSpPr>
        <p:spPr>
          <a:xfrm>
            <a:off x="952450" y="1840425"/>
            <a:ext cx="2388900" cy="10431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5"/>
              </a:buClr>
              <a:buSzPts val="1400"/>
              <a:buFont typeface="Lexend"/>
              <a:buChar char="●"/>
              <a:defRPr/>
            </a:lvl1pPr>
            <a:lvl2pPr indent="-317500" lvl="1" marL="914400" rtl="0">
              <a:lnSpc>
                <a:spcPct val="100000"/>
              </a:lnSpc>
              <a:spcBef>
                <a:spcPts val="0"/>
              </a:spcBef>
              <a:spcAft>
                <a:spcPts val="0"/>
              </a:spcAft>
              <a:buClr>
                <a:srgbClr val="FEFEFE"/>
              </a:buClr>
              <a:buSzPts val="1400"/>
              <a:buFont typeface="Lexend"/>
              <a:buChar char="○"/>
              <a:defRPr/>
            </a:lvl2pPr>
            <a:lvl3pPr indent="-317500" lvl="2" marL="1371600" rtl="0">
              <a:lnSpc>
                <a:spcPct val="100000"/>
              </a:lnSpc>
              <a:spcBef>
                <a:spcPts val="0"/>
              </a:spcBef>
              <a:spcAft>
                <a:spcPts val="0"/>
              </a:spcAft>
              <a:buClr>
                <a:srgbClr val="FEFEFE"/>
              </a:buClr>
              <a:buSzPts val="1400"/>
              <a:buFont typeface="Lexend"/>
              <a:buChar char="■"/>
              <a:defRPr/>
            </a:lvl3pPr>
            <a:lvl4pPr indent="-317500" lvl="3" marL="1828800" rtl="0">
              <a:lnSpc>
                <a:spcPct val="100000"/>
              </a:lnSpc>
              <a:spcBef>
                <a:spcPts val="0"/>
              </a:spcBef>
              <a:spcAft>
                <a:spcPts val="0"/>
              </a:spcAft>
              <a:buClr>
                <a:srgbClr val="FEFEFE"/>
              </a:buClr>
              <a:buSzPts val="1400"/>
              <a:buFont typeface="Lexend"/>
              <a:buChar char="●"/>
              <a:defRPr/>
            </a:lvl4pPr>
            <a:lvl5pPr indent="-317500" lvl="4" marL="2286000" rtl="0">
              <a:lnSpc>
                <a:spcPct val="100000"/>
              </a:lnSpc>
              <a:spcBef>
                <a:spcPts val="0"/>
              </a:spcBef>
              <a:spcAft>
                <a:spcPts val="0"/>
              </a:spcAft>
              <a:buClr>
                <a:srgbClr val="FEFEFE"/>
              </a:buClr>
              <a:buSzPts val="1400"/>
              <a:buFont typeface="Lexend"/>
              <a:buChar char="○"/>
              <a:defRPr/>
            </a:lvl5pPr>
            <a:lvl6pPr indent="-317500" lvl="5" marL="2743200" rtl="0">
              <a:lnSpc>
                <a:spcPct val="100000"/>
              </a:lnSpc>
              <a:spcBef>
                <a:spcPts val="0"/>
              </a:spcBef>
              <a:spcAft>
                <a:spcPts val="0"/>
              </a:spcAft>
              <a:buClr>
                <a:srgbClr val="FEFEFE"/>
              </a:buClr>
              <a:buSzPts val="1400"/>
              <a:buFont typeface="Lexend"/>
              <a:buChar char="■"/>
              <a:defRPr/>
            </a:lvl6pPr>
            <a:lvl7pPr indent="-317500" lvl="6" marL="3200400" rtl="0">
              <a:lnSpc>
                <a:spcPct val="100000"/>
              </a:lnSpc>
              <a:spcBef>
                <a:spcPts val="0"/>
              </a:spcBef>
              <a:spcAft>
                <a:spcPts val="0"/>
              </a:spcAft>
              <a:buClr>
                <a:srgbClr val="FEFEFE"/>
              </a:buClr>
              <a:buSzPts val="1400"/>
              <a:buFont typeface="Lexend"/>
              <a:buChar char="●"/>
              <a:defRPr/>
            </a:lvl7pPr>
            <a:lvl8pPr indent="-317500" lvl="7" marL="3657600" rtl="0">
              <a:lnSpc>
                <a:spcPct val="100000"/>
              </a:lnSpc>
              <a:spcBef>
                <a:spcPts val="0"/>
              </a:spcBef>
              <a:spcAft>
                <a:spcPts val="0"/>
              </a:spcAft>
              <a:buClr>
                <a:srgbClr val="FEFEFE"/>
              </a:buClr>
              <a:buSzPts val="1400"/>
              <a:buFont typeface="Lexend"/>
              <a:buChar char="○"/>
              <a:defRPr/>
            </a:lvl8pPr>
            <a:lvl9pPr indent="-317500" lvl="8" marL="4114800" rtl="0">
              <a:lnSpc>
                <a:spcPct val="100000"/>
              </a:lnSpc>
              <a:spcBef>
                <a:spcPts val="0"/>
              </a:spcBef>
              <a:spcAft>
                <a:spcPts val="0"/>
              </a:spcAft>
              <a:buClr>
                <a:srgbClr val="FEFEFE"/>
              </a:buClr>
              <a:buSzPts val="1400"/>
              <a:buFont typeface="Lexend"/>
              <a:buChar char="■"/>
              <a:defRPr/>
            </a:lvl9pPr>
          </a:lstStyle>
          <a:p/>
        </p:txBody>
      </p:sp>
      <p:sp>
        <p:nvSpPr>
          <p:cNvPr id="33" name="Google Shape;33;p4"/>
          <p:cNvSpPr txBox="1"/>
          <p:nvPr>
            <p:ph type="title"/>
          </p:nvPr>
        </p:nvSpPr>
        <p:spPr>
          <a:xfrm>
            <a:off x="952450" y="539500"/>
            <a:ext cx="7239000" cy="48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BODY_1">
    <p:spTree>
      <p:nvGrpSpPr>
        <p:cNvPr id="278" name="Shape 278"/>
        <p:cNvGrpSpPr/>
        <p:nvPr/>
      </p:nvGrpSpPr>
      <p:grpSpPr>
        <a:xfrm>
          <a:off x="0" y="0"/>
          <a:ext cx="0" cy="0"/>
          <a:chOff x="0" y="0"/>
          <a:chExt cx="0" cy="0"/>
        </a:xfrm>
      </p:grpSpPr>
      <p:pic>
        <p:nvPicPr>
          <p:cNvPr id="279" name="Google Shape;279;p31"/>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grpSp>
        <p:nvGrpSpPr>
          <p:cNvPr id="280" name="Google Shape;280;p31"/>
          <p:cNvGrpSpPr/>
          <p:nvPr/>
        </p:nvGrpSpPr>
        <p:grpSpPr>
          <a:xfrm>
            <a:off x="713163" y="620075"/>
            <a:ext cx="13" cy="3768175"/>
            <a:chOff x="713163" y="620075"/>
            <a:chExt cx="13" cy="3768175"/>
          </a:xfrm>
        </p:grpSpPr>
        <p:cxnSp>
          <p:nvCxnSpPr>
            <p:cNvPr id="281" name="Google Shape;281;p31"/>
            <p:cNvCxnSpPr/>
            <p:nvPr/>
          </p:nvCxnSpPr>
          <p:spPr>
            <a:xfrm>
              <a:off x="713163"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282" name="Google Shape;282;p31"/>
            <p:cNvCxnSpPr/>
            <p:nvPr/>
          </p:nvCxnSpPr>
          <p:spPr>
            <a:xfrm>
              <a:off x="713175" y="1442950"/>
              <a:ext cx="0" cy="2390100"/>
            </a:xfrm>
            <a:prstGeom prst="straightConnector1">
              <a:avLst/>
            </a:prstGeom>
            <a:noFill/>
            <a:ln cap="flat" cmpd="sng" w="38100">
              <a:solidFill>
                <a:schemeClr val="accent6"/>
              </a:solidFill>
              <a:prstDash val="solid"/>
              <a:round/>
              <a:headEnd len="med" w="med" type="none"/>
              <a:tailEnd len="med" w="med" type="none"/>
            </a:ln>
          </p:spPr>
        </p:cxnSp>
        <p:cxnSp>
          <p:nvCxnSpPr>
            <p:cNvPr id="283" name="Google Shape;283;p31"/>
            <p:cNvCxnSpPr/>
            <p:nvPr/>
          </p:nvCxnSpPr>
          <p:spPr>
            <a:xfrm>
              <a:off x="713163" y="620075"/>
              <a:ext cx="0" cy="429300"/>
            </a:xfrm>
            <a:prstGeom prst="straightConnector1">
              <a:avLst/>
            </a:prstGeom>
            <a:noFill/>
            <a:ln cap="flat" cmpd="sng" w="38100">
              <a:solidFill>
                <a:schemeClr val="accent6"/>
              </a:solidFill>
              <a:prstDash val="solid"/>
              <a:round/>
              <a:headEnd len="med" w="med" type="none"/>
              <a:tailEnd len="med" w="med" type="none"/>
            </a:ln>
          </p:spPr>
        </p:cxnSp>
      </p:grpSp>
      <p:sp>
        <p:nvSpPr>
          <p:cNvPr id="284" name="Google Shape;284;p31"/>
          <p:cNvSpPr txBox="1"/>
          <p:nvPr>
            <p:ph idx="1" type="body"/>
          </p:nvPr>
        </p:nvSpPr>
        <p:spPr>
          <a:xfrm>
            <a:off x="952450" y="1840425"/>
            <a:ext cx="3507900" cy="2547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5"/>
              </a:buClr>
              <a:buSzPts val="1400"/>
              <a:buFont typeface="Lexend"/>
              <a:buChar char="●"/>
              <a:defRPr/>
            </a:lvl1pPr>
            <a:lvl2pPr indent="-317500" lvl="1" marL="914400" rtl="0">
              <a:lnSpc>
                <a:spcPct val="100000"/>
              </a:lnSpc>
              <a:spcBef>
                <a:spcPts val="0"/>
              </a:spcBef>
              <a:spcAft>
                <a:spcPts val="0"/>
              </a:spcAft>
              <a:buClr>
                <a:srgbClr val="FEFEFE"/>
              </a:buClr>
              <a:buSzPts val="1400"/>
              <a:buFont typeface="Lexend"/>
              <a:buChar char="○"/>
              <a:defRPr/>
            </a:lvl2pPr>
            <a:lvl3pPr indent="-317500" lvl="2" marL="1371600" rtl="0">
              <a:lnSpc>
                <a:spcPct val="100000"/>
              </a:lnSpc>
              <a:spcBef>
                <a:spcPts val="0"/>
              </a:spcBef>
              <a:spcAft>
                <a:spcPts val="0"/>
              </a:spcAft>
              <a:buClr>
                <a:srgbClr val="FEFEFE"/>
              </a:buClr>
              <a:buSzPts val="1400"/>
              <a:buFont typeface="Lexend"/>
              <a:buChar char="■"/>
              <a:defRPr/>
            </a:lvl3pPr>
            <a:lvl4pPr indent="-317500" lvl="3" marL="1828800" rtl="0">
              <a:lnSpc>
                <a:spcPct val="100000"/>
              </a:lnSpc>
              <a:spcBef>
                <a:spcPts val="0"/>
              </a:spcBef>
              <a:spcAft>
                <a:spcPts val="0"/>
              </a:spcAft>
              <a:buClr>
                <a:srgbClr val="FEFEFE"/>
              </a:buClr>
              <a:buSzPts val="1400"/>
              <a:buFont typeface="Lexend"/>
              <a:buChar char="●"/>
              <a:defRPr/>
            </a:lvl4pPr>
            <a:lvl5pPr indent="-317500" lvl="4" marL="2286000" rtl="0">
              <a:lnSpc>
                <a:spcPct val="100000"/>
              </a:lnSpc>
              <a:spcBef>
                <a:spcPts val="0"/>
              </a:spcBef>
              <a:spcAft>
                <a:spcPts val="0"/>
              </a:spcAft>
              <a:buClr>
                <a:srgbClr val="FEFEFE"/>
              </a:buClr>
              <a:buSzPts val="1400"/>
              <a:buFont typeface="Lexend"/>
              <a:buChar char="○"/>
              <a:defRPr/>
            </a:lvl5pPr>
            <a:lvl6pPr indent="-317500" lvl="5" marL="2743200" rtl="0">
              <a:lnSpc>
                <a:spcPct val="100000"/>
              </a:lnSpc>
              <a:spcBef>
                <a:spcPts val="0"/>
              </a:spcBef>
              <a:spcAft>
                <a:spcPts val="0"/>
              </a:spcAft>
              <a:buClr>
                <a:srgbClr val="FEFEFE"/>
              </a:buClr>
              <a:buSzPts val="1400"/>
              <a:buFont typeface="Lexend"/>
              <a:buChar char="■"/>
              <a:defRPr/>
            </a:lvl6pPr>
            <a:lvl7pPr indent="-317500" lvl="6" marL="3200400" rtl="0">
              <a:lnSpc>
                <a:spcPct val="100000"/>
              </a:lnSpc>
              <a:spcBef>
                <a:spcPts val="0"/>
              </a:spcBef>
              <a:spcAft>
                <a:spcPts val="0"/>
              </a:spcAft>
              <a:buClr>
                <a:srgbClr val="FEFEFE"/>
              </a:buClr>
              <a:buSzPts val="1400"/>
              <a:buFont typeface="Lexend"/>
              <a:buChar char="●"/>
              <a:defRPr/>
            </a:lvl7pPr>
            <a:lvl8pPr indent="-317500" lvl="7" marL="3657600" rtl="0">
              <a:lnSpc>
                <a:spcPct val="100000"/>
              </a:lnSpc>
              <a:spcBef>
                <a:spcPts val="0"/>
              </a:spcBef>
              <a:spcAft>
                <a:spcPts val="0"/>
              </a:spcAft>
              <a:buClr>
                <a:srgbClr val="FEFEFE"/>
              </a:buClr>
              <a:buSzPts val="1400"/>
              <a:buFont typeface="Lexend"/>
              <a:buChar char="○"/>
              <a:defRPr/>
            </a:lvl8pPr>
            <a:lvl9pPr indent="-317500" lvl="8" marL="4114800" rtl="0">
              <a:lnSpc>
                <a:spcPct val="100000"/>
              </a:lnSpc>
              <a:spcBef>
                <a:spcPts val="0"/>
              </a:spcBef>
              <a:spcAft>
                <a:spcPts val="0"/>
              </a:spcAft>
              <a:buClr>
                <a:srgbClr val="FEFEFE"/>
              </a:buClr>
              <a:buSzPts val="1400"/>
              <a:buFont typeface="Lexend"/>
              <a:buChar char="■"/>
              <a:defRPr/>
            </a:lvl9pPr>
          </a:lstStyle>
          <a:p/>
        </p:txBody>
      </p:sp>
      <p:sp>
        <p:nvSpPr>
          <p:cNvPr id="285" name="Google Shape;285;p31"/>
          <p:cNvSpPr txBox="1"/>
          <p:nvPr>
            <p:ph type="title"/>
          </p:nvPr>
        </p:nvSpPr>
        <p:spPr>
          <a:xfrm>
            <a:off x="952450" y="539500"/>
            <a:ext cx="7239300" cy="48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1">
                <a:solidFill>
                  <a:schemeClr val="accent5"/>
                </a:solidFill>
                <a:latin typeface="Ubuntu"/>
                <a:ea typeface="Ubuntu"/>
                <a:cs typeface="Ubuntu"/>
                <a:sym typeface="Ubuntu"/>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6" name="Google Shape;286;p31"/>
          <p:cNvSpPr txBox="1"/>
          <p:nvPr>
            <p:ph idx="2" type="body"/>
          </p:nvPr>
        </p:nvSpPr>
        <p:spPr>
          <a:xfrm>
            <a:off x="4683700" y="1840425"/>
            <a:ext cx="3507900" cy="2547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5"/>
              </a:buClr>
              <a:buSzPts val="1400"/>
              <a:buFont typeface="Lexend"/>
              <a:buChar char="●"/>
              <a:defRPr/>
            </a:lvl1pPr>
            <a:lvl2pPr indent="-317500" lvl="1" marL="914400" rtl="0">
              <a:lnSpc>
                <a:spcPct val="100000"/>
              </a:lnSpc>
              <a:spcBef>
                <a:spcPts val="1200"/>
              </a:spcBef>
              <a:spcAft>
                <a:spcPts val="0"/>
              </a:spcAft>
              <a:buClr>
                <a:srgbClr val="FEFEFE"/>
              </a:buClr>
              <a:buSzPts val="1400"/>
              <a:buFont typeface="Lexend"/>
              <a:buChar char="○"/>
              <a:defRPr/>
            </a:lvl2pPr>
            <a:lvl3pPr indent="-317500" lvl="2" marL="1371600" rtl="0">
              <a:lnSpc>
                <a:spcPct val="100000"/>
              </a:lnSpc>
              <a:spcBef>
                <a:spcPts val="0"/>
              </a:spcBef>
              <a:spcAft>
                <a:spcPts val="0"/>
              </a:spcAft>
              <a:buClr>
                <a:srgbClr val="FEFEFE"/>
              </a:buClr>
              <a:buSzPts val="1400"/>
              <a:buFont typeface="Lexend"/>
              <a:buChar char="■"/>
              <a:defRPr/>
            </a:lvl3pPr>
            <a:lvl4pPr indent="-317500" lvl="3" marL="1828800" rtl="0">
              <a:lnSpc>
                <a:spcPct val="100000"/>
              </a:lnSpc>
              <a:spcBef>
                <a:spcPts val="0"/>
              </a:spcBef>
              <a:spcAft>
                <a:spcPts val="0"/>
              </a:spcAft>
              <a:buClr>
                <a:srgbClr val="FEFEFE"/>
              </a:buClr>
              <a:buSzPts val="1400"/>
              <a:buFont typeface="Lexend"/>
              <a:buChar char="●"/>
              <a:defRPr/>
            </a:lvl4pPr>
            <a:lvl5pPr indent="-317500" lvl="4" marL="2286000" rtl="0">
              <a:lnSpc>
                <a:spcPct val="100000"/>
              </a:lnSpc>
              <a:spcBef>
                <a:spcPts val="0"/>
              </a:spcBef>
              <a:spcAft>
                <a:spcPts val="0"/>
              </a:spcAft>
              <a:buClr>
                <a:srgbClr val="FEFEFE"/>
              </a:buClr>
              <a:buSzPts val="1400"/>
              <a:buFont typeface="Lexend"/>
              <a:buChar char="○"/>
              <a:defRPr/>
            </a:lvl5pPr>
            <a:lvl6pPr indent="-317500" lvl="5" marL="2743200" rtl="0">
              <a:lnSpc>
                <a:spcPct val="100000"/>
              </a:lnSpc>
              <a:spcBef>
                <a:spcPts val="0"/>
              </a:spcBef>
              <a:spcAft>
                <a:spcPts val="0"/>
              </a:spcAft>
              <a:buClr>
                <a:srgbClr val="FEFEFE"/>
              </a:buClr>
              <a:buSzPts val="1400"/>
              <a:buFont typeface="Lexend"/>
              <a:buChar char="■"/>
              <a:defRPr/>
            </a:lvl6pPr>
            <a:lvl7pPr indent="-317500" lvl="6" marL="3200400" rtl="0">
              <a:lnSpc>
                <a:spcPct val="100000"/>
              </a:lnSpc>
              <a:spcBef>
                <a:spcPts val="0"/>
              </a:spcBef>
              <a:spcAft>
                <a:spcPts val="0"/>
              </a:spcAft>
              <a:buClr>
                <a:srgbClr val="FEFEFE"/>
              </a:buClr>
              <a:buSzPts val="1400"/>
              <a:buFont typeface="Lexend"/>
              <a:buChar char="●"/>
              <a:defRPr/>
            </a:lvl7pPr>
            <a:lvl8pPr indent="-317500" lvl="7" marL="3657600" rtl="0">
              <a:lnSpc>
                <a:spcPct val="100000"/>
              </a:lnSpc>
              <a:spcBef>
                <a:spcPts val="0"/>
              </a:spcBef>
              <a:spcAft>
                <a:spcPts val="0"/>
              </a:spcAft>
              <a:buClr>
                <a:srgbClr val="FEFEFE"/>
              </a:buClr>
              <a:buSzPts val="1400"/>
              <a:buFont typeface="Lexend"/>
              <a:buChar char="○"/>
              <a:defRPr/>
            </a:lvl8pPr>
            <a:lvl9pPr indent="-317500" lvl="8" marL="4114800" rtl="0">
              <a:lnSpc>
                <a:spcPct val="100000"/>
              </a:lnSpc>
              <a:spcBef>
                <a:spcPts val="0"/>
              </a:spcBef>
              <a:spcAft>
                <a:spcPts val="0"/>
              </a:spcAft>
              <a:buClr>
                <a:srgbClr val="FEFEFE"/>
              </a:buClr>
              <a:buSzPts val="1400"/>
              <a:buFont typeface="Lexend"/>
              <a:buChar char="■"/>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
    <p:spTree>
      <p:nvGrpSpPr>
        <p:cNvPr id="287" name="Shape 287"/>
        <p:cNvGrpSpPr/>
        <p:nvPr/>
      </p:nvGrpSpPr>
      <p:grpSpPr>
        <a:xfrm>
          <a:off x="0" y="0"/>
          <a:ext cx="0" cy="0"/>
          <a:chOff x="0" y="0"/>
          <a:chExt cx="0" cy="0"/>
        </a:xfrm>
      </p:grpSpPr>
      <p:pic>
        <p:nvPicPr>
          <p:cNvPr id="288" name="Google Shape;288;p32"/>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grpSp>
        <p:nvGrpSpPr>
          <p:cNvPr id="289" name="Google Shape;289;p32"/>
          <p:cNvGrpSpPr/>
          <p:nvPr/>
        </p:nvGrpSpPr>
        <p:grpSpPr>
          <a:xfrm>
            <a:off x="713100" y="620075"/>
            <a:ext cx="125" cy="3768175"/>
            <a:chOff x="713100" y="620075"/>
            <a:chExt cx="125" cy="3768175"/>
          </a:xfrm>
        </p:grpSpPr>
        <p:cxnSp>
          <p:nvCxnSpPr>
            <p:cNvPr id="290" name="Google Shape;290;p32"/>
            <p:cNvCxnSpPr/>
            <p:nvPr/>
          </p:nvCxnSpPr>
          <p:spPr>
            <a:xfrm>
              <a:off x="713100"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291" name="Google Shape;291;p32"/>
            <p:cNvCxnSpPr/>
            <p:nvPr/>
          </p:nvCxnSpPr>
          <p:spPr>
            <a:xfrm>
              <a:off x="713225" y="1710675"/>
              <a:ext cx="0" cy="2196300"/>
            </a:xfrm>
            <a:prstGeom prst="straightConnector1">
              <a:avLst/>
            </a:prstGeom>
            <a:noFill/>
            <a:ln cap="flat" cmpd="sng" w="38100">
              <a:solidFill>
                <a:schemeClr val="accent6"/>
              </a:solidFill>
              <a:prstDash val="solid"/>
              <a:round/>
              <a:headEnd len="med" w="med" type="none"/>
              <a:tailEnd len="med" w="med" type="none"/>
            </a:ln>
          </p:spPr>
        </p:cxnSp>
        <p:cxnSp>
          <p:nvCxnSpPr>
            <p:cNvPr id="292" name="Google Shape;292;p32"/>
            <p:cNvCxnSpPr/>
            <p:nvPr/>
          </p:nvCxnSpPr>
          <p:spPr>
            <a:xfrm>
              <a:off x="713225" y="620075"/>
              <a:ext cx="0" cy="429300"/>
            </a:xfrm>
            <a:prstGeom prst="straightConnector1">
              <a:avLst/>
            </a:prstGeom>
            <a:noFill/>
            <a:ln cap="flat" cmpd="sng" w="38100">
              <a:solidFill>
                <a:schemeClr val="accent6"/>
              </a:solidFill>
              <a:prstDash val="solid"/>
              <a:round/>
              <a:headEnd len="med" w="med" type="none"/>
              <a:tailEnd len="med" w="med" type="none"/>
            </a:ln>
          </p:spPr>
        </p:cxnSp>
      </p:grpSp>
      <p:sp>
        <p:nvSpPr>
          <p:cNvPr id="293" name="Google Shape;293;p32"/>
          <p:cNvSpPr/>
          <p:nvPr/>
        </p:nvSpPr>
        <p:spPr>
          <a:xfrm flipH="1" rot="-4499838">
            <a:off x="6560379" y="-1809549"/>
            <a:ext cx="1773625" cy="5493984"/>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2"/>
          <p:cNvSpPr/>
          <p:nvPr/>
        </p:nvSpPr>
        <p:spPr>
          <a:xfrm flipH="1" rot="-3600002">
            <a:off x="-4689403" y="1398633"/>
            <a:ext cx="6891533" cy="2390143"/>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2"/>
          <p:cNvSpPr txBox="1"/>
          <p:nvPr>
            <p:ph type="title"/>
          </p:nvPr>
        </p:nvSpPr>
        <p:spPr>
          <a:xfrm>
            <a:off x="952400" y="539500"/>
            <a:ext cx="7239300" cy="48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6" name="Google Shape;296;p32"/>
          <p:cNvSpPr txBox="1"/>
          <p:nvPr>
            <p:ph idx="1" type="subTitle"/>
          </p:nvPr>
        </p:nvSpPr>
        <p:spPr>
          <a:xfrm>
            <a:off x="952400" y="2791777"/>
            <a:ext cx="2182800" cy="124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7" name="Google Shape;297;p32"/>
          <p:cNvSpPr txBox="1"/>
          <p:nvPr>
            <p:ph idx="2" type="subTitle"/>
          </p:nvPr>
        </p:nvSpPr>
        <p:spPr>
          <a:xfrm>
            <a:off x="3652375" y="2791651"/>
            <a:ext cx="2182800" cy="124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8" name="Google Shape;298;p32"/>
          <p:cNvSpPr txBox="1"/>
          <p:nvPr>
            <p:ph idx="3" type="subTitle"/>
          </p:nvPr>
        </p:nvSpPr>
        <p:spPr>
          <a:xfrm>
            <a:off x="952400" y="2462750"/>
            <a:ext cx="2182800" cy="414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99" name="Google Shape;299;p32"/>
          <p:cNvSpPr txBox="1"/>
          <p:nvPr>
            <p:ph idx="4" type="subTitle"/>
          </p:nvPr>
        </p:nvSpPr>
        <p:spPr>
          <a:xfrm>
            <a:off x="3652375" y="2462750"/>
            <a:ext cx="2182800" cy="414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1_1">
    <p:spTree>
      <p:nvGrpSpPr>
        <p:cNvPr id="300" name="Shape 300"/>
        <p:cNvGrpSpPr/>
        <p:nvPr/>
      </p:nvGrpSpPr>
      <p:grpSpPr>
        <a:xfrm>
          <a:off x="0" y="0"/>
          <a:ext cx="0" cy="0"/>
          <a:chOff x="0" y="0"/>
          <a:chExt cx="0" cy="0"/>
        </a:xfrm>
      </p:grpSpPr>
      <p:pic>
        <p:nvPicPr>
          <p:cNvPr id="301" name="Google Shape;301;p33"/>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302" name="Google Shape;302;p33"/>
          <p:cNvSpPr/>
          <p:nvPr/>
        </p:nvSpPr>
        <p:spPr>
          <a:xfrm rot="-4723815">
            <a:off x="-3810785" y="1262781"/>
            <a:ext cx="6891601" cy="2390167"/>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3"/>
          <p:cNvSpPr/>
          <p:nvPr/>
        </p:nvSpPr>
        <p:spPr>
          <a:xfrm flipH="1" rot="10800000">
            <a:off x="3998500" y="4487712"/>
            <a:ext cx="2578703" cy="1222776"/>
          </a:xfrm>
          <a:custGeom>
            <a:rect b="b" l="l" r="r" t="t"/>
            <a:pathLst>
              <a:path extrusionOk="0" h="31104" w="65595">
                <a:moveTo>
                  <a:pt x="64744" y="0"/>
                </a:moveTo>
                <a:lnTo>
                  <a:pt x="64713" y="31"/>
                </a:lnTo>
                <a:cubicBezTo>
                  <a:pt x="65291" y="2219"/>
                  <a:pt x="65443" y="4529"/>
                  <a:pt x="65108" y="6778"/>
                </a:cubicBezTo>
                <a:cubicBezTo>
                  <a:pt x="64774" y="8997"/>
                  <a:pt x="63984" y="11155"/>
                  <a:pt x="62768" y="13070"/>
                </a:cubicBezTo>
                <a:cubicBezTo>
                  <a:pt x="60367" y="16900"/>
                  <a:pt x="56415" y="19697"/>
                  <a:pt x="52008" y="20608"/>
                </a:cubicBezTo>
                <a:cubicBezTo>
                  <a:pt x="50931" y="20848"/>
                  <a:pt x="49825" y="20962"/>
                  <a:pt x="48719" y="20962"/>
                </a:cubicBezTo>
                <a:cubicBezTo>
                  <a:pt x="47576" y="20962"/>
                  <a:pt x="46433" y="20840"/>
                  <a:pt x="45321" y="20608"/>
                </a:cubicBezTo>
                <a:cubicBezTo>
                  <a:pt x="44227" y="20396"/>
                  <a:pt x="43132" y="20031"/>
                  <a:pt x="42099" y="19605"/>
                </a:cubicBezTo>
                <a:cubicBezTo>
                  <a:pt x="41065" y="19149"/>
                  <a:pt x="40093" y="18602"/>
                  <a:pt x="39059" y="18086"/>
                </a:cubicBezTo>
                <a:cubicBezTo>
                  <a:pt x="38026" y="17599"/>
                  <a:pt x="36962" y="17113"/>
                  <a:pt x="35837" y="16870"/>
                </a:cubicBezTo>
                <a:cubicBezTo>
                  <a:pt x="35359" y="16769"/>
                  <a:pt x="34880" y="16710"/>
                  <a:pt x="34402" y="16710"/>
                </a:cubicBezTo>
                <a:cubicBezTo>
                  <a:pt x="34303" y="16710"/>
                  <a:pt x="34204" y="16713"/>
                  <a:pt x="34105" y="16718"/>
                </a:cubicBezTo>
                <a:cubicBezTo>
                  <a:pt x="33527" y="16748"/>
                  <a:pt x="32950" y="16870"/>
                  <a:pt x="32403" y="17052"/>
                </a:cubicBezTo>
                <a:cubicBezTo>
                  <a:pt x="31278" y="17417"/>
                  <a:pt x="30305" y="18055"/>
                  <a:pt x="29424" y="18754"/>
                </a:cubicBezTo>
                <a:cubicBezTo>
                  <a:pt x="28512" y="19484"/>
                  <a:pt x="27722" y="20304"/>
                  <a:pt x="26962" y="21156"/>
                </a:cubicBezTo>
                <a:cubicBezTo>
                  <a:pt x="26202" y="22007"/>
                  <a:pt x="25533" y="22918"/>
                  <a:pt x="24773" y="23770"/>
                </a:cubicBezTo>
                <a:cubicBezTo>
                  <a:pt x="24044" y="24621"/>
                  <a:pt x="23254" y="25441"/>
                  <a:pt x="22402" y="26201"/>
                </a:cubicBezTo>
                <a:cubicBezTo>
                  <a:pt x="20731" y="27751"/>
                  <a:pt x="18846" y="29058"/>
                  <a:pt x="16749" y="29909"/>
                </a:cubicBezTo>
                <a:cubicBezTo>
                  <a:pt x="15240" y="30544"/>
                  <a:pt x="13621" y="30894"/>
                  <a:pt x="12006" y="30894"/>
                </a:cubicBezTo>
                <a:cubicBezTo>
                  <a:pt x="11375" y="30894"/>
                  <a:pt x="10745" y="30841"/>
                  <a:pt x="10123" y="30730"/>
                </a:cubicBezTo>
                <a:cubicBezTo>
                  <a:pt x="7904" y="30365"/>
                  <a:pt x="5837" y="29241"/>
                  <a:pt x="4287" y="27630"/>
                </a:cubicBezTo>
                <a:cubicBezTo>
                  <a:pt x="2706" y="25988"/>
                  <a:pt x="1703" y="23922"/>
                  <a:pt x="1095" y="21763"/>
                </a:cubicBezTo>
                <a:cubicBezTo>
                  <a:pt x="487" y="19575"/>
                  <a:pt x="305" y="17295"/>
                  <a:pt x="426" y="15046"/>
                </a:cubicBezTo>
                <a:cubicBezTo>
                  <a:pt x="578" y="12797"/>
                  <a:pt x="1034" y="10547"/>
                  <a:pt x="1855" y="8450"/>
                </a:cubicBezTo>
                <a:cubicBezTo>
                  <a:pt x="2676" y="6353"/>
                  <a:pt x="3831" y="4347"/>
                  <a:pt x="5472" y="2736"/>
                </a:cubicBezTo>
                <a:lnTo>
                  <a:pt x="5442" y="2705"/>
                </a:lnTo>
                <a:cubicBezTo>
                  <a:pt x="3770" y="4286"/>
                  <a:pt x="2524" y="6262"/>
                  <a:pt x="1673" y="8359"/>
                </a:cubicBezTo>
                <a:cubicBezTo>
                  <a:pt x="821" y="10487"/>
                  <a:pt x="305" y="12736"/>
                  <a:pt x="153" y="15016"/>
                </a:cubicBezTo>
                <a:cubicBezTo>
                  <a:pt x="1" y="17326"/>
                  <a:pt x="183" y="19636"/>
                  <a:pt x="791" y="21855"/>
                </a:cubicBezTo>
                <a:cubicBezTo>
                  <a:pt x="1369" y="24043"/>
                  <a:pt x="2432" y="26171"/>
                  <a:pt x="4043" y="27843"/>
                </a:cubicBezTo>
                <a:cubicBezTo>
                  <a:pt x="5654" y="29514"/>
                  <a:pt x="7812" y="30609"/>
                  <a:pt x="10062" y="30973"/>
                </a:cubicBezTo>
                <a:cubicBezTo>
                  <a:pt x="10616" y="31062"/>
                  <a:pt x="11175" y="31104"/>
                  <a:pt x="11732" y="31104"/>
                </a:cubicBezTo>
                <a:cubicBezTo>
                  <a:pt x="13468" y="31104"/>
                  <a:pt x="15200" y="30698"/>
                  <a:pt x="16810" y="30031"/>
                </a:cubicBezTo>
                <a:cubicBezTo>
                  <a:pt x="18907" y="29150"/>
                  <a:pt x="20791" y="27812"/>
                  <a:pt x="22494" y="26323"/>
                </a:cubicBezTo>
                <a:cubicBezTo>
                  <a:pt x="23345" y="25563"/>
                  <a:pt x="24135" y="24742"/>
                  <a:pt x="24895" y="23891"/>
                </a:cubicBezTo>
                <a:cubicBezTo>
                  <a:pt x="25685" y="23040"/>
                  <a:pt x="26354" y="22128"/>
                  <a:pt x="27114" y="21277"/>
                </a:cubicBezTo>
                <a:cubicBezTo>
                  <a:pt x="27874" y="20456"/>
                  <a:pt x="28664" y="19636"/>
                  <a:pt x="29545" y="18937"/>
                </a:cubicBezTo>
                <a:cubicBezTo>
                  <a:pt x="30427" y="18238"/>
                  <a:pt x="31400" y="17660"/>
                  <a:pt x="32494" y="17326"/>
                </a:cubicBezTo>
                <a:cubicBezTo>
                  <a:pt x="33011" y="17143"/>
                  <a:pt x="33558" y="17052"/>
                  <a:pt x="34105" y="17022"/>
                </a:cubicBezTo>
                <a:cubicBezTo>
                  <a:pt x="34182" y="17018"/>
                  <a:pt x="34259" y="17016"/>
                  <a:pt x="34335" y="17016"/>
                </a:cubicBezTo>
                <a:cubicBezTo>
                  <a:pt x="34829" y="17016"/>
                  <a:pt x="35303" y="17095"/>
                  <a:pt x="35777" y="17174"/>
                </a:cubicBezTo>
                <a:cubicBezTo>
                  <a:pt x="36871" y="17417"/>
                  <a:pt x="37904" y="17903"/>
                  <a:pt x="38907" y="18420"/>
                </a:cubicBezTo>
                <a:cubicBezTo>
                  <a:pt x="39910" y="18906"/>
                  <a:pt x="40913" y="19484"/>
                  <a:pt x="41947" y="19940"/>
                </a:cubicBezTo>
                <a:cubicBezTo>
                  <a:pt x="43011" y="20396"/>
                  <a:pt x="44105" y="20760"/>
                  <a:pt x="45230" y="21004"/>
                </a:cubicBezTo>
                <a:cubicBezTo>
                  <a:pt x="46354" y="21247"/>
                  <a:pt x="47509" y="21368"/>
                  <a:pt x="48664" y="21368"/>
                </a:cubicBezTo>
                <a:cubicBezTo>
                  <a:pt x="49819" y="21368"/>
                  <a:pt x="50974" y="21247"/>
                  <a:pt x="52099" y="21004"/>
                </a:cubicBezTo>
                <a:cubicBezTo>
                  <a:pt x="54348" y="20517"/>
                  <a:pt x="56476" y="19575"/>
                  <a:pt x="58361" y="18238"/>
                </a:cubicBezTo>
                <a:cubicBezTo>
                  <a:pt x="60215" y="16870"/>
                  <a:pt x="61826" y="15168"/>
                  <a:pt x="63011" y="13222"/>
                </a:cubicBezTo>
                <a:cubicBezTo>
                  <a:pt x="64197" y="11247"/>
                  <a:pt x="64987" y="9058"/>
                  <a:pt x="65291" y="6778"/>
                </a:cubicBezTo>
                <a:cubicBezTo>
                  <a:pt x="65595" y="4529"/>
                  <a:pt x="65382" y="2189"/>
                  <a:pt x="647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3"/>
          <p:cNvSpPr txBox="1"/>
          <p:nvPr>
            <p:ph idx="1" type="subTitle"/>
          </p:nvPr>
        </p:nvSpPr>
        <p:spPr>
          <a:xfrm>
            <a:off x="952450" y="2948300"/>
            <a:ext cx="4952100" cy="121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5" name="Google Shape;305;p33"/>
          <p:cNvSpPr txBox="1"/>
          <p:nvPr>
            <p:ph idx="2" type="subTitle"/>
          </p:nvPr>
        </p:nvSpPr>
        <p:spPr>
          <a:xfrm>
            <a:off x="952450" y="1577275"/>
            <a:ext cx="4952100" cy="121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6" name="Google Shape;306;p33"/>
          <p:cNvSpPr txBox="1"/>
          <p:nvPr>
            <p:ph type="title"/>
          </p:nvPr>
        </p:nvSpPr>
        <p:spPr>
          <a:xfrm>
            <a:off x="952400" y="539500"/>
            <a:ext cx="4952100" cy="48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1">
                <a:solidFill>
                  <a:schemeClr val="accent5"/>
                </a:solidFill>
                <a:latin typeface="Ubuntu"/>
                <a:ea typeface="Ubuntu"/>
                <a:cs typeface="Ubuntu"/>
                <a:sym typeface="Ubuntu"/>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07" name="Google Shape;307;p33"/>
          <p:cNvGrpSpPr/>
          <p:nvPr/>
        </p:nvGrpSpPr>
        <p:grpSpPr>
          <a:xfrm>
            <a:off x="713100" y="620075"/>
            <a:ext cx="125" cy="3768175"/>
            <a:chOff x="713100" y="620075"/>
            <a:chExt cx="125" cy="3768175"/>
          </a:xfrm>
        </p:grpSpPr>
        <p:grpSp>
          <p:nvGrpSpPr>
            <p:cNvPr id="308" name="Google Shape;308;p33"/>
            <p:cNvGrpSpPr/>
            <p:nvPr/>
          </p:nvGrpSpPr>
          <p:grpSpPr>
            <a:xfrm>
              <a:off x="713100" y="620075"/>
              <a:ext cx="125" cy="3768175"/>
              <a:chOff x="713100" y="620075"/>
              <a:chExt cx="125" cy="3768175"/>
            </a:xfrm>
          </p:grpSpPr>
          <p:cxnSp>
            <p:nvCxnSpPr>
              <p:cNvPr id="309" name="Google Shape;309;p33"/>
              <p:cNvCxnSpPr/>
              <p:nvPr/>
            </p:nvCxnSpPr>
            <p:spPr>
              <a:xfrm>
                <a:off x="713100"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310" name="Google Shape;310;p33"/>
              <p:cNvCxnSpPr/>
              <p:nvPr/>
            </p:nvCxnSpPr>
            <p:spPr>
              <a:xfrm>
                <a:off x="713225" y="1680727"/>
                <a:ext cx="0" cy="997500"/>
              </a:xfrm>
              <a:prstGeom prst="straightConnector1">
                <a:avLst/>
              </a:prstGeom>
              <a:noFill/>
              <a:ln cap="flat" cmpd="sng" w="38100">
                <a:solidFill>
                  <a:schemeClr val="accent6"/>
                </a:solidFill>
                <a:prstDash val="solid"/>
                <a:round/>
                <a:headEnd len="med" w="med" type="none"/>
                <a:tailEnd len="med" w="med" type="none"/>
              </a:ln>
            </p:spPr>
          </p:cxnSp>
          <p:cxnSp>
            <p:nvCxnSpPr>
              <p:cNvPr id="311" name="Google Shape;311;p33"/>
              <p:cNvCxnSpPr/>
              <p:nvPr/>
            </p:nvCxnSpPr>
            <p:spPr>
              <a:xfrm>
                <a:off x="713225" y="620075"/>
                <a:ext cx="0" cy="429300"/>
              </a:xfrm>
              <a:prstGeom prst="straightConnector1">
                <a:avLst/>
              </a:prstGeom>
              <a:noFill/>
              <a:ln cap="flat" cmpd="sng" w="38100">
                <a:solidFill>
                  <a:schemeClr val="accent6"/>
                </a:solidFill>
                <a:prstDash val="solid"/>
                <a:round/>
                <a:headEnd len="med" w="med" type="none"/>
                <a:tailEnd len="med" w="med" type="none"/>
              </a:ln>
            </p:spPr>
          </p:cxnSp>
        </p:grpSp>
        <p:cxnSp>
          <p:nvCxnSpPr>
            <p:cNvPr id="312" name="Google Shape;312;p33"/>
            <p:cNvCxnSpPr/>
            <p:nvPr/>
          </p:nvCxnSpPr>
          <p:spPr>
            <a:xfrm>
              <a:off x="713225" y="3058552"/>
              <a:ext cx="0" cy="997500"/>
            </a:xfrm>
            <a:prstGeom prst="straightConnector1">
              <a:avLst/>
            </a:prstGeom>
            <a:noFill/>
            <a:ln cap="flat" cmpd="sng" w="38100">
              <a:solidFill>
                <a:schemeClr val="accent6"/>
              </a:solidFill>
              <a:prstDash val="solid"/>
              <a:round/>
              <a:headEnd len="med" w="med" type="none"/>
              <a:tailEnd len="med" w="med" type="none"/>
            </a:ln>
          </p:spPr>
        </p:cxn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313" name="Shape 313"/>
        <p:cNvGrpSpPr/>
        <p:nvPr/>
      </p:nvGrpSpPr>
      <p:grpSpPr>
        <a:xfrm>
          <a:off x="0" y="0"/>
          <a:ext cx="0" cy="0"/>
          <a:chOff x="0" y="0"/>
          <a:chExt cx="0" cy="0"/>
        </a:xfrm>
      </p:grpSpPr>
      <p:pic>
        <p:nvPicPr>
          <p:cNvPr id="314" name="Google Shape;314;p34"/>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grpSp>
        <p:nvGrpSpPr>
          <p:cNvPr id="315" name="Google Shape;315;p34"/>
          <p:cNvGrpSpPr/>
          <p:nvPr/>
        </p:nvGrpSpPr>
        <p:grpSpPr>
          <a:xfrm>
            <a:off x="713150" y="620075"/>
            <a:ext cx="125" cy="3768175"/>
            <a:chOff x="713100" y="620075"/>
            <a:chExt cx="125" cy="3768175"/>
          </a:xfrm>
        </p:grpSpPr>
        <p:cxnSp>
          <p:nvCxnSpPr>
            <p:cNvPr id="316" name="Google Shape;316;p34"/>
            <p:cNvCxnSpPr/>
            <p:nvPr/>
          </p:nvCxnSpPr>
          <p:spPr>
            <a:xfrm>
              <a:off x="713100"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317" name="Google Shape;317;p34"/>
            <p:cNvCxnSpPr/>
            <p:nvPr/>
          </p:nvCxnSpPr>
          <p:spPr>
            <a:xfrm>
              <a:off x="713225" y="1649555"/>
              <a:ext cx="0" cy="2563500"/>
            </a:xfrm>
            <a:prstGeom prst="straightConnector1">
              <a:avLst/>
            </a:prstGeom>
            <a:noFill/>
            <a:ln cap="flat" cmpd="sng" w="38100">
              <a:solidFill>
                <a:schemeClr val="accent6"/>
              </a:solidFill>
              <a:prstDash val="solid"/>
              <a:round/>
              <a:headEnd len="med" w="med" type="none"/>
              <a:tailEnd len="med" w="med" type="none"/>
            </a:ln>
          </p:spPr>
        </p:cxnSp>
        <p:cxnSp>
          <p:nvCxnSpPr>
            <p:cNvPr id="318" name="Google Shape;318;p34"/>
            <p:cNvCxnSpPr/>
            <p:nvPr/>
          </p:nvCxnSpPr>
          <p:spPr>
            <a:xfrm>
              <a:off x="713225" y="620075"/>
              <a:ext cx="0" cy="429300"/>
            </a:xfrm>
            <a:prstGeom prst="straightConnector1">
              <a:avLst/>
            </a:prstGeom>
            <a:noFill/>
            <a:ln cap="flat" cmpd="sng" w="38100">
              <a:solidFill>
                <a:schemeClr val="accent6"/>
              </a:solidFill>
              <a:prstDash val="solid"/>
              <a:round/>
              <a:headEnd len="med" w="med" type="none"/>
              <a:tailEnd len="med" w="med" type="none"/>
            </a:ln>
          </p:spPr>
        </p:cxnSp>
      </p:grpSp>
      <p:sp>
        <p:nvSpPr>
          <p:cNvPr id="319" name="Google Shape;319;p34"/>
          <p:cNvSpPr/>
          <p:nvPr/>
        </p:nvSpPr>
        <p:spPr>
          <a:xfrm rot="-7200125">
            <a:off x="6408032" y="1046759"/>
            <a:ext cx="1773651" cy="5494063"/>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4"/>
          <p:cNvSpPr/>
          <p:nvPr/>
        </p:nvSpPr>
        <p:spPr>
          <a:xfrm rot="-8100000">
            <a:off x="-2243891" y="3677798"/>
            <a:ext cx="6891325" cy="2390071"/>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4"/>
          <p:cNvSpPr txBox="1"/>
          <p:nvPr>
            <p:ph type="title"/>
          </p:nvPr>
        </p:nvSpPr>
        <p:spPr>
          <a:xfrm>
            <a:off x="952400" y="539500"/>
            <a:ext cx="4401900" cy="48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atin typeface="Ubuntu"/>
                <a:ea typeface="Ubuntu"/>
                <a:cs typeface="Ubuntu"/>
                <a:sym typeface="Ubuntu"/>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2" name="Google Shape;322;p34"/>
          <p:cNvSpPr txBox="1"/>
          <p:nvPr>
            <p:ph idx="1" type="subTitle"/>
          </p:nvPr>
        </p:nvSpPr>
        <p:spPr>
          <a:xfrm>
            <a:off x="1676766" y="1901825"/>
            <a:ext cx="3677400" cy="51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3" name="Google Shape;323;p34"/>
          <p:cNvSpPr txBox="1"/>
          <p:nvPr>
            <p:ph idx="2" type="subTitle"/>
          </p:nvPr>
        </p:nvSpPr>
        <p:spPr>
          <a:xfrm>
            <a:off x="1676766" y="1572800"/>
            <a:ext cx="3677400" cy="414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24" name="Google Shape;324;p34"/>
          <p:cNvSpPr txBox="1"/>
          <p:nvPr>
            <p:ph idx="3" type="subTitle"/>
          </p:nvPr>
        </p:nvSpPr>
        <p:spPr>
          <a:xfrm>
            <a:off x="1676766" y="2819750"/>
            <a:ext cx="3677400" cy="51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5" name="Google Shape;325;p34"/>
          <p:cNvSpPr txBox="1"/>
          <p:nvPr>
            <p:ph idx="4" type="subTitle"/>
          </p:nvPr>
        </p:nvSpPr>
        <p:spPr>
          <a:xfrm>
            <a:off x="1676766" y="2490725"/>
            <a:ext cx="3677400" cy="414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26" name="Google Shape;326;p34"/>
          <p:cNvSpPr txBox="1"/>
          <p:nvPr>
            <p:ph idx="5" type="subTitle"/>
          </p:nvPr>
        </p:nvSpPr>
        <p:spPr>
          <a:xfrm>
            <a:off x="1676766" y="3737675"/>
            <a:ext cx="3677400" cy="51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7" name="Google Shape;327;p34"/>
          <p:cNvSpPr txBox="1"/>
          <p:nvPr>
            <p:ph idx="6" type="subTitle"/>
          </p:nvPr>
        </p:nvSpPr>
        <p:spPr>
          <a:xfrm>
            <a:off x="1676766" y="3408650"/>
            <a:ext cx="3677400" cy="414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328" name="Shape 328"/>
        <p:cNvGrpSpPr/>
        <p:nvPr/>
      </p:nvGrpSpPr>
      <p:grpSpPr>
        <a:xfrm>
          <a:off x="0" y="0"/>
          <a:ext cx="0" cy="0"/>
          <a:chOff x="0" y="0"/>
          <a:chExt cx="0" cy="0"/>
        </a:xfrm>
      </p:grpSpPr>
      <p:pic>
        <p:nvPicPr>
          <p:cNvPr id="329" name="Google Shape;329;p35"/>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330" name="Google Shape;330;p35"/>
          <p:cNvSpPr/>
          <p:nvPr/>
        </p:nvSpPr>
        <p:spPr>
          <a:xfrm flipH="1" rot="-3600002">
            <a:off x="-2853693" y="-1031752"/>
            <a:ext cx="6891533" cy="2390143"/>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 name="Google Shape;331;p35"/>
          <p:cNvGrpSpPr/>
          <p:nvPr/>
        </p:nvGrpSpPr>
        <p:grpSpPr>
          <a:xfrm>
            <a:off x="713238" y="620075"/>
            <a:ext cx="138" cy="3768175"/>
            <a:chOff x="8430713" y="620075"/>
            <a:chExt cx="138" cy="3768175"/>
          </a:xfrm>
        </p:grpSpPr>
        <p:cxnSp>
          <p:nvCxnSpPr>
            <p:cNvPr id="332" name="Google Shape;332;p35"/>
            <p:cNvCxnSpPr/>
            <p:nvPr/>
          </p:nvCxnSpPr>
          <p:spPr>
            <a:xfrm>
              <a:off x="8430850" y="3304718"/>
              <a:ext cx="0" cy="741300"/>
            </a:xfrm>
            <a:prstGeom prst="straightConnector1">
              <a:avLst/>
            </a:prstGeom>
            <a:noFill/>
            <a:ln cap="flat" cmpd="sng" w="38100">
              <a:solidFill>
                <a:schemeClr val="accent6"/>
              </a:solidFill>
              <a:prstDash val="solid"/>
              <a:round/>
              <a:headEnd len="med" w="med" type="none"/>
              <a:tailEnd len="med" w="med" type="none"/>
            </a:ln>
          </p:spPr>
        </p:cxnSp>
        <p:cxnSp>
          <p:nvCxnSpPr>
            <p:cNvPr id="333" name="Google Shape;333;p35"/>
            <p:cNvCxnSpPr/>
            <p:nvPr/>
          </p:nvCxnSpPr>
          <p:spPr>
            <a:xfrm>
              <a:off x="8430713"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334" name="Google Shape;334;p35"/>
            <p:cNvCxnSpPr/>
            <p:nvPr/>
          </p:nvCxnSpPr>
          <p:spPr>
            <a:xfrm>
              <a:off x="8430850" y="2025775"/>
              <a:ext cx="0" cy="741300"/>
            </a:xfrm>
            <a:prstGeom prst="straightConnector1">
              <a:avLst/>
            </a:prstGeom>
            <a:noFill/>
            <a:ln cap="flat" cmpd="sng" w="38100">
              <a:solidFill>
                <a:schemeClr val="accent6"/>
              </a:solidFill>
              <a:prstDash val="solid"/>
              <a:round/>
              <a:headEnd len="med" w="med" type="none"/>
              <a:tailEnd len="med" w="med" type="none"/>
            </a:ln>
          </p:spPr>
        </p:cxnSp>
        <p:cxnSp>
          <p:nvCxnSpPr>
            <p:cNvPr id="335" name="Google Shape;335;p35"/>
            <p:cNvCxnSpPr/>
            <p:nvPr/>
          </p:nvCxnSpPr>
          <p:spPr>
            <a:xfrm>
              <a:off x="8430838" y="620075"/>
              <a:ext cx="0" cy="429300"/>
            </a:xfrm>
            <a:prstGeom prst="straightConnector1">
              <a:avLst/>
            </a:prstGeom>
            <a:noFill/>
            <a:ln cap="flat" cmpd="sng" w="38100">
              <a:solidFill>
                <a:schemeClr val="accent6"/>
              </a:solidFill>
              <a:prstDash val="solid"/>
              <a:round/>
              <a:headEnd len="med" w="med" type="none"/>
              <a:tailEnd len="med" w="med" type="none"/>
            </a:ln>
          </p:spPr>
        </p:cxnSp>
      </p:grpSp>
      <p:sp>
        <p:nvSpPr>
          <p:cNvPr id="336" name="Google Shape;336;p35"/>
          <p:cNvSpPr/>
          <p:nvPr/>
        </p:nvSpPr>
        <p:spPr>
          <a:xfrm>
            <a:off x="8123044" y="-257893"/>
            <a:ext cx="2001744" cy="6200604"/>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5"/>
          <p:cNvSpPr/>
          <p:nvPr/>
        </p:nvSpPr>
        <p:spPr>
          <a:xfrm rot="597296">
            <a:off x="1267335" y="4290277"/>
            <a:ext cx="7211809" cy="2163930"/>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5"/>
          <p:cNvSpPr txBox="1"/>
          <p:nvPr>
            <p:ph type="title"/>
          </p:nvPr>
        </p:nvSpPr>
        <p:spPr>
          <a:xfrm>
            <a:off x="952400" y="539500"/>
            <a:ext cx="6478800" cy="48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39" name="Google Shape;339;p35"/>
          <p:cNvSpPr txBox="1"/>
          <p:nvPr>
            <p:ph idx="1" type="subTitle"/>
          </p:nvPr>
        </p:nvSpPr>
        <p:spPr>
          <a:xfrm>
            <a:off x="1726819" y="1905788"/>
            <a:ext cx="2039100" cy="60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0" name="Google Shape;340;p35"/>
          <p:cNvSpPr txBox="1"/>
          <p:nvPr>
            <p:ph idx="2" type="subTitle"/>
          </p:nvPr>
        </p:nvSpPr>
        <p:spPr>
          <a:xfrm>
            <a:off x="1726807" y="1576763"/>
            <a:ext cx="2039100" cy="414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41" name="Google Shape;341;p35"/>
          <p:cNvSpPr txBox="1"/>
          <p:nvPr>
            <p:ph idx="3" type="subTitle"/>
          </p:nvPr>
        </p:nvSpPr>
        <p:spPr>
          <a:xfrm>
            <a:off x="5499144" y="1905788"/>
            <a:ext cx="2039100" cy="60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2" name="Google Shape;342;p35"/>
          <p:cNvSpPr txBox="1"/>
          <p:nvPr>
            <p:ph idx="4" type="subTitle"/>
          </p:nvPr>
        </p:nvSpPr>
        <p:spPr>
          <a:xfrm>
            <a:off x="5499132" y="1576763"/>
            <a:ext cx="2039100" cy="414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43" name="Google Shape;343;p35"/>
          <p:cNvSpPr txBox="1"/>
          <p:nvPr>
            <p:ph idx="5" type="subTitle"/>
          </p:nvPr>
        </p:nvSpPr>
        <p:spPr>
          <a:xfrm>
            <a:off x="1726819" y="3739373"/>
            <a:ext cx="2039100" cy="60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4" name="Google Shape;344;p35"/>
          <p:cNvSpPr txBox="1"/>
          <p:nvPr>
            <p:ph idx="6" type="subTitle"/>
          </p:nvPr>
        </p:nvSpPr>
        <p:spPr>
          <a:xfrm>
            <a:off x="1726807" y="3410348"/>
            <a:ext cx="2039100" cy="414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45" name="Google Shape;345;p35"/>
          <p:cNvSpPr txBox="1"/>
          <p:nvPr>
            <p:ph idx="7" type="subTitle"/>
          </p:nvPr>
        </p:nvSpPr>
        <p:spPr>
          <a:xfrm>
            <a:off x="5499144" y="3739373"/>
            <a:ext cx="2039100" cy="60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6" name="Google Shape;346;p35"/>
          <p:cNvSpPr txBox="1"/>
          <p:nvPr>
            <p:ph idx="8" type="subTitle"/>
          </p:nvPr>
        </p:nvSpPr>
        <p:spPr>
          <a:xfrm>
            <a:off x="5499132" y="3410348"/>
            <a:ext cx="2039100" cy="414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5_1">
    <p:spTree>
      <p:nvGrpSpPr>
        <p:cNvPr id="347" name="Shape 347"/>
        <p:cNvGrpSpPr/>
        <p:nvPr/>
      </p:nvGrpSpPr>
      <p:grpSpPr>
        <a:xfrm>
          <a:off x="0" y="0"/>
          <a:ext cx="0" cy="0"/>
          <a:chOff x="0" y="0"/>
          <a:chExt cx="0" cy="0"/>
        </a:xfrm>
      </p:grpSpPr>
      <p:pic>
        <p:nvPicPr>
          <p:cNvPr id="348" name="Google Shape;348;p36"/>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349" name="Google Shape;349;p36"/>
          <p:cNvSpPr/>
          <p:nvPr/>
        </p:nvSpPr>
        <p:spPr>
          <a:xfrm rot="5400000">
            <a:off x="-2734290" y="2081171"/>
            <a:ext cx="6891070" cy="1398945"/>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 name="Google Shape;350;p36"/>
          <p:cNvGrpSpPr/>
          <p:nvPr/>
        </p:nvGrpSpPr>
        <p:grpSpPr>
          <a:xfrm>
            <a:off x="713100" y="620075"/>
            <a:ext cx="125" cy="3768175"/>
            <a:chOff x="713100" y="620075"/>
            <a:chExt cx="125" cy="3768175"/>
          </a:xfrm>
        </p:grpSpPr>
        <p:grpSp>
          <p:nvGrpSpPr>
            <p:cNvPr id="351" name="Google Shape;351;p36"/>
            <p:cNvGrpSpPr/>
            <p:nvPr/>
          </p:nvGrpSpPr>
          <p:grpSpPr>
            <a:xfrm>
              <a:off x="713100" y="620075"/>
              <a:ext cx="125" cy="3768175"/>
              <a:chOff x="713100" y="620075"/>
              <a:chExt cx="125" cy="3768175"/>
            </a:xfrm>
          </p:grpSpPr>
          <p:cxnSp>
            <p:nvCxnSpPr>
              <p:cNvPr id="352" name="Google Shape;352;p36"/>
              <p:cNvCxnSpPr/>
              <p:nvPr/>
            </p:nvCxnSpPr>
            <p:spPr>
              <a:xfrm>
                <a:off x="713100"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353" name="Google Shape;353;p36"/>
              <p:cNvCxnSpPr/>
              <p:nvPr/>
            </p:nvCxnSpPr>
            <p:spPr>
              <a:xfrm>
                <a:off x="713225" y="1992605"/>
                <a:ext cx="0" cy="746700"/>
              </a:xfrm>
              <a:prstGeom prst="straightConnector1">
                <a:avLst/>
              </a:prstGeom>
              <a:noFill/>
              <a:ln cap="flat" cmpd="sng" w="38100">
                <a:solidFill>
                  <a:schemeClr val="accent6"/>
                </a:solidFill>
                <a:prstDash val="solid"/>
                <a:round/>
                <a:headEnd len="med" w="med" type="none"/>
                <a:tailEnd len="med" w="med" type="none"/>
              </a:ln>
            </p:spPr>
          </p:cxnSp>
          <p:cxnSp>
            <p:nvCxnSpPr>
              <p:cNvPr id="354" name="Google Shape;354;p36"/>
              <p:cNvCxnSpPr/>
              <p:nvPr/>
            </p:nvCxnSpPr>
            <p:spPr>
              <a:xfrm>
                <a:off x="713225" y="620075"/>
                <a:ext cx="0" cy="429300"/>
              </a:xfrm>
              <a:prstGeom prst="straightConnector1">
                <a:avLst/>
              </a:prstGeom>
              <a:noFill/>
              <a:ln cap="flat" cmpd="sng" w="38100">
                <a:solidFill>
                  <a:schemeClr val="accent6"/>
                </a:solidFill>
                <a:prstDash val="solid"/>
                <a:round/>
                <a:headEnd len="med" w="med" type="none"/>
                <a:tailEnd len="med" w="med" type="none"/>
              </a:ln>
            </p:spPr>
          </p:cxnSp>
        </p:grpSp>
        <p:cxnSp>
          <p:nvCxnSpPr>
            <p:cNvPr id="355" name="Google Shape;355;p36"/>
            <p:cNvCxnSpPr/>
            <p:nvPr/>
          </p:nvCxnSpPr>
          <p:spPr>
            <a:xfrm>
              <a:off x="713225" y="3278002"/>
              <a:ext cx="0" cy="758700"/>
            </a:xfrm>
            <a:prstGeom prst="straightConnector1">
              <a:avLst/>
            </a:prstGeom>
            <a:noFill/>
            <a:ln cap="flat" cmpd="sng" w="38100">
              <a:solidFill>
                <a:schemeClr val="accent6"/>
              </a:solidFill>
              <a:prstDash val="solid"/>
              <a:round/>
              <a:headEnd len="med" w="med" type="none"/>
              <a:tailEnd len="med" w="med" type="none"/>
            </a:ln>
          </p:spPr>
        </p:cxnSp>
      </p:grpSp>
      <p:sp>
        <p:nvSpPr>
          <p:cNvPr id="356" name="Google Shape;356;p36"/>
          <p:cNvSpPr/>
          <p:nvPr/>
        </p:nvSpPr>
        <p:spPr>
          <a:xfrm rot="-5399721">
            <a:off x="5743852" y="2129489"/>
            <a:ext cx="1773619" cy="5493963"/>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6"/>
          <p:cNvSpPr txBox="1"/>
          <p:nvPr>
            <p:ph type="title"/>
          </p:nvPr>
        </p:nvSpPr>
        <p:spPr>
          <a:xfrm>
            <a:off x="952400" y="539500"/>
            <a:ext cx="7239300" cy="48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atin typeface="Ubuntu"/>
                <a:ea typeface="Ubuntu"/>
                <a:cs typeface="Ubuntu"/>
                <a:sym typeface="Ubuntu"/>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8" name="Google Shape;358;p36"/>
          <p:cNvSpPr txBox="1"/>
          <p:nvPr>
            <p:ph idx="1" type="subTitle"/>
          </p:nvPr>
        </p:nvSpPr>
        <p:spPr>
          <a:xfrm>
            <a:off x="3459912" y="1911347"/>
            <a:ext cx="2224200" cy="60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9" name="Google Shape;359;p36"/>
          <p:cNvSpPr txBox="1"/>
          <p:nvPr>
            <p:ph idx="2" type="subTitle"/>
          </p:nvPr>
        </p:nvSpPr>
        <p:spPr>
          <a:xfrm>
            <a:off x="3459900" y="1582322"/>
            <a:ext cx="2224200" cy="414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60" name="Google Shape;360;p36"/>
          <p:cNvSpPr txBox="1"/>
          <p:nvPr>
            <p:ph idx="3" type="subTitle"/>
          </p:nvPr>
        </p:nvSpPr>
        <p:spPr>
          <a:xfrm>
            <a:off x="3459912" y="3730147"/>
            <a:ext cx="2224200" cy="60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1" name="Google Shape;361;p36"/>
          <p:cNvSpPr txBox="1"/>
          <p:nvPr>
            <p:ph idx="4" type="subTitle"/>
          </p:nvPr>
        </p:nvSpPr>
        <p:spPr>
          <a:xfrm>
            <a:off x="3459900" y="3401122"/>
            <a:ext cx="2224200" cy="414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62" name="Google Shape;362;p36"/>
          <p:cNvSpPr txBox="1"/>
          <p:nvPr>
            <p:ph idx="5" type="subTitle"/>
          </p:nvPr>
        </p:nvSpPr>
        <p:spPr>
          <a:xfrm>
            <a:off x="952413" y="1911347"/>
            <a:ext cx="2224200" cy="60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3" name="Google Shape;363;p36"/>
          <p:cNvSpPr txBox="1"/>
          <p:nvPr>
            <p:ph idx="6" type="subTitle"/>
          </p:nvPr>
        </p:nvSpPr>
        <p:spPr>
          <a:xfrm>
            <a:off x="952400" y="1582322"/>
            <a:ext cx="2224200" cy="414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64" name="Google Shape;364;p36"/>
          <p:cNvSpPr txBox="1"/>
          <p:nvPr>
            <p:ph idx="7" type="subTitle"/>
          </p:nvPr>
        </p:nvSpPr>
        <p:spPr>
          <a:xfrm>
            <a:off x="952413" y="3730147"/>
            <a:ext cx="2224200" cy="60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5" name="Google Shape;365;p36"/>
          <p:cNvSpPr txBox="1"/>
          <p:nvPr>
            <p:ph idx="8" type="subTitle"/>
          </p:nvPr>
        </p:nvSpPr>
        <p:spPr>
          <a:xfrm>
            <a:off x="952400" y="3401122"/>
            <a:ext cx="2224200" cy="414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66" name="Google Shape;366;p36"/>
          <p:cNvSpPr txBox="1"/>
          <p:nvPr>
            <p:ph idx="9" type="subTitle"/>
          </p:nvPr>
        </p:nvSpPr>
        <p:spPr>
          <a:xfrm>
            <a:off x="5967388" y="3730147"/>
            <a:ext cx="2224200" cy="60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7" name="Google Shape;367;p36"/>
          <p:cNvSpPr txBox="1"/>
          <p:nvPr>
            <p:ph idx="13" type="subTitle"/>
          </p:nvPr>
        </p:nvSpPr>
        <p:spPr>
          <a:xfrm>
            <a:off x="5967375" y="3401122"/>
            <a:ext cx="2224200" cy="414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68" name="Shape 368"/>
        <p:cNvGrpSpPr/>
        <p:nvPr/>
      </p:nvGrpSpPr>
      <p:grpSpPr>
        <a:xfrm>
          <a:off x="0" y="0"/>
          <a:ext cx="0" cy="0"/>
          <a:chOff x="0" y="0"/>
          <a:chExt cx="0" cy="0"/>
        </a:xfrm>
      </p:grpSpPr>
      <p:pic>
        <p:nvPicPr>
          <p:cNvPr id="369" name="Google Shape;369;p37"/>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grpSp>
        <p:nvGrpSpPr>
          <p:cNvPr id="370" name="Google Shape;370;p37"/>
          <p:cNvGrpSpPr/>
          <p:nvPr/>
        </p:nvGrpSpPr>
        <p:grpSpPr>
          <a:xfrm>
            <a:off x="713100" y="620075"/>
            <a:ext cx="125" cy="3768175"/>
            <a:chOff x="713100" y="620075"/>
            <a:chExt cx="125" cy="3768175"/>
          </a:xfrm>
        </p:grpSpPr>
        <p:grpSp>
          <p:nvGrpSpPr>
            <p:cNvPr id="371" name="Google Shape;371;p37"/>
            <p:cNvGrpSpPr/>
            <p:nvPr/>
          </p:nvGrpSpPr>
          <p:grpSpPr>
            <a:xfrm>
              <a:off x="713100" y="620075"/>
              <a:ext cx="125" cy="3768175"/>
              <a:chOff x="713100" y="620075"/>
              <a:chExt cx="125" cy="3768175"/>
            </a:xfrm>
          </p:grpSpPr>
          <p:cxnSp>
            <p:nvCxnSpPr>
              <p:cNvPr id="372" name="Google Shape;372;p37"/>
              <p:cNvCxnSpPr/>
              <p:nvPr/>
            </p:nvCxnSpPr>
            <p:spPr>
              <a:xfrm>
                <a:off x="713100"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373" name="Google Shape;373;p37"/>
              <p:cNvCxnSpPr/>
              <p:nvPr/>
            </p:nvCxnSpPr>
            <p:spPr>
              <a:xfrm>
                <a:off x="713225" y="1992605"/>
                <a:ext cx="0" cy="746700"/>
              </a:xfrm>
              <a:prstGeom prst="straightConnector1">
                <a:avLst/>
              </a:prstGeom>
              <a:noFill/>
              <a:ln cap="flat" cmpd="sng" w="38100">
                <a:solidFill>
                  <a:schemeClr val="accent6"/>
                </a:solidFill>
                <a:prstDash val="solid"/>
                <a:round/>
                <a:headEnd len="med" w="med" type="none"/>
                <a:tailEnd len="med" w="med" type="none"/>
              </a:ln>
            </p:spPr>
          </p:cxnSp>
          <p:cxnSp>
            <p:nvCxnSpPr>
              <p:cNvPr id="374" name="Google Shape;374;p37"/>
              <p:cNvCxnSpPr/>
              <p:nvPr/>
            </p:nvCxnSpPr>
            <p:spPr>
              <a:xfrm>
                <a:off x="713225" y="620075"/>
                <a:ext cx="0" cy="429300"/>
              </a:xfrm>
              <a:prstGeom prst="straightConnector1">
                <a:avLst/>
              </a:prstGeom>
              <a:noFill/>
              <a:ln cap="flat" cmpd="sng" w="38100">
                <a:solidFill>
                  <a:schemeClr val="accent6"/>
                </a:solidFill>
                <a:prstDash val="solid"/>
                <a:round/>
                <a:headEnd len="med" w="med" type="none"/>
                <a:tailEnd len="med" w="med" type="none"/>
              </a:ln>
            </p:spPr>
          </p:cxnSp>
        </p:grpSp>
        <p:cxnSp>
          <p:nvCxnSpPr>
            <p:cNvPr id="375" name="Google Shape;375;p37"/>
            <p:cNvCxnSpPr/>
            <p:nvPr/>
          </p:nvCxnSpPr>
          <p:spPr>
            <a:xfrm>
              <a:off x="713225" y="3278002"/>
              <a:ext cx="0" cy="758700"/>
            </a:xfrm>
            <a:prstGeom prst="straightConnector1">
              <a:avLst/>
            </a:prstGeom>
            <a:noFill/>
            <a:ln cap="flat" cmpd="sng" w="38100">
              <a:solidFill>
                <a:schemeClr val="accent6"/>
              </a:solidFill>
              <a:prstDash val="solid"/>
              <a:round/>
              <a:headEnd len="med" w="med" type="none"/>
              <a:tailEnd len="med" w="med" type="none"/>
            </a:ln>
          </p:spPr>
        </p:cxnSp>
      </p:grpSp>
      <p:sp>
        <p:nvSpPr>
          <p:cNvPr id="376" name="Google Shape;376;p37"/>
          <p:cNvSpPr/>
          <p:nvPr/>
        </p:nvSpPr>
        <p:spPr>
          <a:xfrm flipH="1" rot="2923919">
            <a:off x="5054425" y="299131"/>
            <a:ext cx="6891740" cy="2390215"/>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7"/>
          <p:cNvSpPr/>
          <p:nvPr/>
        </p:nvSpPr>
        <p:spPr>
          <a:xfrm rot="6299564">
            <a:off x="-3426304" y="1647272"/>
            <a:ext cx="6596245" cy="1793952"/>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7"/>
          <p:cNvSpPr/>
          <p:nvPr/>
        </p:nvSpPr>
        <p:spPr>
          <a:xfrm rot="10800000">
            <a:off x="2460665" y="4424315"/>
            <a:ext cx="4651013" cy="1222776"/>
          </a:xfrm>
          <a:custGeom>
            <a:rect b="b" l="l" r="r" t="t"/>
            <a:pathLst>
              <a:path extrusionOk="0" h="31104" w="65595">
                <a:moveTo>
                  <a:pt x="64744" y="0"/>
                </a:moveTo>
                <a:lnTo>
                  <a:pt x="64713" y="31"/>
                </a:lnTo>
                <a:cubicBezTo>
                  <a:pt x="65291" y="2219"/>
                  <a:pt x="65443" y="4529"/>
                  <a:pt x="65108" y="6778"/>
                </a:cubicBezTo>
                <a:cubicBezTo>
                  <a:pt x="64774" y="8997"/>
                  <a:pt x="63984" y="11155"/>
                  <a:pt x="62768" y="13070"/>
                </a:cubicBezTo>
                <a:cubicBezTo>
                  <a:pt x="60367" y="16900"/>
                  <a:pt x="56415" y="19697"/>
                  <a:pt x="52008" y="20608"/>
                </a:cubicBezTo>
                <a:cubicBezTo>
                  <a:pt x="50931" y="20848"/>
                  <a:pt x="49825" y="20962"/>
                  <a:pt x="48719" y="20962"/>
                </a:cubicBezTo>
                <a:cubicBezTo>
                  <a:pt x="47576" y="20962"/>
                  <a:pt x="46433" y="20840"/>
                  <a:pt x="45321" y="20608"/>
                </a:cubicBezTo>
                <a:cubicBezTo>
                  <a:pt x="44227" y="20396"/>
                  <a:pt x="43132" y="20031"/>
                  <a:pt x="42099" y="19605"/>
                </a:cubicBezTo>
                <a:cubicBezTo>
                  <a:pt x="41065" y="19149"/>
                  <a:pt x="40093" y="18602"/>
                  <a:pt x="39059" y="18086"/>
                </a:cubicBezTo>
                <a:cubicBezTo>
                  <a:pt x="38026" y="17599"/>
                  <a:pt x="36962" y="17113"/>
                  <a:pt x="35837" y="16870"/>
                </a:cubicBezTo>
                <a:cubicBezTo>
                  <a:pt x="35359" y="16769"/>
                  <a:pt x="34880" y="16710"/>
                  <a:pt x="34402" y="16710"/>
                </a:cubicBezTo>
                <a:cubicBezTo>
                  <a:pt x="34303" y="16710"/>
                  <a:pt x="34204" y="16713"/>
                  <a:pt x="34105" y="16718"/>
                </a:cubicBezTo>
                <a:cubicBezTo>
                  <a:pt x="33527" y="16748"/>
                  <a:pt x="32950" y="16870"/>
                  <a:pt x="32403" y="17052"/>
                </a:cubicBezTo>
                <a:cubicBezTo>
                  <a:pt x="31278" y="17417"/>
                  <a:pt x="30305" y="18055"/>
                  <a:pt x="29424" y="18754"/>
                </a:cubicBezTo>
                <a:cubicBezTo>
                  <a:pt x="28512" y="19484"/>
                  <a:pt x="27722" y="20304"/>
                  <a:pt x="26962" y="21156"/>
                </a:cubicBezTo>
                <a:cubicBezTo>
                  <a:pt x="26202" y="22007"/>
                  <a:pt x="25533" y="22918"/>
                  <a:pt x="24773" y="23770"/>
                </a:cubicBezTo>
                <a:cubicBezTo>
                  <a:pt x="24044" y="24621"/>
                  <a:pt x="23254" y="25441"/>
                  <a:pt x="22402" y="26201"/>
                </a:cubicBezTo>
                <a:cubicBezTo>
                  <a:pt x="20731" y="27751"/>
                  <a:pt x="18846" y="29058"/>
                  <a:pt x="16749" y="29909"/>
                </a:cubicBezTo>
                <a:cubicBezTo>
                  <a:pt x="15240" y="30544"/>
                  <a:pt x="13621" y="30894"/>
                  <a:pt x="12006" y="30894"/>
                </a:cubicBezTo>
                <a:cubicBezTo>
                  <a:pt x="11375" y="30894"/>
                  <a:pt x="10745" y="30841"/>
                  <a:pt x="10123" y="30730"/>
                </a:cubicBezTo>
                <a:cubicBezTo>
                  <a:pt x="7904" y="30365"/>
                  <a:pt x="5837" y="29241"/>
                  <a:pt x="4287" y="27630"/>
                </a:cubicBezTo>
                <a:cubicBezTo>
                  <a:pt x="2706" y="25988"/>
                  <a:pt x="1703" y="23922"/>
                  <a:pt x="1095" y="21763"/>
                </a:cubicBezTo>
                <a:cubicBezTo>
                  <a:pt x="487" y="19575"/>
                  <a:pt x="305" y="17295"/>
                  <a:pt x="426" y="15046"/>
                </a:cubicBezTo>
                <a:cubicBezTo>
                  <a:pt x="578" y="12797"/>
                  <a:pt x="1034" y="10547"/>
                  <a:pt x="1855" y="8450"/>
                </a:cubicBezTo>
                <a:cubicBezTo>
                  <a:pt x="2676" y="6353"/>
                  <a:pt x="3831" y="4347"/>
                  <a:pt x="5472" y="2736"/>
                </a:cubicBezTo>
                <a:lnTo>
                  <a:pt x="5442" y="2705"/>
                </a:lnTo>
                <a:cubicBezTo>
                  <a:pt x="3770" y="4286"/>
                  <a:pt x="2524" y="6262"/>
                  <a:pt x="1673" y="8359"/>
                </a:cubicBezTo>
                <a:cubicBezTo>
                  <a:pt x="821" y="10487"/>
                  <a:pt x="305" y="12736"/>
                  <a:pt x="153" y="15016"/>
                </a:cubicBezTo>
                <a:cubicBezTo>
                  <a:pt x="1" y="17326"/>
                  <a:pt x="183" y="19636"/>
                  <a:pt x="791" y="21855"/>
                </a:cubicBezTo>
                <a:cubicBezTo>
                  <a:pt x="1369" y="24043"/>
                  <a:pt x="2432" y="26171"/>
                  <a:pt x="4043" y="27843"/>
                </a:cubicBezTo>
                <a:cubicBezTo>
                  <a:pt x="5654" y="29514"/>
                  <a:pt x="7812" y="30609"/>
                  <a:pt x="10062" y="30973"/>
                </a:cubicBezTo>
                <a:cubicBezTo>
                  <a:pt x="10616" y="31062"/>
                  <a:pt x="11175" y="31104"/>
                  <a:pt x="11732" y="31104"/>
                </a:cubicBezTo>
                <a:cubicBezTo>
                  <a:pt x="13468" y="31104"/>
                  <a:pt x="15200" y="30698"/>
                  <a:pt x="16810" y="30031"/>
                </a:cubicBezTo>
                <a:cubicBezTo>
                  <a:pt x="18907" y="29150"/>
                  <a:pt x="20791" y="27812"/>
                  <a:pt x="22494" y="26323"/>
                </a:cubicBezTo>
                <a:cubicBezTo>
                  <a:pt x="23345" y="25563"/>
                  <a:pt x="24135" y="24742"/>
                  <a:pt x="24895" y="23891"/>
                </a:cubicBezTo>
                <a:cubicBezTo>
                  <a:pt x="25685" y="23040"/>
                  <a:pt x="26354" y="22128"/>
                  <a:pt x="27114" y="21277"/>
                </a:cubicBezTo>
                <a:cubicBezTo>
                  <a:pt x="27874" y="20456"/>
                  <a:pt x="28664" y="19636"/>
                  <a:pt x="29545" y="18937"/>
                </a:cubicBezTo>
                <a:cubicBezTo>
                  <a:pt x="30427" y="18238"/>
                  <a:pt x="31400" y="17660"/>
                  <a:pt x="32494" y="17326"/>
                </a:cubicBezTo>
                <a:cubicBezTo>
                  <a:pt x="33011" y="17143"/>
                  <a:pt x="33558" y="17052"/>
                  <a:pt x="34105" y="17022"/>
                </a:cubicBezTo>
                <a:cubicBezTo>
                  <a:pt x="34182" y="17018"/>
                  <a:pt x="34259" y="17016"/>
                  <a:pt x="34335" y="17016"/>
                </a:cubicBezTo>
                <a:cubicBezTo>
                  <a:pt x="34829" y="17016"/>
                  <a:pt x="35303" y="17095"/>
                  <a:pt x="35777" y="17174"/>
                </a:cubicBezTo>
                <a:cubicBezTo>
                  <a:pt x="36871" y="17417"/>
                  <a:pt x="37904" y="17903"/>
                  <a:pt x="38907" y="18420"/>
                </a:cubicBezTo>
                <a:cubicBezTo>
                  <a:pt x="39910" y="18906"/>
                  <a:pt x="40913" y="19484"/>
                  <a:pt x="41947" y="19940"/>
                </a:cubicBezTo>
                <a:cubicBezTo>
                  <a:pt x="43011" y="20396"/>
                  <a:pt x="44105" y="20760"/>
                  <a:pt x="45230" y="21004"/>
                </a:cubicBezTo>
                <a:cubicBezTo>
                  <a:pt x="46354" y="21247"/>
                  <a:pt x="47509" y="21368"/>
                  <a:pt x="48664" y="21368"/>
                </a:cubicBezTo>
                <a:cubicBezTo>
                  <a:pt x="49819" y="21368"/>
                  <a:pt x="50974" y="21247"/>
                  <a:pt x="52099" y="21004"/>
                </a:cubicBezTo>
                <a:cubicBezTo>
                  <a:pt x="54348" y="20517"/>
                  <a:pt x="56476" y="19575"/>
                  <a:pt x="58361" y="18238"/>
                </a:cubicBezTo>
                <a:cubicBezTo>
                  <a:pt x="60215" y="16870"/>
                  <a:pt x="61826" y="15168"/>
                  <a:pt x="63011" y="13222"/>
                </a:cubicBezTo>
                <a:cubicBezTo>
                  <a:pt x="64197" y="11247"/>
                  <a:pt x="64987" y="9058"/>
                  <a:pt x="65291" y="6778"/>
                </a:cubicBezTo>
                <a:cubicBezTo>
                  <a:pt x="65595" y="4529"/>
                  <a:pt x="65382" y="2189"/>
                  <a:pt x="647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7"/>
          <p:cNvSpPr txBox="1"/>
          <p:nvPr>
            <p:ph type="title"/>
          </p:nvPr>
        </p:nvSpPr>
        <p:spPr>
          <a:xfrm>
            <a:off x="952400" y="539500"/>
            <a:ext cx="6718200" cy="48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atin typeface="Ubuntu"/>
                <a:ea typeface="Ubuntu"/>
                <a:cs typeface="Ubuntu"/>
                <a:sym typeface="Ubuntu"/>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80" name="Google Shape;380;p37"/>
          <p:cNvSpPr txBox="1"/>
          <p:nvPr>
            <p:ph idx="1" type="subTitle"/>
          </p:nvPr>
        </p:nvSpPr>
        <p:spPr>
          <a:xfrm>
            <a:off x="3275762" y="1905031"/>
            <a:ext cx="2071500" cy="60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1" name="Google Shape;381;p37"/>
          <p:cNvSpPr txBox="1"/>
          <p:nvPr>
            <p:ph idx="2" type="subTitle"/>
          </p:nvPr>
        </p:nvSpPr>
        <p:spPr>
          <a:xfrm>
            <a:off x="3275750" y="1576006"/>
            <a:ext cx="2071500" cy="414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2" name="Google Shape;382;p37"/>
          <p:cNvSpPr txBox="1"/>
          <p:nvPr>
            <p:ph idx="3" type="subTitle"/>
          </p:nvPr>
        </p:nvSpPr>
        <p:spPr>
          <a:xfrm>
            <a:off x="3275762" y="3735204"/>
            <a:ext cx="2071500" cy="60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3" name="Google Shape;383;p37"/>
          <p:cNvSpPr txBox="1"/>
          <p:nvPr>
            <p:ph idx="4" type="subTitle"/>
          </p:nvPr>
        </p:nvSpPr>
        <p:spPr>
          <a:xfrm>
            <a:off x="3275750" y="3406179"/>
            <a:ext cx="2071500" cy="414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4" name="Google Shape;384;p37"/>
          <p:cNvSpPr txBox="1"/>
          <p:nvPr>
            <p:ph idx="5" type="subTitle"/>
          </p:nvPr>
        </p:nvSpPr>
        <p:spPr>
          <a:xfrm>
            <a:off x="952412" y="1905031"/>
            <a:ext cx="2071500" cy="60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5" name="Google Shape;385;p37"/>
          <p:cNvSpPr txBox="1"/>
          <p:nvPr>
            <p:ph idx="6" type="subTitle"/>
          </p:nvPr>
        </p:nvSpPr>
        <p:spPr>
          <a:xfrm>
            <a:off x="952400" y="1576006"/>
            <a:ext cx="2071500" cy="414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6" name="Google Shape;386;p37"/>
          <p:cNvSpPr txBox="1"/>
          <p:nvPr>
            <p:ph idx="7" type="subTitle"/>
          </p:nvPr>
        </p:nvSpPr>
        <p:spPr>
          <a:xfrm>
            <a:off x="952412" y="3735204"/>
            <a:ext cx="2071500" cy="60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7" name="Google Shape;387;p37"/>
          <p:cNvSpPr txBox="1"/>
          <p:nvPr>
            <p:ph idx="8" type="subTitle"/>
          </p:nvPr>
        </p:nvSpPr>
        <p:spPr>
          <a:xfrm>
            <a:off x="952400" y="3406179"/>
            <a:ext cx="2071500" cy="414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8" name="Google Shape;388;p37"/>
          <p:cNvSpPr txBox="1"/>
          <p:nvPr>
            <p:ph idx="9" type="subTitle"/>
          </p:nvPr>
        </p:nvSpPr>
        <p:spPr>
          <a:xfrm>
            <a:off x="5599112" y="1905031"/>
            <a:ext cx="2071500" cy="600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9" name="Google Shape;389;p37"/>
          <p:cNvSpPr txBox="1"/>
          <p:nvPr>
            <p:ph idx="13" type="subTitle"/>
          </p:nvPr>
        </p:nvSpPr>
        <p:spPr>
          <a:xfrm>
            <a:off x="5599100" y="1576006"/>
            <a:ext cx="2071500" cy="414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90" name="Google Shape;390;p37"/>
          <p:cNvSpPr txBox="1"/>
          <p:nvPr>
            <p:ph idx="14" type="subTitle"/>
          </p:nvPr>
        </p:nvSpPr>
        <p:spPr>
          <a:xfrm>
            <a:off x="5599112" y="3735204"/>
            <a:ext cx="2071500" cy="60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1" name="Google Shape;391;p37"/>
          <p:cNvSpPr txBox="1"/>
          <p:nvPr>
            <p:ph idx="15" type="subTitle"/>
          </p:nvPr>
        </p:nvSpPr>
        <p:spPr>
          <a:xfrm>
            <a:off x="5599100" y="3406179"/>
            <a:ext cx="2071500" cy="414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92" name="Shape 392"/>
        <p:cNvGrpSpPr/>
        <p:nvPr/>
      </p:nvGrpSpPr>
      <p:grpSpPr>
        <a:xfrm>
          <a:off x="0" y="0"/>
          <a:ext cx="0" cy="0"/>
          <a:chOff x="0" y="0"/>
          <a:chExt cx="0" cy="0"/>
        </a:xfrm>
      </p:grpSpPr>
      <p:pic>
        <p:nvPicPr>
          <p:cNvPr id="393" name="Google Shape;393;p38"/>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394" name="Google Shape;394;p38"/>
          <p:cNvSpPr/>
          <p:nvPr/>
        </p:nvSpPr>
        <p:spPr>
          <a:xfrm flipH="1" rot="8100000">
            <a:off x="5168156" y="3973926"/>
            <a:ext cx="5710176" cy="1980422"/>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8"/>
          <p:cNvSpPr/>
          <p:nvPr/>
        </p:nvSpPr>
        <p:spPr>
          <a:xfrm flipH="1" rot="-900306">
            <a:off x="-1253658" y="-892309"/>
            <a:ext cx="1773347" cy="5493123"/>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 name="Google Shape;396;p38"/>
          <p:cNvGrpSpPr/>
          <p:nvPr/>
        </p:nvGrpSpPr>
        <p:grpSpPr>
          <a:xfrm>
            <a:off x="713100" y="620075"/>
            <a:ext cx="125" cy="3768175"/>
            <a:chOff x="564038" y="620075"/>
            <a:chExt cx="125" cy="3768175"/>
          </a:xfrm>
        </p:grpSpPr>
        <p:cxnSp>
          <p:nvCxnSpPr>
            <p:cNvPr id="397" name="Google Shape;397;p38"/>
            <p:cNvCxnSpPr/>
            <p:nvPr/>
          </p:nvCxnSpPr>
          <p:spPr>
            <a:xfrm>
              <a:off x="564038"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398" name="Google Shape;398;p38"/>
            <p:cNvCxnSpPr/>
            <p:nvPr/>
          </p:nvCxnSpPr>
          <p:spPr>
            <a:xfrm>
              <a:off x="564163" y="620075"/>
              <a:ext cx="0" cy="985200"/>
            </a:xfrm>
            <a:prstGeom prst="straightConnector1">
              <a:avLst/>
            </a:prstGeom>
            <a:noFill/>
            <a:ln cap="flat" cmpd="sng" w="38100">
              <a:solidFill>
                <a:schemeClr val="accent6"/>
              </a:solidFill>
              <a:prstDash val="solid"/>
              <a:round/>
              <a:headEnd len="med" w="med" type="none"/>
              <a:tailEnd len="med" w="med" type="none"/>
            </a:ln>
          </p:spPr>
        </p:cxnSp>
        <p:cxnSp>
          <p:nvCxnSpPr>
            <p:cNvPr id="399" name="Google Shape;399;p38"/>
            <p:cNvCxnSpPr/>
            <p:nvPr/>
          </p:nvCxnSpPr>
          <p:spPr>
            <a:xfrm>
              <a:off x="564100" y="2067140"/>
              <a:ext cx="0" cy="985200"/>
            </a:xfrm>
            <a:prstGeom prst="straightConnector1">
              <a:avLst/>
            </a:prstGeom>
            <a:noFill/>
            <a:ln cap="flat" cmpd="sng" w="38100">
              <a:solidFill>
                <a:schemeClr val="accent6"/>
              </a:solidFill>
              <a:prstDash val="solid"/>
              <a:round/>
              <a:headEnd len="med" w="med" type="none"/>
              <a:tailEnd len="med" w="med" type="none"/>
            </a:ln>
          </p:spPr>
        </p:cxnSp>
        <p:cxnSp>
          <p:nvCxnSpPr>
            <p:cNvPr id="400" name="Google Shape;400;p38"/>
            <p:cNvCxnSpPr/>
            <p:nvPr/>
          </p:nvCxnSpPr>
          <p:spPr>
            <a:xfrm>
              <a:off x="564100" y="3403050"/>
              <a:ext cx="0" cy="985200"/>
            </a:xfrm>
            <a:prstGeom prst="straightConnector1">
              <a:avLst/>
            </a:prstGeom>
            <a:noFill/>
            <a:ln cap="flat" cmpd="sng" w="38100">
              <a:solidFill>
                <a:schemeClr val="accent6"/>
              </a:solidFill>
              <a:prstDash val="solid"/>
              <a:round/>
              <a:headEnd len="med" w="med" type="none"/>
              <a:tailEnd len="med" w="med" type="none"/>
            </a:ln>
          </p:spPr>
        </p:cxnSp>
      </p:grpSp>
      <p:sp>
        <p:nvSpPr>
          <p:cNvPr id="401" name="Google Shape;401;p38"/>
          <p:cNvSpPr txBox="1"/>
          <p:nvPr>
            <p:ph hasCustomPrompt="1" type="title"/>
          </p:nvPr>
        </p:nvSpPr>
        <p:spPr>
          <a:xfrm>
            <a:off x="952400" y="578850"/>
            <a:ext cx="4281300" cy="697800"/>
          </a:xfrm>
          <a:prstGeom prst="rect">
            <a:avLst/>
          </a:prstGeom>
          <a:noFill/>
          <a:ln>
            <a:noFill/>
          </a:ln>
          <a:effectLst>
            <a:outerShdw blurRad="214313" rotWithShape="0" algn="bl" dir="5400000" dist="47625">
              <a:schemeClr val="dk2">
                <a:alpha val="50000"/>
              </a:schemeClr>
            </a:outerShdw>
          </a:effectLst>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b="1" sz="4000">
                <a:solidFill>
                  <a:schemeClr val="accent5"/>
                </a:solidFill>
                <a:latin typeface="Ubuntu"/>
                <a:ea typeface="Ubuntu"/>
                <a:cs typeface="Ubuntu"/>
                <a:sym typeface="Ubuntu"/>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02" name="Google Shape;402;p38"/>
          <p:cNvSpPr txBox="1"/>
          <p:nvPr>
            <p:ph idx="1" type="subTitle"/>
          </p:nvPr>
        </p:nvSpPr>
        <p:spPr>
          <a:xfrm>
            <a:off x="952400" y="1247439"/>
            <a:ext cx="4281300" cy="42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03" name="Google Shape;403;p38"/>
          <p:cNvSpPr txBox="1"/>
          <p:nvPr>
            <p:ph hasCustomPrompt="1" idx="2" type="title"/>
          </p:nvPr>
        </p:nvSpPr>
        <p:spPr>
          <a:xfrm>
            <a:off x="952400" y="1993990"/>
            <a:ext cx="4281300" cy="697800"/>
          </a:xfrm>
          <a:prstGeom prst="rect">
            <a:avLst/>
          </a:prstGeom>
          <a:noFill/>
          <a:ln>
            <a:noFill/>
          </a:ln>
          <a:effectLst>
            <a:outerShdw blurRad="214313" rotWithShape="0" algn="bl" dir="5400000" dist="47625">
              <a:schemeClr val="dk2">
                <a:alpha val="50000"/>
              </a:schemeClr>
            </a:outerShdw>
          </a:effectLst>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b="1" sz="4000">
                <a:solidFill>
                  <a:schemeClr val="accent5"/>
                </a:solidFill>
                <a:latin typeface="Ubuntu"/>
                <a:ea typeface="Ubuntu"/>
                <a:cs typeface="Ubuntu"/>
                <a:sym typeface="Ubuntu"/>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04" name="Google Shape;404;p38"/>
          <p:cNvSpPr txBox="1"/>
          <p:nvPr>
            <p:ph idx="3" type="subTitle"/>
          </p:nvPr>
        </p:nvSpPr>
        <p:spPr>
          <a:xfrm>
            <a:off x="952400" y="2670621"/>
            <a:ext cx="4281300" cy="42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05" name="Google Shape;405;p38"/>
          <p:cNvSpPr txBox="1"/>
          <p:nvPr>
            <p:ph hasCustomPrompt="1" idx="4" type="title"/>
          </p:nvPr>
        </p:nvSpPr>
        <p:spPr>
          <a:xfrm>
            <a:off x="952400" y="3417165"/>
            <a:ext cx="4281300" cy="697800"/>
          </a:xfrm>
          <a:prstGeom prst="rect">
            <a:avLst/>
          </a:prstGeom>
          <a:noFill/>
          <a:ln>
            <a:noFill/>
          </a:ln>
          <a:effectLst>
            <a:outerShdw blurRad="214313" rotWithShape="0" algn="bl" dir="5400000" dist="47625">
              <a:schemeClr val="dk2">
                <a:alpha val="50000"/>
              </a:schemeClr>
            </a:outerShdw>
          </a:effectLst>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b="1" sz="4000">
                <a:solidFill>
                  <a:schemeClr val="accent5"/>
                </a:solidFill>
                <a:latin typeface="Ubuntu"/>
                <a:ea typeface="Ubuntu"/>
                <a:cs typeface="Ubuntu"/>
                <a:sym typeface="Ubuntu"/>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06" name="Google Shape;406;p38"/>
          <p:cNvSpPr txBox="1"/>
          <p:nvPr>
            <p:ph idx="5" type="subTitle"/>
          </p:nvPr>
        </p:nvSpPr>
        <p:spPr>
          <a:xfrm>
            <a:off x="952400" y="4085782"/>
            <a:ext cx="4281300" cy="42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407" name="Shape 407"/>
        <p:cNvGrpSpPr/>
        <p:nvPr/>
      </p:nvGrpSpPr>
      <p:grpSpPr>
        <a:xfrm>
          <a:off x="0" y="0"/>
          <a:ext cx="0" cy="0"/>
          <a:chOff x="0" y="0"/>
          <a:chExt cx="0" cy="0"/>
        </a:xfrm>
      </p:grpSpPr>
      <p:pic>
        <p:nvPicPr>
          <p:cNvPr id="408" name="Google Shape;408;p39"/>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409" name="Google Shape;409;p39"/>
          <p:cNvSpPr/>
          <p:nvPr/>
        </p:nvSpPr>
        <p:spPr>
          <a:xfrm rot="-5400000">
            <a:off x="-3617097" y="1630204"/>
            <a:ext cx="6891070" cy="2389983"/>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9"/>
          <p:cNvSpPr/>
          <p:nvPr/>
        </p:nvSpPr>
        <p:spPr>
          <a:xfrm rot="-5400000">
            <a:off x="6102686" y="1584296"/>
            <a:ext cx="5633530" cy="1531774"/>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 name="Google Shape;411;p39"/>
          <p:cNvGrpSpPr/>
          <p:nvPr/>
        </p:nvGrpSpPr>
        <p:grpSpPr>
          <a:xfrm>
            <a:off x="8430763" y="620075"/>
            <a:ext cx="0" cy="3768175"/>
            <a:chOff x="713163" y="620075"/>
            <a:chExt cx="0" cy="3768175"/>
          </a:xfrm>
        </p:grpSpPr>
        <p:cxnSp>
          <p:nvCxnSpPr>
            <p:cNvPr id="412" name="Google Shape;412;p39"/>
            <p:cNvCxnSpPr/>
            <p:nvPr/>
          </p:nvCxnSpPr>
          <p:spPr>
            <a:xfrm>
              <a:off x="713163"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413" name="Google Shape;413;p39"/>
            <p:cNvCxnSpPr/>
            <p:nvPr/>
          </p:nvCxnSpPr>
          <p:spPr>
            <a:xfrm>
              <a:off x="713163" y="1540525"/>
              <a:ext cx="0" cy="1387200"/>
            </a:xfrm>
            <a:prstGeom prst="straightConnector1">
              <a:avLst/>
            </a:prstGeom>
            <a:noFill/>
            <a:ln cap="flat" cmpd="sng" w="38100">
              <a:solidFill>
                <a:schemeClr val="accent6"/>
              </a:solidFill>
              <a:prstDash val="solid"/>
              <a:round/>
              <a:headEnd len="med" w="med" type="none"/>
              <a:tailEnd len="med" w="med" type="none"/>
            </a:ln>
          </p:spPr>
        </p:cxnSp>
        <p:cxnSp>
          <p:nvCxnSpPr>
            <p:cNvPr id="414" name="Google Shape;414;p39"/>
            <p:cNvCxnSpPr/>
            <p:nvPr/>
          </p:nvCxnSpPr>
          <p:spPr>
            <a:xfrm>
              <a:off x="713163" y="620075"/>
              <a:ext cx="0" cy="429300"/>
            </a:xfrm>
            <a:prstGeom prst="straightConnector1">
              <a:avLst/>
            </a:prstGeom>
            <a:noFill/>
            <a:ln cap="flat" cmpd="sng" w="38100">
              <a:solidFill>
                <a:schemeClr val="accent6"/>
              </a:solidFill>
              <a:prstDash val="solid"/>
              <a:round/>
              <a:headEnd len="med" w="med" type="none"/>
              <a:tailEnd len="med" w="med" type="none"/>
            </a:ln>
          </p:spPr>
        </p:cxnSp>
      </p:grpSp>
      <p:sp>
        <p:nvSpPr>
          <p:cNvPr id="415" name="Google Shape;415;p39"/>
          <p:cNvSpPr/>
          <p:nvPr/>
        </p:nvSpPr>
        <p:spPr>
          <a:xfrm flipH="1" rot="-899906">
            <a:off x="2166280" y="4505338"/>
            <a:ext cx="5042964" cy="2164137"/>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9"/>
          <p:cNvSpPr txBox="1"/>
          <p:nvPr>
            <p:ph hasCustomPrompt="1" type="title"/>
          </p:nvPr>
        </p:nvSpPr>
        <p:spPr>
          <a:xfrm>
            <a:off x="1437850" y="2004323"/>
            <a:ext cx="1174500" cy="600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b="1" sz="3000">
                <a:solidFill>
                  <a:schemeClr val="accent5"/>
                </a:solidFill>
                <a:latin typeface="Ubuntu"/>
                <a:ea typeface="Ubuntu"/>
                <a:cs typeface="Ubuntu"/>
                <a:sym typeface="Ubuntu"/>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17" name="Google Shape;417;p39"/>
          <p:cNvSpPr txBox="1"/>
          <p:nvPr>
            <p:ph hasCustomPrompt="1" idx="2" type="title"/>
          </p:nvPr>
        </p:nvSpPr>
        <p:spPr>
          <a:xfrm>
            <a:off x="3985216" y="2004370"/>
            <a:ext cx="1173600" cy="6000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b="1" sz="3000">
                <a:solidFill>
                  <a:schemeClr val="accent5"/>
                </a:solidFill>
                <a:latin typeface="Ubuntu"/>
                <a:ea typeface="Ubuntu"/>
                <a:cs typeface="Ubuntu"/>
                <a:sym typeface="Ubuntu"/>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18" name="Google Shape;418;p39"/>
          <p:cNvSpPr txBox="1"/>
          <p:nvPr>
            <p:ph hasCustomPrompt="1" idx="3" type="title"/>
          </p:nvPr>
        </p:nvSpPr>
        <p:spPr>
          <a:xfrm>
            <a:off x="6530172" y="2004370"/>
            <a:ext cx="1173600" cy="6000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b="1" sz="3000">
                <a:solidFill>
                  <a:schemeClr val="accent5"/>
                </a:solidFill>
                <a:latin typeface="Ubuntu"/>
                <a:ea typeface="Ubuntu"/>
                <a:cs typeface="Ubuntu"/>
                <a:sym typeface="Ubuntu"/>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19" name="Google Shape;419;p39"/>
          <p:cNvSpPr txBox="1"/>
          <p:nvPr>
            <p:ph idx="4" type="title"/>
          </p:nvPr>
        </p:nvSpPr>
        <p:spPr>
          <a:xfrm>
            <a:off x="952400" y="539500"/>
            <a:ext cx="7239300" cy="48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20" name="Google Shape;420;p39"/>
          <p:cNvSpPr txBox="1"/>
          <p:nvPr>
            <p:ph idx="1" type="subTitle"/>
          </p:nvPr>
        </p:nvSpPr>
        <p:spPr>
          <a:xfrm>
            <a:off x="3614259" y="3730575"/>
            <a:ext cx="1915500" cy="600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1" name="Google Shape;421;p39"/>
          <p:cNvSpPr txBox="1"/>
          <p:nvPr>
            <p:ph idx="5" type="subTitle"/>
          </p:nvPr>
        </p:nvSpPr>
        <p:spPr>
          <a:xfrm>
            <a:off x="3614248" y="3401550"/>
            <a:ext cx="1915500" cy="414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8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22" name="Google Shape;422;p39"/>
          <p:cNvSpPr txBox="1"/>
          <p:nvPr>
            <p:ph idx="6" type="subTitle"/>
          </p:nvPr>
        </p:nvSpPr>
        <p:spPr>
          <a:xfrm>
            <a:off x="1067659" y="3730575"/>
            <a:ext cx="1915500" cy="600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3" name="Google Shape;423;p39"/>
          <p:cNvSpPr txBox="1"/>
          <p:nvPr>
            <p:ph idx="7" type="subTitle"/>
          </p:nvPr>
        </p:nvSpPr>
        <p:spPr>
          <a:xfrm>
            <a:off x="1067648" y="3401550"/>
            <a:ext cx="1915500" cy="414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8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24" name="Google Shape;424;p39"/>
          <p:cNvSpPr txBox="1"/>
          <p:nvPr>
            <p:ph idx="8" type="subTitle"/>
          </p:nvPr>
        </p:nvSpPr>
        <p:spPr>
          <a:xfrm>
            <a:off x="6160859" y="3730575"/>
            <a:ext cx="1915500" cy="600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5" name="Google Shape;425;p39"/>
          <p:cNvSpPr txBox="1"/>
          <p:nvPr>
            <p:ph idx="9" type="subTitle"/>
          </p:nvPr>
        </p:nvSpPr>
        <p:spPr>
          <a:xfrm>
            <a:off x="6160848" y="3401550"/>
            <a:ext cx="1915500" cy="414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8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426" name="Google Shape;426;p39"/>
          <p:cNvGrpSpPr/>
          <p:nvPr/>
        </p:nvGrpSpPr>
        <p:grpSpPr>
          <a:xfrm>
            <a:off x="713163" y="620075"/>
            <a:ext cx="63" cy="3768175"/>
            <a:chOff x="713163" y="620075"/>
            <a:chExt cx="63" cy="3768175"/>
          </a:xfrm>
        </p:grpSpPr>
        <p:grpSp>
          <p:nvGrpSpPr>
            <p:cNvPr id="427" name="Google Shape;427;p39"/>
            <p:cNvGrpSpPr/>
            <p:nvPr/>
          </p:nvGrpSpPr>
          <p:grpSpPr>
            <a:xfrm>
              <a:off x="713163" y="620075"/>
              <a:ext cx="0" cy="3768175"/>
              <a:chOff x="713163" y="620075"/>
              <a:chExt cx="0" cy="3768175"/>
            </a:xfrm>
          </p:grpSpPr>
          <p:cxnSp>
            <p:nvCxnSpPr>
              <p:cNvPr id="428" name="Google Shape;428;p39"/>
              <p:cNvCxnSpPr/>
              <p:nvPr/>
            </p:nvCxnSpPr>
            <p:spPr>
              <a:xfrm>
                <a:off x="713163"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429" name="Google Shape;429;p39"/>
              <p:cNvCxnSpPr/>
              <p:nvPr/>
            </p:nvCxnSpPr>
            <p:spPr>
              <a:xfrm>
                <a:off x="713163" y="1540525"/>
                <a:ext cx="0" cy="1387200"/>
              </a:xfrm>
              <a:prstGeom prst="straightConnector1">
                <a:avLst/>
              </a:prstGeom>
              <a:noFill/>
              <a:ln cap="flat" cmpd="sng" w="38100">
                <a:solidFill>
                  <a:schemeClr val="accent6"/>
                </a:solidFill>
                <a:prstDash val="solid"/>
                <a:round/>
                <a:headEnd len="med" w="med" type="none"/>
                <a:tailEnd len="med" w="med" type="none"/>
              </a:ln>
            </p:spPr>
          </p:cxnSp>
          <p:cxnSp>
            <p:nvCxnSpPr>
              <p:cNvPr id="430" name="Google Shape;430;p39"/>
              <p:cNvCxnSpPr/>
              <p:nvPr/>
            </p:nvCxnSpPr>
            <p:spPr>
              <a:xfrm>
                <a:off x="713163" y="620075"/>
                <a:ext cx="0" cy="429300"/>
              </a:xfrm>
              <a:prstGeom prst="straightConnector1">
                <a:avLst/>
              </a:prstGeom>
              <a:noFill/>
              <a:ln cap="flat" cmpd="sng" w="38100">
                <a:solidFill>
                  <a:schemeClr val="accent6"/>
                </a:solidFill>
                <a:prstDash val="solid"/>
                <a:round/>
                <a:headEnd len="med" w="med" type="none"/>
                <a:tailEnd len="med" w="med" type="none"/>
              </a:ln>
            </p:spPr>
          </p:cxnSp>
        </p:grpSp>
        <p:cxnSp>
          <p:nvCxnSpPr>
            <p:cNvPr id="431" name="Google Shape;431;p39"/>
            <p:cNvCxnSpPr/>
            <p:nvPr/>
          </p:nvCxnSpPr>
          <p:spPr>
            <a:xfrm>
              <a:off x="713225" y="3491750"/>
              <a:ext cx="0" cy="896400"/>
            </a:xfrm>
            <a:prstGeom prst="straightConnector1">
              <a:avLst/>
            </a:prstGeom>
            <a:noFill/>
            <a:ln cap="flat" cmpd="sng" w="38100">
              <a:solidFill>
                <a:schemeClr val="accent6"/>
              </a:solidFill>
              <a:prstDash val="solid"/>
              <a:round/>
              <a:headEnd len="med" w="med" type="none"/>
              <a:tailEnd len="med" w="med" type="none"/>
            </a:ln>
          </p:spPr>
        </p:cxn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432" name="Shape 432"/>
        <p:cNvGrpSpPr/>
        <p:nvPr/>
      </p:nvGrpSpPr>
      <p:grpSpPr>
        <a:xfrm>
          <a:off x="0" y="0"/>
          <a:ext cx="0" cy="0"/>
          <a:chOff x="0" y="0"/>
          <a:chExt cx="0" cy="0"/>
        </a:xfrm>
      </p:grpSpPr>
      <p:pic>
        <p:nvPicPr>
          <p:cNvPr id="433" name="Google Shape;433;p40"/>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434" name="Google Shape;434;p40"/>
          <p:cNvSpPr/>
          <p:nvPr/>
        </p:nvSpPr>
        <p:spPr>
          <a:xfrm flipH="1" rot="-8099605">
            <a:off x="6179193" y="2381865"/>
            <a:ext cx="1773481" cy="5493536"/>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0"/>
          <p:cNvSpPr/>
          <p:nvPr/>
        </p:nvSpPr>
        <p:spPr>
          <a:xfrm flipH="1" rot="-5400000">
            <a:off x="-3691646" y="1025478"/>
            <a:ext cx="6891070" cy="2389983"/>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 name="Google Shape;436;p40"/>
          <p:cNvGrpSpPr/>
          <p:nvPr/>
        </p:nvGrpSpPr>
        <p:grpSpPr>
          <a:xfrm>
            <a:off x="712914" y="620075"/>
            <a:ext cx="0" cy="3768175"/>
            <a:chOff x="722181" y="620075"/>
            <a:chExt cx="0" cy="3768175"/>
          </a:xfrm>
        </p:grpSpPr>
        <p:cxnSp>
          <p:nvCxnSpPr>
            <p:cNvPr id="437" name="Google Shape;437;p40"/>
            <p:cNvCxnSpPr/>
            <p:nvPr/>
          </p:nvCxnSpPr>
          <p:spPr>
            <a:xfrm>
              <a:off x="722181"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438" name="Google Shape;438;p40"/>
            <p:cNvCxnSpPr/>
            <p:nvPr/>
          </p:nvCxnSpPr>
          <p:spPr>
            <a:xfrm>
              <a:off x="722181" y="1868225"/>
              <a:ext cx="0" cy="1353000"/>
            </a:xfrm>
            <a:prstGeom prst="straightConnector1">
              <a:avLst/>
            </a:prstGeom>
            <a:noFill/>
            <a:ln cap="flat" cmpd="sng" w="38100">
              <a:solidFill>
                <a:schemeClr val="accent6"/>
              </a:solidFill>
              <a:prstDash val="solid"/>
              <a:round/>
              <a:headEnd len="med" w="med" type="none"/>
              <a:tailEnd len="med" w="med" type="none"/>
            </a:ln>
          </p:spPr>
        </p:cxnSp>
        <p:cxnSp>
          <p:nvCxnSpPr>
            <p:cNvPr id="439" name="Google Shape;439;p40"/>
            <p:cNvCxnSpPr/>
            <p:nvPr/>
          </p:nvCxnSpPr>
          <p:spPr>
            <a:xfrm>
              <a:off x="722181" y="620075"/>
              <a:ext cx="0" cy="905400"/>
            </a:xfrm>
            <a:prstGeom prst="straightConnector1">
              <a:avLst/>
            </a:prstGeom>
            <a:noFill/>
            <a:ln cap="flat" cmpd="sng" w="38100">
              <a:solidFill>
                <a:schemeClr val="accent6"/>
              </a:solidFill>
              <a:prstDash val="solid"/>
              <a:round/>
              <a:headEnd len="med" w="med" type="none"/>
              <a:tailEnd len="med" w="med" type="none"/>
            </a:ln>
          </p:spPr>
        </p:cxnSp>
      </p:grpSp>
      <p:sp>
        <p:nvSpPr>
          <p:cNvPr id="440" name="Google Shape;440;p40"/>
          <p:cNvSpPr txBox="1"/>
          <p:nvPr>
            <p:ph type="title"/>
          </p:nvPr>
        </p:nvSpPr>
        <p:spPr>
          <a:xfrm>
            <a:off x="952450" y="539500"/>
            <a:ext cx="38589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7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41" name="Google Shape;441;p40"/>
          <p:cNvSpPr txBox="1"/>
          <p:nvPr>
            <p:ph idx="1" type="subTitle"/>
          </p:nvPr>
        </p:nvSpPr>
        <p:spPr>
          <a:xfrm>
            <a:off x="952450" y="1762997"/>
            <a:ext cx="3858900" cy="105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2" name="Google Shape;442;p40"/>
          <p:cNvSpPr txBox="1"/>
          <p:nvPr/>
        </p:nvSpPr>
        <p:spPr>
          <a:xfrm>
            <a:off x="952450" y="3436125"/>
            <a:ext cx="3858900" cy="6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6"/>
                </a:solidFill>
                <a:latin typeface="Ubuntu"/>
                <a:ea typeface="Ubuntu"/>
                <a:cs typeface="Ubuntu"/>
                <a:sym typeface="Ubuntu"/>
              </a:rPr>
              <a:t>CREDITS: This presentation template was created by </a:t>
            </a:r>
            <a:r>
              <a:rPr lang="en" sz="1200" u="sng">
                <a:solidFill>
                  <a:schemeClr val="accent6"/>
                </a:solidFill>
                <a:latin typeface="Ubuntu"/>
                <a:ea typeface="Ubuntu"/>
                <a:cs typeface="Ubuntu"/>
                <a:sym typeface="Ubuntu"/>
                <a:hlinkClick r:id="rId3">
                  <a:extLst>
                    <a:ext uri="{A12FA001-AC4F-418D-AE19-62706E023703}">
                      <ahyp:hlinkClr val="tx"/>
                    </a:ext>
                  </a:extLst>
                </a:hlinkClick>
              </a:rPr>
              <a:t>Slidesgo</a:t>
            </a:r>
            <a:r>
              <a:rPr lang="en" sz="1200">
                <a:solidFill>
                  <a:schemeClr val="accent6"/>
                </a:solidFill>
                <a:latin typeface="Ubuntu"/>
                <a:ea typeface="Ubuntu"/>
                <a:cs typeface="Ubuntu"/>
                <a:sym typeface="Ubuntu"/>
              </a:rPr>
              <a:t>, and includes icons by </a:t>
            </a:r>
            <a:r>
              <a:rPr lang="en" sz="1200" u="sng">
                <a:solidFill>
                  <a:schemeClr val="accent6"/>
                </a:solidFill>
                <a:latin typeface="Ubuntu"/>
                <a:ea typeface="Ubuntu"/>
                <a:cs typeface="Ubuntu"/>
                <a:sym typeface="Ubuntu"/>
                <a:hlinkClick r:id="rId4">
                  <a:extLst>
                    <a:ext uri="{A12FA001-AC4F-418D-AE19-62706E023703}">
                      <ahyp:hlinkClr val="tx"/>
                    </a:ext>
                  </a:extLst>
                </a:hlinkClick>
              </a:rPr>
              <a:t>Flaticon</a:t>
            </a:r>
            <a:r>
              <a:rPr lang="en" sz="1200">
                <a:solidFill>
                  <a:schemeClr val="accent6"/>
                </a:solidFill>
                <a:latin typeface="Ubuntu"/>
                <a:ea typeface="Ubuntu"/>
                <a:cs typeface="Ubuntu"/>
                <a:sym typeface="Ubuntu"/>
              </a:rPr>
              <a:t>, and infographics &amp; images by </a:t>
            </a:r>
            <a:r>
              <a:rPr lang="en" sz="1200" u="sng">
                <a:solidFill>
                  <a:schemeClr val="accent6"/>
                </a:solidFill>
                <a:latin typeface="Ubuntu"/>
                <a:ea typeface="Ubuntu"/>
                <a:cs typeface="Ubuntu"/>
                <a:sym typeface="Ubuntu"/>
                <a:hlinkClick r:id="rId5">
                  <a:extLst>
                    <a:ext uri="{A12FA001-AC4F-418D-AE19-62706E023703}">
                      <ahyp:hlinkClr val="tx"/>
                    </a:ext>
                  </a:extLst>
                </a:hlinkClick>
              </a:rPr>
              <a:t>Freepik</a:t>
            </a:r>
            <a:r>
              <a:rPr lang="en" sz="1200" u="sng">
                <a:solidFill>
                  <a:schemeClr val="accent6"/>
                </a:solidFill>
                <a:latin typeface="Ubuntu"/>
                <a:ea typeface="Ubuntu"/>
                <a:cs typeface="Ubuntu"/>
                <a:sym typeface="Ubuntu"/>
              </a:rPr>
              <a:t> </a:t>
            </a:r>
            <a:endParaRPr sz="1200" u="sng">
              <a:solidFill>
                <a:schemeClr val="accent6"/>
              </a:solidFill>
              <a:latin typeface="Ubuntu"/>
              <a:ea typeface="Ubuntu"/>
              <a:cs typeface="Ubuntu"/>
              <a:sym typeface="Ubuntu"/>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 name="Shape 34"/>
        <p:cNvGrpSpPr/>
        <p:nvPr/>
      </p:nvGrpSpPr>
      <p:grpSpPr>
        <a:xfrm>
          <a:off x="0" y="0"/>
          <a:ext cx="0" cy="0"/>
          <a:chOff x="0" y="0"/>
          <a:chExt cx="0" cy="0"/>
        </a:xfrm>
      </p:grpSpPr>
      <p:pic>
        <p:nvPicPr>
          <p:cNvPr id="35" name="Google Shape;35;p5"/>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36" name="Google Shape;36;p5"/>
          <p:cNvSpPr/>
          <p:nvPr/>
        </p:nvSpPr>
        <p:spPr>
          <a:xfrm rot="-1799780">
            <a:off x="6393690" y="2773683"/>
            <a:ext cx="4746449" cy="2036890"/>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5"/>
          <p:cNvGrpSpPr/>
          <p:nvPr/>
        </p:nvGrpSpPr>
        <p:grpSpPr>
          <a:xfrm>
            <a:off x="713163" y="620075"/>
            <a:ext cx="13" cy="3768175"/>
            <a:chOff x="713163" y="620075"/>
            <a:chExt cx="13" cy="3768175"/>
          </a:xfrm>
        </p:grpSpPr>
        <p:cxnSp>
          <p:nvCxnSpPr>
            <p:cNvPr id="38" name="Google Shape;38;p5"/>
            <p:cNvCxnSpPr/>
            <p:nvPr/>
          </p:nvCxnSpPr>
          <p:spPr>
            <a:xfrm>
              <a:off x="713163"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39" name="Google Shape;39;p5"/>
            <p:cNvCxnSpPr/>
            <p:nvPr/>
          </p:nvCxnSpPr>
          <p:spPr>
            <a:xfrm>
              <a:off x="713175" y="1364825"/>
              <a:ext cx="0" cy="2718600"/>
            </a:xfrm>
            <a:prstGeom prst="straightConnector1">
              <a:avLst/>
            </a:prstGeom>
            <a:noFill/>
            <a:ln cap="flat" cmpd="sng" w="38100">
              <a:solidFill>
                <a:schemeClr val="accent6"/>
              </a:solidFill>
              <a:prstDash val="solid"/>
              <a:round/>
              <a:headEnd len="med" w="med" type="none"/>
              <a:tailEnd len="med" w="med" type="none"/>
            </a:ln>
          </p:spPr>
        </p:cxnSp>
        <p:cxnSp>
          <p:nvCxnSpPr>
            <p:cNvPr id="40" name="Google Shape;40;p5"/>
            <p:cNvCxnSpPr/>
            <p:nvPr/>
          </p:nvCxnSpPr>
          <p:spPr>
            <a:xfrm>
              <a:off x="713163" y="620075"/>
              <a:ext cx="0" cy="429300"/>
            </a:xfrm>
            <a:prstGeom prst="straightConnector1">
              <a:avLst/>
            </a:prstGeom>
            <a:noFill/>
            <a:ln cap="flat" cmpd="sng" w="38100">
              <a:solidFill>
                <a:schemeClr val="accent6"/>
              </a:solidFill>
              <a:prstDash val="solid"/>
              <a:round/>
              <a:headEnd len="med" w="med" type="none"/>
              <a:tailEnd len="med" w="med" type="none"/>
            </a:ln>
          </p:spPr>
        </p:cxnSp>
      </p:grpSp>
      <p:sp>
        <p:nvSpPr>
          <p:cNvPr id="41" name="Google Shape;41;p5"/>
          <p:cNvSpPr txBox="1"/>
          <p:nvPr>
            <p:ph idx="1" type="subTitle"/>
          </p:nvPr>
        </p:nvSpPr>
        <p:spPr>
          <a:xfrm>
            <a:off x="4293772" y="3608750"/>
            <a:ext cx="24717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2" name="Google Shape;42;p5"/>
          <p:cNvSpPr txBox="1"/>
          <p:nvPr>
            <p:ph idx="2" type="subTitle"/>
          </p:nvPr>
        </p:nvSpPr>
        <p:spPr>
          <a:xfrm>
            <a:off x="952672" y="3608750"/>
            <a:ext cx="24717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3" name="Google Shape;43;p5"/>
          <p:cNvSpPr txBox="1"/>
          <p:nvPr>
            <p:ph idx="3" type="subTitle"/>
          </p:nvPr>
        </p:nvSpPr>
        <p:spPr>
          <a:xfrm>
            <a:off x="4293763" y="3300725"/>
            <a:ext cx="24717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4" name="Google Shape;44;p5"/>
          <p:cNvSpPr txBox="1"/>
          <p:nvPr>
            <p:ph idx="4" type="subTitle"/>
          </p:nvPr>
        </p:nvSpPr>
        <p:spPr>
          <a:xfrm>
            <a:off x="952450" y="3300725"/>
            <a:ext cx="24717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8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5" name="Google Shape;45;p5"/>
          <p:cNvSpPr txBox="1"/>
          <p:nvPr>
            <p:ph type="title"/>
          </p:nvPr>
        </p:nvSpPr>
        <p:spPr>
          <a:xfrm>
            <a:off x="952400" y="539500"/>
            <a:ext cx="5813100" cy="48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443" name="Shape 443"/>
        <p:cNvGrpSpPr/>
        <p:nvPr/>
      </p:nvGrpSpPr>
      <p:grpSpPr>
        <a:xfrm>
          <a:off x="0" y="0"/>
          <a:ext cx="0" cy="0"/>
          <a:chOff x="0" y="0"/>
          <a:chExt cx="0" cy="0"/>
        </a:xfrm>
      </p:grpSpPr>
      <p:pic>
        <p:nvPicPr>
          <p:cNvPr id="444" name="Google Shape;444;p41"/>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445" name="Google Shape;445;p41"/>
          <p:cNvSpPr/>
          <p:nvPr/>
        </p:nvSpPr>
        <p:spPr>
          <a:xfrm rot="6299564">
            <a:off x="-2580044" y="1713651"/>
            <a:ext cx="6596245" cy="1793952"/>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1"/>
          <p:cNvSpPr/>
          <p:nvPr/>
        </p:nvSpPr>
        <p:spPr>
          <a:xfrm flipH="1" rot="5623741">
            <a:off x="4988763" y="272562"/>
            <a:ext cx="6891055" cy="2389978"/>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 name="Google Shape;447;p41"/>
          <p:cNvGrpSpPr/>
          <p:nvPr/>
        </p:nvGrpSpPr>
        <p:grpSpPr>
          <a:xfrm>
            <a:off x="713225" y="890538"/>
            <a:ext cx="0" cy="3510138"/>
            <a:chOff x="713225" y="890538"/>
            <a:chExt cx="0" cy="3510138"/>
          </a:xfrm>
        </p:grpSpPr>
        <p:cxnSp>
          <p:nvCxnSpPr>
            <p:cNvPr id="448" name="Google Shape;448;p41"/>
            <p:cNvCxnSpPr/>
            <p:nvPr/>
          </p:nvCxnSpPr>
          <p:spPr>
            <a:xfrm>
              <a:off x="713225" y="930275"/>
              <a:ext cx="0" cy="3470400"/>
            </a:xfrm>
            <a:prstGeom prst="straightConnector1">
              <a:avLst/>
            </a:prstGeom>
            <a:noFill/>
            <a:ln cap="flat" cmpd="sng" w="9525">
              <a:solidFill>
                <a:schemeClr val="accent6"/>
              </a:solidFill>
              <a:prstDash val="solid"/>
              <a:round/>
              <a:headEnd len="med" w="med" type="none"/>
              <a:tailEnd len="med" w="med" type="none"/>
            </a:ln>
          </p:spPr>
        </p:cxnSp>
        <p:cxnSp>
          <p:nvCxnSpPr>
            <p:cNvPr id="449" name="Google Shape;449;p41"/>
            <p:cNvCxnSpPr/>
            <p:nvPr/>
          </p:nvCxnSpPr>
          <p:spPr>
            <a:xfrm>
              <a:off x="713225" y="890538"/>
              <a:ext cx="0" cy="2486100"/>
            </a:xfrm>
            <a:prstGeom prst="straightConnector1">
              <a:avLst/>
            </a:prstGeom>
            <a:noFill/>
            <a:ln cap="flat" cmpd="sng" w="38100">
              <a:solidFill>
                <a:schemeClr val="accent6"/>
              </a:solidFill>
              <a:prstDash val="solid"/>
              <a:round/>
              <a:headEnd len="med" w="med" type="none"/>
              <a:tailEnd len="med" w="med" type="none"/>
            </a:ln>
          </p:spPr>
        </p:cxnSp>
        <p:cxnSp>
          <p:nvCxnSpPr>
            <p:cNvPr id="450" name="Google Shape;450;p41"/>
            <p:cNvCxnSpPr/>
            <p:nvPr/>
          </p:nvCxnSpPr>
          <p:spPr>
            <a:xfrm>
              <a:off x="713225" y="3876475"/>
              <a:ext cx="0" cy="429300"/>
            </a:xfrm>
            <a:prstGeom prst="straightConnector1">
              <a:avLst/>
            </a:prstGeom>
            <a:noFill/>
            <a:ln cap="flat" cmpd="sng" w="38100">
              <a:solidFill>
                <a:schemeClr val="accent6"/>
              </a:solidFill>
              <a:prstDash val="solid"/>
              <a:round/>
              <a:headEnd len="med" w="med" type="none"/>
              <a:tailEnd len="med" w="med" type="none"/>
            </a:ln>
          </p:spPr>
        </p:cxn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451" name="Shape 451"/>
        <p:cNvGrpSpPr/>
        <p:nvPr/>
      </p:nvGrpSpPr>
      <p:grpSpPr>
        <a:xfrm>
          <a:off x="0" y="0"/>
          <a:ext cx="0" cy="0"/>
          <a:chOff x="0" y="0"/>
          <a:chExt cx="0" cy="0"/>
        </a:xfrm>
      </p:grpSpPr>
      <p:pic>
        <p:nvPicPr>
          <p:cNvPr id="452" name="Google Shape;452;p42"/>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453" name="Google Shape;453;p42"/>
          <p:cNvSpPr/>
          <p:nvPr/>
        </p:nvSpPr>
        <p:spPr>
          <a:xfrm flipH="1">
            <a:off x="-746447" y="-1125198"/>
            <a:ext cx="2217347" cy="6868457"/>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2"/>
          <p:cNvSpPr/>
          <p:nvPr/>
        </p:nvSpPr>
        <p:spPr>
          <a:xfrm flipH="1" rot="-1800009">
            <a:off x="4965678" y="3556503"/>
            <a:ext cx="4450824" cy="1910026"/>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2"/>
          <p:cNvSpPr/>
          <p:nvPr/>
        </p:nvSpPr>
        <p:spPr>
          <a:xfrm rot="-899991">
            <a:off x="3420225" y="-1439958"/>
            <a:ext cx="6891295" cy="2390061"/>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 name="Google Shape;456;p42"/>
          <p:cNvGrpSpPr/>
          <p:nvPr/>
        </p:nvGrpSpPr>
        <p:grpSpPr>
          <a:xfrm>
            <a:off x="8430775" y="930275"/>
            <a:ext cx="0" cy="3470400"/>
            <a:chOff x="713225" y="930275"/>
            <a:chExt cx="0" cy="3470400"/>
          </a:xfrm>
        </p:grpSpPr>
        <p:cxnSp>
          <p:nvCxnSpPr>
            <p:cNvPr id="457" name="Google Shape;457;p42"/>
            <p:cNvCxnSpPr/>
            <p:nvPr/>
          </p:nvCxnSpPr>
          <p:spPr>
            <a:xfrm>
              <a:off x="713225" y="930275"/>
              <a:ext cx="0" cy="3470400"/>
            </a:xfrm>
            <a:prstGeom prst="straightConnector1">
              <a:avLst/>
            </a:prstGeom>
            <a:noFill/>
            <a:ln cap="flat" cmpd="sng" w="9525">
              <a:solidFill>
                <a:schemeClr val="accent6"/>
              </a:solidFill>
              <a:prstDash val="solid"/>
              <a:round/>
              <a:headEnd len="med" w="med" type="none"/>
              <a:tailEnd len="med" w="med" type="none"/>
            </a:ln>
          </p:spPr>
        </p:cxnSp>
        <p:cxnSp>
          <p:nvCxnSpPr>
            <p:cNvPr id="458" name="Google Shape;458;p42"/>
            <p:cNvCxnSpPr/>
            <p:nvPr/>
          </p:nvCxnSpPr>
          <p:spPr>
            <a:xfrm>
              <a:off x="713225" y="1602800"/>
              <a:ext cx="0" cy="2268300"/>
            </a:xfrm>
            <a:prstGeom prst="straightConnector1">
              <a:avLst/>
            </a:prstGeom>
            <a:noFill/>
            <a:ln cap="flat" cmpd="sng" w="38100">
              <a:solidFill>
                <a:schemeClr val="accent6"/>
              </a:solidFill>
              <a:prstDash val="solid"/>
              <a:round/>
              <a:headEnd len="med" w="med" type="none"/>
              <a:tailEnd len="med" w="med" type="none"/>
            </a:ln>
          </p:spPr>
        </p:cxn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62" name="Shape 462"/>
        <p:cNvGrpSpPr/>
        <p:nvPr/>
      </p:nvGrpSpPr>
      <p:grpSpPr>
        <a:xfrm>
          <a:off x="0" y="0"/>
          <a:ext cx="0" cy="0"/>
          <a:chOff x="0" y="0"/>
          <a:chExt cx="0" cy="0"/>
        </a:xfrm>
      </p:grpSpPr>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63" name="Shape 463"/>
        <p:cNvGrpSpPr/>
        <p:nvPr/>
      </p:nvGrpSpPr>
      <p:grpSpPr>
        <a:xfrm>
          <a:off x="0" y="0"/>
          <a:ext cx="0" cy="0"/>
          <a:chOff x="0" y="0"/>
          <a:chExt cx="0" cy="0"/>
        </a:xfrm>
      </p:grpSpPr>
      <p:sp>
        <p:nvSpPr>
          <p:cNvPr id="464" name="Google Shape;464;p4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6" name="Shape 46"/>
        <p:cNvGrpSpPr/>
        <p:nvPr/>
      </p:nvGrpSpPr>
      <p:grpSpPr>
        <a:xfrm>
          <a:off x="0" y="0"/>
          <a:ext cx="0" cy="0"/>
          <a:chOff x="0" y="0"/>
          <a:chExt cx="0" cy="0"/>
        </a:xfrm>
      </p:grpSpPr>
      <p:pic>
        <p:nvPicPr>
          <p:cNvPr id="47" name="Google Shape;47;p6"/>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48" name="Google Shape;48;p6"/>
          <p:cNvSpPr/>
          <p:nvPr/>
        </p:nvSpPr>
        <p:spPr>
          <a:xfrm flipH="1" rot="-900090">
            <a:off x="7627414" y="-285696"/>
            <a:ext cx="1773764" cy="5494415"/>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6"/>
          <p:cNvSpPr/>
          <p:nvPr/>
        </p:nvSpPr>
        <p:spPr>
          <a:xfrm flipH="1" rot="-3600002">
            <a:off x="-2777428" y="-955567"/>
            <a:ext cx="6891533" cy="2390143"/>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 name="Google Shape;50;p6"/>
          <p:cNvGrpSpPr/>
          <p:nvPr/>
        </p:nvGrpSpPr>
        <p:grpSpPr>
          <a:xfrm>
            <a:off x="713100" y="620075"/>
            <a:ext cx="125" cy="3768175"/>
            <a:chOff x="713100" y="620075"/>
            <a:chExt cx="125" cy="3768175"/>
          </a:xfrm>
        </p:grpSpPr>
        <p:cxnSp>
          <p:nvCxnSpPr>
            <p:cNvPr id="51" name="Google Shape;51;p6"/>
            <p:cNvCxnSpPr/>
            <p:nvPr/>
          </p:nvCxnSpPr>
          <p:spPr>
            <a:xfrm>
              <a:off x="713100"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52" name="Google Shape;52;p6"/>
            <p:cNvCxnSpPr/>
            <p:nvPr/>
          </p:nvCxnSpPr>
          <p:spPr>
            <a:xfrm>
              <a:off x="713225" y="1922325"/>
              <a:ext cx="0" cy="1899000"/>
            </a:xfrm>
            <a:prstGeom prst="straightConnector1">
              <a:avLst/>
            </a:prstGeom>
            <a:noFill/>
            <a:ln cap="flat" cmpd="sng" w="38100">
              <a:solidFill>
                <a:schemeClr val="accent6"/>
              </a:solidFill>
              <a:prstDash val="solid"/>
              <a:round/>
              <a:headEnd len="med" w="med" type="none"/>
              <a:tailEnd len="med" w="med" type="none"/>
            </a:ln>
          </p:spPr>
        </p:cxnSp>
        <p:cxnSp>
          <p:nvCxnSpPr>
            <p:cNvPr id="53" name="Google Shape;53;p6"/>
            <p:cNvCxnSpPr/>
            <p:nvPr/>
          </p:nvCxnSpPr>
          <p:spPr>
            <a:xfrm>
              <a:off x="713225" y="620075"/>
              <a:ext cx="0" cy="429300"/>
            </a:xfrm>
            <a:prstGeom prst="straightConnector1">
              <a:avLst/>
            </a:prstGeom>
            <a:noFill/>
            <a:ln cap="flat" cmpd="sng" w="38100">
              <a:solidFill>
                <a:schemeClr val="accent6"/>
              </a:solidFill>
              <a:prstDash val="solid"/>
              <a:round/>
              <a:headEnd len="med" w="med" type="none"/>
              <a:tailEnd len="med" w="med" type="none"/>
            </a:ln>
          </p:spPr>
        </p:cxnSp>
      </p:grpSp>
      <p:sp>
        <p:nvSpPr>
          <p:cNvPr id="54" name="Google Shape;54;p6"/>
          <p:cNvSpPr txBox="1"/>
          <p:nvPr>
            <p:ph type="title"/>
          </p:nvPr>
        </p:nvSpPr>
        <p:spPr>
          <a:xfrm>
            <a:off x="952350" y="539500"/>
            <a:ext cx="7239300" cy="48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5" name="Shape 55"/>
        <p:cNvGrpSpPr/>
        <p:nvPr/>
      </p:nvGrpSpPr>
      <p:grpSpPr>
        <a:xfrm>
          <a:off x="0" y="0"/>
          <a:ext cx="0" cy="0"/>
          <a:chOff x="0" y="0"/>
          <a:chExt cx="0" cy="0"/>
        </a:xfrm>
      </p:grpSpPr>
      <p:pic>
        <p:nvPicPr>
          <p:cNvPr id="56" name="Google Shape;56;p7"/>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57" name="Google Shape;57;p7"/>
          <p:cNvSpPr/>
          <p:nvPr/>
        </p:nvSpPr>
        <p:spPr>
          <a:xfrm rot="-9899694">
            <a:off x="-1253658" y="-208228"/>
            <a:ext cx="1773347" cy="5493123"/>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7"/>
          <p:cNvSpPr/>
          <p:nvPr/>
        </p:nvSpPr>
        <p:spPr>
          <a:xfrm rot="2700000">
            <a:off x="4301812" y="-122210"/>
            <a:ext cx="6891325" cy="2390071"/>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7"/>
          <p:cNvGrpSpPr/>
          <p:nvPr/>
        </p:nvGrpSpPr>
        <p:grpSpPr>
          <a:xfrm>
            <a:off x="713100" y="620075"/>
            <a:ext cx="125" cy="3768175"/>
            <a:chOff x="713100" y="620075"/>
            <a:chExt cx="125" cy="3768175"/>
          </a:xfrm>
        </p:grpSpPr>
        <p:cxnSp>
          <p:nvCxnSpPr>
            <p:cNvPr id="60" name="Google Shape;60;p7"/>
            <p:cNvCxnSpPr/>
            <p:nvPr/>
          </p:nvCxnSpPr>
          <p:spPr>
            <a:xfrm>
              <a:off x="713100"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61" name="Google Shape;61;p7"/>
            <p:cNvCxnSpPr/>
            <p:nvPr/>
          </p:nvCxnSpPr>
          <p:spPr>
            <a:xfrm>
              <a:off x="713225" y="2093154"/>
              <a:ext cx="0" cy="1758900"/>
            </a:xfrm>
            <a:prstGeom prst="straightConnector1">
              <a:avLst/>
            </a:prstGeom>
            <a:noFill/>
            <a:ln cap="flat" cmpd="sng" w="38100">
              <a:solidFill>
                <a:schemeClr val="accent6"/>
              </a:solidFill>
              <a:prstDash val="solid"/>
              <a:round/>
              <a:headEnd len="med" w="med" type="none"/>
              <a:tailEnd len="med" w="med" type="none"/>
            </a:ln>
          </p:spPr>
        </p:cxnSp>
        <p:cxnSp>
          <p:nvCxnSpPr>
            <p:cNvPr id="62" name="Google Shape;62;p7"/>
            <p:cNvCxnSpPr/>
            <p:nvPr/>
          </p:nvCxnSpPr>
          <p:spPr>
            <a:xfrm>
              <a:off x="713225" y="620075"/>
              <a:ext cx="0" cy="831600"/>
            </a:xfrm>
            <a:prstGeom prst="straightConnector1">
              <a:avLst/>
            </a:prstGeom>
            <a:noFill/>
            <a:ln cap="flat" cmpd="sng" w="38100">
              <a:solidFill>
                <a:schemeClr val="accent6"/>
              </a:solidFill>
              <a:prstDash val="solid"/>
              <a:round/>
              <a:headEnd len="med" w="med" type="none"/>
              <a:tailEnd len="med" w="med" type="none"/>
            </a:ln>
          </p:spPr>
        </p:cxnSp>
      </p:grpSp>
      <p:sp>
        <p:nvSpPr>
          <p:cNvPr id="63" name="Google Shape;63;p7"/>
          <p:cNvSpPr txBox="1"/>
          <p:nvPr>
            <p:ph idx="1" type="body"/>
          </p:nvPr>
        </p:nvSpPr>
        <p:spPr>
          <a:xfrm>
            <a:off x="952400" y="2004725"/>
            <a:ext cx="3729000" cy="1948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5"/>
              </a:buClr>
              <a:buSzPts val="1400"/>
              <a:buChar char="●"/>
              <a:defRPr/>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64" name="Google Shape;64;p7"/>
          <p:cNvSpPr txBox="1"/>
          <p:nvPr>
            <p:ph type="title"/>
          </p:nvPr>
        </p:nvSpPr>
        <p:spPr>
          <a:xfrm>
            <a:off x="952400" y="539500"/>
            <a:ext cx="3729000" cy="1048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5" name="Google Shape;65;p7"/>
          <p:cNvSpPr/>
          <p:nvPr>
            <p:ph idx="2" type="pic"/>
          </p:nvPr>
        </p:nvSpPr>
        <p:spPr>
          <a:xfrm>
            <a:off x="5016775" y="620075"/>
            <a:ext cx="3174900" cy="3714300"/>
          </a:xfrm>
          <a:prstGeom prst="roundRect">
            <a:avLst>
              <a:gd fmla="val 16667" name="adj"/>
            </a:avLst>
          </a:prstGeom>
          <a:noFill/>
          <a:ln cap="flat" cmpd="sng" w="38100">
            <a:solidFill>
              <a:schemeClr val="accent5"/>
            </a:solidFill>
            <a:prstDash val="solid"/>
            <a:round/>
            <a:headEnd len="sm" w="sm" type="none"/>
            <a:tailEnd len="sm" w="sm" type="none"/>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6" name="Shape 66"/>
        <p:cNvGrpSpPr/>
        <p:nvPr/>
      </p:nvGrpSpPr>
      <p:grpSpPr>
        <a:xfrm>
          <a:off x="0" y="0"/>
          <a:ext cx="0" cy="0"/>
          <a:chOff x="0" y="0"/>
          <a:chExt cx="0" cy="0"/>
        </a:xfrm>
      </p:grpSpPr>
      <p:pic>
        <p:nvPicPr>
          <p:cNvPr id="67" name="Google Shape;67;p8"/>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68" name="Google Shape;68;p8"/>
          <p:cNvSpPr/>
          <p:nvPr/>
        </p:nvSpPr>
        <p:spPr>
          <a:xfrm flipH="1" rot="-1799986">
            <a:off x="7246326" y="-285677"/>
            <a:ext cx="1773775" cy="5494449"/>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 name="Google Shape;69;p8"/>
          <p:cNvGrpSpPr/>
          <p:nvPr/>
        </p:nvGrpSpPr>
        <p:grpSpPr>
          <a:xfrm>
            <a:off x="713225" y="930275"/>
            <a:ext cx="0" cy="3470400"/>
            <a:chOff x="713225" y="930275"/>
            <a:chExt cx="0" cy="3470400"/>
          </a:xfrm>
        </p:grpSpPr>
        <p:cxnSp>
          <p:nvCxnSpPr>
            <p:cNvPr id="70" name="Google Shape;70;p8"/>
            <p:cNvCxnSpPr/>
            <p:nvPr/>
          </p:nvCxnSpPr>
          <p:spPr>
            <a:xfrm>
              <a:off x="713225" y="930275"/>
              <a:ext cx="0" cy="3470400"/>
            </a:xfrm>
            <a:prstGeom prst="straightConnector1">
              <a:avLst/>
            </a:prstGeom>
            <a:noFill/>
            <a:ln cap="flat" cmpd="sng" w="9525">
              <a:solidFill>
                <a:schemeClr val="accent6"/>
              </a:solidFill>
              <a:prstDash val="solid"/>
              <a:round/>
              <a:headEnd len="med" w="med" type="none"/>
              <a:tailEnd len="med" w="med" type="none"/>
            </a:ln>
          </p:spPr>
        </p:cxnSp>
        <p:cxnSp>
          <p:nvCxnSpPr>
            <p:cNvPr id="71" name="Google Shape;71;p8"/>
            <p:cNvCxnSpPr/>
            <p:nvPr/>
          </p:nvCxnSpPr>
          <p:spPr>
            <a:xfrm>
              <a:off x="713225" y="1374200"/>
              <a:ext cx="0" cy="2071500"/>
            </a:xfrm>
            <a:prstGeom prst="straightConnector1">
              <a:avLst/>
            </a:prstGeom>
            <a:noFill/>
            <a:ln cap="flat" cmpd="sng" w="38100">
              <a:solidFill>
                <a:schemeClr val="accent6"/>
              </a:solidFill>
              <a:prstDash val="solid"/>
              <a:round/>
              <a:headEnd len="med" w="med" type="none"/>
              <a:tailEnd len="med" w="med" type="none"/>
            </a:ln>
          </p:spPr>
        </p:cxnSp>
      </p:grpSp>
      <p:sp>
        <p:nvSpPr>
          <p:cNvPr id="72" name="Google Shape;72;p8"/>
          <p:cNvSpPr txBox="1"/>
          <p:nvPr>
            <p:ph type="title"/>
          </p:nvPr>
        </p:nvSpPr>
        <p:spPr>
          <a:xfrm>
            <a:off x="952450" y="1290850"/>
            <a:ext cx="4699800" cy="24126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7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3" name="Shape 73"/>
        <p:cNvGrpSpPr/>
        <p:nvPr/>
      </p:nvGrpSpPr>
      <p:grpSpPr>
        <a:xfrm>
          <a:off x="0" y="0"/>
          <a:ext cx="0" cy="0"/>
          <a:chOff x="0" y="0"/>
          <a:chExt cx="0" cy="0"/>
        </a:xfrm>
      </p:grpSpPr>
      <p:pic>
        <p:nvPicPr>
          <p:cNvPr id="74" name="Google Shape;74;p9"/>
          <p:cNvPicPr preferRelativeResize="0"/>
          <p:nvPr/>
        </p:nvPicPr>
        <p:blipFill rotWithShape="1">
          <a:blip r:embed="rId2">
            <a:alphaModFix/>
          </a:blip>
          <a:srcRect b="13688" l="0" r="0" t="0"/>
          <a:stretch/>
        </p:blipFill>
        <p:spPr>
          <a:xfrm>
            <a:off x="-110225" y="-56737"/>
            <a:ext cx="9364700" cy="5256975"/>
          </a:xfrm>
          <a:prstGeom prst="rect">
            <a:avLst/>
          </a:prstGeom>
          <a:noFill/>
          <a:ln>
            <a:noFill/>
          </a:ln>
        </p:spPr>
      </p:pic>
      <p:sp>
        <p:nvSpPr>
          <p:cNvPr id="75" name="Google Shape;75;p9"/>
          <p:cNvSpPr/>
          <p:nvPr/>
        </p:nvSpPr>
        <p:spPr>
          <a:xfrm flipH="1" rot="-900090">
            <a:off x="7398828" y="-285696"/>
            <a:ext cx="1773764" cy="5494415"/>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 name="Google Shape;76;p9"/>
          <p:cNvGrpSpPr/>
          <p:nvPr/>
        </p:nvGrpSpPr>
        <p:grpSpPr>
          <a:xfrm>
            <a:off x="8430775" y="930275"/>
            <a:ext cx="0" cy="3470400"/>
            <a:chOff x="713225" y="930275"/>
            <a:chExt cx="0" cy="3470400"/>
          </a:xfrm>
        </p:grpSpPr>
        <p:cxnSp>
          <p:nvCxnSpPr>
            <p:cNvPr id="77" name="Google Shape;77;p9"/>
            <p:cNvCxnSpPr/>
            <p:nvPr/>
          </p:nvCxnSpPr>
          <p:spPr>
            <a:xfrm>
              <a:off x="713225" y="930275"/>
              <a:ext cx="0" cy="3470400"/>
            </a:xfrm>
            <a:prstGeom prst="straightConnector1">
              <a:avLst/>
            </a:prstGeom>
            <a:noFill/>
            <a:ln cap="flat" cmpd="sng" w="9525">
              <a:solidFill>
                <a:schemeClr val="accent6"/>
              </a:solidFill>
              <a:prstDash val="solid"/>
              <a:round/>
              <a:headEnd len="med" w="med" type="none"/>
              <a:tailEnd len="med" w="med" type="none"/>
            </a:ln>
          </p:spPr>
        </p:cxnSp>
        <p:cxnSp>
          <p:nvCxnSpPr>
            <p:cNvPr id="78" name="Google Shape;78;p9"/>
            <p:cNvCxnSpPr/>
            <p:nvPr/>
          </p:nvCxnSpPr>
          <p:spPr>
            <a:xfrm>
              <a:off x="713225" y="1602800"/>
              <a:ext cx="0" cy="2268300"/>
            </a:xfrm>
            <a:prstGeom prst="straightConnector1">
              <a:avLst/>
            </a:prstGeom>
            <a:noFill/>
            <a:ln cap="flat" cmpd="sng" w="38100">
              <a:solidFill>
                <a:schemeClr val="accent6"/>
              </a:solidFill>
              <a:prstDash val="solid"/>
              <a:round/>
              <a:headEnd len="med" w="med" type="none"/>
              <a:tailEnd len="med" w="med" type="none"/>
            </a:ln>
          </p:spPr>
        </p:cxnSp>
      </p:grpSp>
      <p:sp>
        <p:nvSpPr>
          <p:cNvPr id="79" name="Google Shape;79;p9"/>
          <p:cNvSpPr txBox="1"/>
          <p:nvPr>
            <p:ph type="title"/>
          </p:nvPr>
        </p:nvSpPr>
        <p:spPr>
          <a:xfrm>
            <a:off x="3143438" y="1266125"/>
            <a:ext cx="4637700" cy="1590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10500">
                <a:latin typeface="Ubuntu"/>
                <a:ea typeface="Ubuntu"/>
                <a:cs typeface="Ubuntu"/>
                <a:sym typeface="Ubuntu"/>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80" name="Google Shape;80;p9"/>
          <p:cNvSpPr txBox="1"/>
          <p:nvPr>
            <p:ph idx="1" type="subTitle"/>
          </p:nvPr>
        </p:nvSpPr>
        <p:spPr>
          <a:xfrm>
            <a:off x="3286488" y="3068300"/>
            <a:ext cx="4494600" cy="708900"/>
          </a:xfrm>
          <a:prstGeom prst="rect">
            <a:avLst/>
          </a:prstGeom>
          <a:solidFill>
            <a:schemeClr val="accent5"/>
          </a:solidFill>
          <a:ln>
            <a:noFill/>
          </a:ln>
          <a:effectLst>
            <a:outerShdw blurRad="214313" rotWithShape="0" algn="bl" dir="5400000" dist="47625">
              <a:schemeClr val="dk2">
                <a:alpha val="40000"/>
              </a:schemeClr>
            </a:outerShdw>
          </a:effectLst>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1" name="Shape 81"/>
        <p:cNvGrpSpPr/>
        <p:nvPr/>
      </p:nvGrpSpPr>
      <p:grpSpPr>
        <a:xfrm>
          <a:off x="0" y="0"/>
          <a:ext cx="0" cy="0"/>
          <a:chOff x="0" y="0"/>
          <a:chExt cx="0" cy="0"/>
        </a:xfrm>
      </p:grpSpPr>
      <p:sp>
        <p:nvSpPr>
          <p:cNvPr id="82" name="Google Shape;82;p10"/>
          <p:cNvSpPr/>
          <p:nvPr>
            <p:ph idx="2" type="pic"/>
          </p:nvPr>
        </p:nvSpPr>
        <p:spPr>
          <a:xfrm>
            <a:off x="0" y="0"/>
            <a:ext cx="9144000" cy="5143500"/>
          </a:xfrm>
          <a:prstGeom prst="rect">
            <a:avLst/>
          </a:prstGeom>
          <a:noFill/>
          <a:ln>
            <a:noFill/>
          </a:ln>
        </p:spPr>
      </p:sp>
      <p:sp>
        <p:nvSpPr>
          <p:cNvPr id="83" name="Google Shape;83;p10"/>
          <p:cNvSpPr txBox="1"/>
          <p:nvPr>
            <p:ph type="title"/>
          </p:nvPr>
        </p:nvSpPr>
        <p:spPr>
          <a:xfrm>
            <a:off x="4421825" y="3378700"/>
            <a:ext cx="3770100" cy="1220700"/>
          </a:xfrm>
          <a:prstGeom prst="rect">
            <a:avLst/>
          </a:prstGeom>
          <a:gradFill>
            <a:gsLst>
              <a:gs pos="0">
                <a:schemeClr val="lt2"/>
              </a:gs>
              <a:gs pos="100000">
                <a:schemeClr val="dk2"/>
              </a:gs>
            </a:gsLst>
            <a:lin ang="0" scaled="0"/>
          </a:gradFill>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theme" Target="../theme/theme1.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slideLayout" Target="../slideLayouts/slideLayout43.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6"/>
              </a:buClr>
              <a:buSzPts val="2800"/>
              <a:buFont typeface="Ubuntu Light"/>
              <a:buNone/>
              <a:defRPr sz="2800">
                <a:solidFill>
                  <a:schemeClr val="accent6"/>
                </a:solidFill>
                <a:latin typeface="Ubuntu Light"/>
                <a:ea typeface="Ubuntu Light"/>
                <a:cs typeface="Ubuntu Light"/>
                <a:sym typeface="Ubuntu Light"/>
              </a:defRPr>
            </a:lvl1pPr>
            <a:lvl2pPr lvl="1" rtl="0">
              <a:spcBef>
                <a:spcPts val="0"/>
              </a:spcBef>
              <a:spcAft>
                <a:spcPts val="0"/>
              </a:spcAft>
              <a:buClr>
                <a:schemeClr val="accent6"/>
              </a:buClr>
              <a:buSzPts val="3500"/>
              <a:buFont typeface="Ubuntu Light"/>
              <a:buNone/>
              <a:defRPr sz="3500">
                <a:solidFill>
                  <a:schemeClr val="accent6"/>
                </a:solidFill>
                <a:latin typeface="Ubuntu Light"/>
                <a:ea typeface="Ubuntu Light"/>
                <a:cs typeface="Ubuntu Light"/>
                <a:sym typeface="Ubuntu Light"/>
              </a:defRPr>
            </a:lvl2pPr>
            <a:lvl3pPr lvl="2" rtl="0">
              <a:spcBef>
                <a:spcPts val="0"/>
              </a:spcBef>
              <a:spcAft>
                <a:spcPts val="0"/>
              </a:spcAft>
              <a:buClr>
                <a:schemeClr val="accent6"/>
              </a:buClr>
              <a:buSzPts val="3500"/>
              <a:buFont typeface="Ubuntu Light"/>
              <a:buNone/>
              <a:defRPr sz="3500">
                <a:solidFill>
                  <a:schemeClr val="accent6"/>
                </a:solidFill>
                <a:latin typeface="Ubuntu Light"/>
                <a:ea typeface="Ubuntu Light"/>
                <a:cs typeface="Ubuntu Light"/>
                <a:sym typeface="Ubuntu Light"/>
              </a:defRPr>
            </a:lvl3pPr>
            <a:lvl4pPr lvl="3" rtl="0">
              <a:spcBef>
                <a:spcPts val="0"/>
              </a:spcBef>
              <a:spcAft>
                <a:spcPts val="0"/>
              </a:spcAft>
              <a:buClr>
                <a:schemeClr val="accent6"/>
              </a:buClr>
              <a:buSzPts val="3500"/>
              <a:buFont typeface="Ubuntu Light"/>
              <a:buNone/>
              <a:defRPr sz="3500">
                <a:solidFill>
                  <a:schemeClr val="accent6"/>
                </a:solidFill>
                <a:latin typeface="Ubuntu Light"/>
                <a:ea typeface="Ubuntu Light"/>
                <a:cs typeface="Ubuntu Light"/>
                <a:sym typeface="Ubuntu Light"/>
              </a:defRPr>
            </a:lvl4pPr>
            <a:lvl5pPr lvl="4" rtl="0">
              <a:spcBef>
                <a:spcPts val="0"/>
              </a:spcBef>
              <a:spcAft>
                <a:spcPts val="0"/>
              </a:spcAft>
              <a:buClr>
                <a:schemeClr val="accent6"/>
              </a:buClr>
              <a:buSzPts val="3500"/>
              <a:buFont typeface="Ubuntu Light"/>
              <a:buNone/>
              <a:defRPr sz="3500">
                <a:solidFill>
                  <a:schemeClr val="accent6"/>
                </a:solidFill>
                <a:latin typeface="Ubuntu Light"/>
                <a:ea typeface="Ubuntu Light"/>
                <a:cs typeface="Ubuntu Light"/>
                <a:sym typeface="Ubuntu Light"/>
              </a:defRPr>
            </a:lvl5pPr>
            <a:lvl6pPr lvl="5" rtl="0">
              <a:spcBef>
                <a:spcPts val="0"/>
              </a:spcBef>
              <a:spcAft>
                <a:spcPts val="0"/>
              </a:spcAft>
              <a:buClr>
                <a:schemeClr val="accent6"/>
              </a:buClr>
              <a:buSzPts val="3500"/>
              <a:buFont typeface="Ubuntu Light"/>
              <a:buNone/>
              <a:defRPr sz="3500">
                <a:solidFill>
                  <a:schemeClr val="accent6"/>
                </a:solidFill>
                <a:latin typeface="Ubuntu Light"/>
                <a:ea typeface="Ubuntu Light"/>
                <a:cs typeface="Ubuntu Light"/>
                <a:sym typeface="Ubuntu Light"/>
              </a:defRPr>
            </a:lvl6pPr>
            <a:lvl7pPr lvl="6" rtl="0">
              <a:spcBef>
                <a:spcPts val="0"/>
              </a:spcBef>
              <a:spcAft>
                <a:spcPts val="0"/>
              </a:spcAft>
              <a:buClr>
                <a:schemeClr val="accent6"/>
              </a:buClr>
              <a:buSzPts val="3500"/>
              <a:buFont typeface="Ubuntu Light"/>
              <a:buNone/>
              <a:defRPr sz="3500">
                <a:solidFill>
                  <a:schemeClr val="accent6"/>
                </a:solidFill>
                <a:latin typeface="Ubuntu Light"/>
                <a:ea typeface="Ubuntu Light"/>
                <a:cs typeface="Ubuntu Light"/>
                <a:sym typeface="Ubuntu Light"/>
              </a:defRPr>
            </a:lvl7pPr>
            <a:lvl8pPr lvl="7" rtl="0">
              <a:spcBef>
                <a:spcPts val="0"/>
              </a:spcBef>
              <a:spcAft>
                <a:spcPts val="0"/>
              </a:spcAft>
              <a:buClr>
                <a:schemeClr val="accent6"/>
              </a:buClr>
              <a:buSzPts val="3500"/>
              <a:buFont typeface="Ubuntu Light"/>
              <a:buNone/>
              <a:defRPr sz="3500">
                <a:solidFill>
                  <a:schemeClr val="accent6"/>
                </a:solidFill>
                <a:latin typeface="Ubuntu Light"/>
                <a:ea typeface="Ubuntu Light"/>
                <a:cs typeface="Ubuntu Light"/>
                <a:sym typeface="Ubuntu Light"/>
              </a:defRPr>
            </a:lvl8pPr>
            <a:lvl9pPr lvl="8" rtl="0">
              <a:spcBef>
                <a:spcPts val="0"/>
              </a:spcBef>
              <a:spcAft>
                <a:spcPts val="0"/>
              </a:spcAft>
              <a:buClr>
                <a:schemeClr val="accent6"/>
              </a:buClr>
              <a:buSzPts val="3500"/>
              <a:buFont typeface="Ubuntu Light"/>
              <a:buNone/>
              <a:defRPr sz="3500">
                <a:solidFill>
                  <a:schemeClr val="accent6"/>
                </a:solidFill>
                <a:latin typeface="Ubuntu Light"/>
                <a:ea typeface="Ubuntu Light"/>
                <a:cs typeface="Ubuntu Light"/>
                <a:sym typeface="Ubuntu Light"/>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accent6"/>
              </a:buClr>
              <a:buSzPts val="1400"/>
              <a:buFont typeface="Ubuntu"/>
              <a:buChar char="●"/>
              <a:defRPr>
                <a:solidFill>
                  <a:schemeClr val="accent6"/>
                </a:solidFill>
                <a:latin typeface="Ubuntu"/>
                <a:ea typeface="Ubuntu"/>
                <a:cs typeface="Ubuntu"/>
                <a:sym typeface="Ubuntu"/>
              </a:defRPr>
            </a:lvl1pPr>
            <a:lvl2pPr indent="-317500" lvl="1" marL="914400">
              <a:lnSpc>
                <a:spcPct val="100000"/>
              </a:lnSpc>
              <a:spcBef>
                <a:spcPts val="0"/>
              </a:spcBef>
              <a:spcAft>
                <a:spcPts val="0"/>
              </a:spcAft>
              <a:buClr>
                <a:schemeClr val="accent6"/>
              </a:buClr>
              <a:buSzPts val="1400"/>
              <a:buFont typeface="Ubuntu"/>
              <a:buChar char="○"/>
              <a:defRPr>
                <a:solidFill>
                  <a:schemeClr val="accent6"/>
                </a:solidFill>
                <a:latin typeface="Ubuntu"/>
                <a:ea typeface="Ubuntu"/>
                <a:cs typeface="Ubuntu"/>
                <a:sym typeface="Ubuntu"/>
              </a:defRPr>
            </a:lvl2pPr>
            <a:lvl3pPr indent="-317500" lvl="2" marL="1371600">
              <a:lnSpc>
                <a:spcPct val="100000"/>
              </a:lnSpc>
              <a:spcBef>
                <a:spcPts val="0"/>
              </a:spcBef>
              <a:spcAft>
                <a:spcPts val="0"/>
              </a:spcAft>
              <a:buClr>
                <a:schemeClr val="accent6"/>
              </a:buClr>
              <a:buSzPts val="1400"/>
              <a:buFont typeface="Ubuntu"/>
              <a:buChar char="■"/>
              <a:defRPr>
                <a:solidFill>
                  <a:schemeClr val="accent6"/>
                </a:solidFill>
                <a:latin typeface="Ubuntu"/>
                <a:ea typeface="Ubuntu"/>
                <a:cs typeface="Ubuntu"/>
                <a:sym typeface="Ubuntu"/>
              </a:defRPr>
            </a:lvl3pPr>
            <a:lvl4pPr indent="-317500" lvl="3" marL="1828800">
              <a:lnSpc>
                <a:spcPct val="100000"/>
              </a:lnSpc>
              <a:spcBef>
                <a:spcPts val="0"/>
              </a:spcBef>
              <a:spcAft>
                <a:spcPts val="0"/>
              </a:spcAft>
              <a:buClr>
                <a:schemeClr val="accent6"/>
              </a:buClr>
              <a:buSzPts val="1400"/>
              <a:buFont typeface="Ubuntu"/>
              <a:buChar char="●"/>
              <a:defRPr>
                <a:solidFill>
                  <a:schemeClr val="accent6"/>
                </a:solidFill>
                <a:latin typeface="Ubuntu"/>
                <a:ea typeface="Ubuntu"/>
                <a:cs typeface="Ubuntu"/>
                <a:sym typeface="Ubuntu"/>
              </a:defRPr>
            </a:lvl4pPr>
            <a:lvl5pPr indent="-317500" lvl="4" marL="2286000">
              <a:lnSpc>
                <a:spcPct val="100000"/>
              </a:lnSpc>
              <a:spcBef>
                <a:spcPts val="0"/>
              </a:spcBef>
              <a:spcAft>
                <a:spcPts val="0"/>
              </a:spcAft>
              <a:buClr>
                <a:schemeClr val="accent6"/>
              </a:buClr>
              <a:buSzPts val="1400"/>
              <a:buFont typeface="Ubuntu"/>
              <a:buChar char="○"/>
              <a:defRPr>
                <a:solidFill>
                  <a:schemeClr val="accent6"/>
                </a:solidFill>
                <a:latin typeface="Ubuntu"/>
                <a:ea typeface="Ubuntu"/>
                <a:cs typeface="Ubuntu"/>
                <a:sym typeface="Ubuntu"/>
              </a:defRPr>
            </a:lvl5pPr>
            <a:lvl6pPr indent="-317500" lvl="5" marL="2743200">
              <a:lnSpc>
                <a:spcPct val="100000"/>
              </a:lnSpc>
              <a:spcBef>
                <a:spcPts val="0"/>
              </a:spcBef>
              <a:spcAft>
                <a:spcPts val="0"/>
              </a:spcAft>
              <a:buClr>
                <a:schemeClr val="accent6"/>
              </a:buClr>
              <a:buSzPts val="1400"/>
              <a:buFont typeface="Ubuntu"/>
              <a:buChar char="■"/>
              <a:defRPr>
                <a:solidFill>
                  <a:schemeClr val="accent6"/>
                </a:solidFill>
                <a:latin typeface="Ubuntu"/>
                <a:ea typeface="Ubuntu"/>
                <a:cs typeface="Ubuntu"/>
                <a:sym typeface="Ubuntu"/>
              </a:defRPr>
            </a:lvl6pPr>
            <a:lvl7pPr indent="-317500" lvl="6" marL="3200400">
              <a:lnSpc>
                <a:spcPct val="100000"/>
              </a:lnSpc>
              <a:spcBef>
                <a:spcPts val="0"/>
              </a:spcBef>
              <a:spcAft>
                <a:spcPts val="0"/>
              </a:spcAft>
              <a:buClr>
                <a:schemeClr val="accent6"/>
              </a:buClr>
              <a:buSzPts val="1400"/>
              <a:buFont typeface="Ubuntu"/>
              <a:buChar char="●"/>
              <a:defRPr>
                <a:solidFill>
                  <a:schemeClr val="accent6"/>
                </a:solidFill>
                <a:latin typeface="Ubuntu"/>
                <a:ea typeface="Ubuntu"/>
                <a:cs typeface="Ubuntu"/>
                <a:sym typeface="Ubuntu"/>
              </a:defRPr>
            </a:lvl7pPr>
            <a:lvl8pPr indent="-317500" lvl="7" marL="3657600">
              <a:lnSpc>
                <a:spcPct val="100000"/>
              </a:lnSpc>
              <a:spcBef>
                <a:spcPts val="0"/>
              </a:spcBef>
              <a:spcAft>
                <a:spcPts val="0"/>
              </a:spcAft>
              <a:buClr>
                <a:schemeClr val="accent6"/>
              </a:buClr>
              <a:buSzPts val="1400"/>
              <a:buFont typeface="Ubuntu"/>
              <a:buChar char="○"/>
              <a:defRPr>
                <a:solidFill>
                  <a:schemeClr val="accent6"/>
                </a:solidFill>
                <a:latin typeface="Ubuntu"/>
                <a:ea typeface="Ubuntu"/>
                <a:cs typeface="Ubuntu"/>
                <a:sym typeface="Ubuntu"/>
              </a:defRPr>
            </a:lvl8pPr>
            <a:lvl9pPr indent="-317500" lvl="8" marL="4114800">
              <a:lnSpc>
                <a:spcPct val="100000"/>
              </a:lnSpc>
              <a:spcBef>
                <a:spcPts val="0"/>
              </a:spcBef>
              <a:spcAft>
                <a:spcPts val="0"/>
              </a:spcAft>
              <a:buClr>
                <a:schemeClr val="accent6"/>
              </a:buClr>
              <a:buSzPts val="1400"/>
              <a:buFont typeface="Ubuntu"/>
              <a:buChar char="■"/>
              <a:defRPr>
                <a:solidFill>
                  <a:schemeClr val="accent6"/>
                </a:solidFill>
                <a:latin typeface="Ubuntu"/>
                <a:ea typeface="Ubuntu"/>
                <a:cs typeface="Ubuntu"/>
                <a:sym typeface="Ubuntu"/>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E46962"/>
          </p15:clr>
        </p15:guide>
        <p15:guide id="2" pos="2880">
          <p15:clr>
            <a:srgbClr val="E46962"/>
          </p15:clr>
        </p15:guide>
        <p15:guide id="3" pos="449">
          <p15:clr>
            <a:srgbClr val="E46962"/>
          </p15:clr>
        </p15:guide>
        <p15:guide id="4" pos="5311">
          <p15:clr>
            <a:srgbClr val="E46962"/>
          </p15:clr>
        </p15:guide>
        <p15:guide id="5" orient="horz" pos="340">
          <p15:clr>
            <a:srgbClr val="E46962"/>
          </p15:clr>
        </p15:guide>
        <p15:guide id="6" orient="horz" pos="2897">
          <p15:clr>
            <a:srgbClr val="E46962"/>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59" name="Shape 459"/>
        <p:cNvGrpSpPr/>
        <p:nvPr/>
      </p:nvGrpSpPr>
      <p:grpSpPr>
        <a:xfrm>
          <a:off x="0" y="0"/>
          <a:ext cx="0" cy="0"/>
          <a:chOff x="0" y="0"/>
          <a:chExt cx="0" cy="0"/>
        </a:xfrm>
      </p:grpSpPr>
      <p:sp>
        <p:nvSpPr>
          <p:cNvPr id="460" name="Google Shape;460;p4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461" name="Google Shape;461;p4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9" r:id="rId1"/>
    <p:sldLayoutId id="2147483690"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13.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 Id="rId3" Type="http://schemas.openxmlformats.org/officeDocument/2006/relationships/image" Target="../media/image14.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ww.freepik.com/?utm_source=slidesgo_template&amp;utm_medium=referral-link&amp;utm_campaign=promo-slide&amp;utm_term=slidesgo&amp;utm_content=freepik" TargetMode="External"/><Relationship Id="rId22" Type="http://schemas.openxmlformats.org/officeDocument/2006/relationships/hyperlink" Target="https://storyset.com/?utm_source=slidesgo_template&amp;utm_medium=referral-link&amp;utm_campaign=promo-slide&amp;utm_term=slidesgo&amp;utm_content=storyset" TargetMode="External"/><Relationship Id="rId21" Type="http://schemas.openxmlformats.org/officeDocument/2006/relationships/hyperlink" Target="https://www.flaticon.com/?utm_source=slidesgo_template&amp;utm_medium=referral-link&amp;utm_campaign=promo-slide&amp;utm_term=slidesgo&amp;utm_content=flaticon" TargetMode="External"/><Relationship Id="rId24" Type="http://schemas.openxmlformats.org/officeDocument/2006/relationships/hyperlink" Target="https://www.videvo.net/?utm_source=slidesgo_template&amp;utm_medium=referral-link&amp;utm_campaign=sg_resources&amp;utm_content=videvo" TargetMode="External"/><Relationship Id="rId23"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42.xml"/><Relationship Id="rId4" Type="http://schemas.openxmlformats.org/officeDocument/2006/relationships/slide" Target="/ppt/slides/slide42.xml"/><Relationship Id="rId9" Type="http://schemas.openxmlformats.org/officeDocument/2006/relationships/slide" Target="/ppt/slides/slide35.xml"/><Relationship Id="rId5" Type="http://schemas.openxmlformats.org/officeDocument/2006/relationships/slide" Target="/ppt/slides/slide38.xml"/><Relationship Id="rId6" Type="http://schemas.openxmlformats.org/officeDocument/2006/relationships/slide" Target="/ppt/slides/slide38.xml"/><Relationship Id="rId7" Type="http://schemas.openxmlformats.org/officeDocument/2006/relationships/slide" Target="/ppt/slides/slide37.xml"/><Relationship Id="rId8" Type="http://schemas.openxmlformats.org/officeDocument/2006/relationships/slide" Target="/ppt/slides/slide37.xml"/><Relationship Id="rId11" Type="http://schemas.openxmlformats.org/officeDocument/2006/relationships/slide" Target="/ppt/slides/slide42.xml"/><Relationship Id="rId10" Type="http://schemas.openxmlformats.org/officeDocument/2006/relationships/slide" Target="/ppt/slides/slide35.xml"/><Relationship Id="rId13" Type="http://schemas.openxmlformats.org/officeDocument/2006/relationships/slide" Target="/ppt/slides/slide50.xml"/><Relationship Id="rId12" Type="http://schemas.openxmlformats.org/officeDocument/2006/relationships/slide" Target="/ppt/slides/slide42.xml"/><Relationship Id="rId15" Type="http://schemas.openxmlformats.org/officeDocument/2006/relationships/slide" Target="/ppt/slides/slide44.xml"/><Relationship Id="rId14" Type="http://schemas.openxmlformats.org/officeDocument/2006/relationships/slide" Target="/ppt/slides/slide50.xml"/><Relationship Id="rId17" Type="http://schemas.openxmlformats.org/officeDocument/2006/relationships/hyperlink" Target="https://bit.ly/3A1uf1Q" TargetMode="External"/><Relationship Id="rId16"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9" Type="http://schemas.openxmlformats.org/officeDocument/2006/relationships/hyperlink" Target="http://bit.ly/33VAFh3" TargetMode="External"/><Relationship Id="rId18" Type="http://schemas.openxmlformats.org/officeDocument/2006/relationships/hyperlink" Target="http://bit.ly/30B07Gq"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 Id="rId3" Type="http://schemas.openxmlformats.org/officeDocument/2006/relationships/image" Target="../media/image8.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3.xml"/><Relationship Id="rId3" Type="http://schemas.openxmlformats.org/officeDocument/2006/relationships/image" Target="../media/image6.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4.xml"/><Relationship Id="rId3" Type="http://schemas.openxmlformats.org/officeDocument/2006/relationships/image" Target="../media/image2.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ger2eA5V-HwSq1S09B1xlJg7OcsEeB7szGKTwLmLxE4/copy#gid=1364826426" TargetMode="External"/><Relationship Id="rId5"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 Id="rId3" Type="http://schemas.openxmlformats.org/officeDocument/2006/relationships/hyperlink" Target="https://docs.google.com/spreadsheets/d/1ger2eA5V-HwSq1S09B1xlJg7OcsEeB7szGKTwLmLxE4/copy#gid=578502977" TargetMode="External"/><Relationship Id="rId4" Type="http://schemas.openxmlformats.org/officeDocument/2006/relationships/image" Target="../media/image7.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15.jpg"/><Relationship Id="rId4" Type="http://schemas.openxmlformats.org/officeDocument/2006/relationships/image" Target="../media/image16.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www.freepik.com/free-vector/flat-design-ui-ux-background_18301797.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8.xml"/><Relationship Id="rId3" Type="http://schemas.openxmlformats.org/officeDocument/2006/relationships/hyperlink" Target="https://www.freepik.com/free-vector/gradient-ui-ux-landing-page_17349981.htm/?utm_source=slidesgo_template&amp;utm_medium=referral-link&amp;utm_campaign=sg_resources&amp;utm_content=freepik" TargetMode="External"/><Relationship Id="rId4" Type="http://schemas.openxmlformats.org/officeDocument/2006/relationships/hyperlink" Target="https://www.freepik.com/free-vector/gradient-ui-ux-landing-page_16691577.htm/?utm_source=slidesgo_template&amp;utm_medium=referral-link&amp;utm_campaign=sg_resources&amp;utm_content=freepik" TargetMode="External"/><Relationship Id="rId5" Type="http://schemas.openxmlformats.org/officeDocument/2006/relationships/hyperlink" Target="https://www.freepik.com/free-vector/gradient-ui-ux-background_15858554.htm/?utm_source=slidesgo_template&amp;utm_medium=referral-link&amp;utm_campaign=sg_resources&amp;utm_content=freepik" TargetMode="External"/><Relationship Id="rId6" Type="http://schemas.openxmlformats.org/officeDocument/2006/relationships/hyperlink" Target="https://www.freepik.com/free-vector/gradient-ui-ux-landing-page-template_15858551.htm/?utm_source=slidesgo_template&amp;utm_medium=referral-link&amp;utm_campaign=sg_resources&amp;utm_content=freepik" TargetMode="External"/><Relationship Id="rId7" Type="http://schemas.openxmlformats.org/officeDocument/2006/relationships/hyperlink" Target="https://www.freepik.com/free-vector/gradient-ui-ux-landing-page-template_16685610.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9.xml"/><Relationship Id="rId3" Type="http://schemas.openxmlformats.org/officeDocument/2006/relationships/hyperlink" Target="https://www.freepik.com/free-photo/high-angle-hands-holding-paper_34523257.htm/?utm_source=slidesgo_template&amp;utm_medium=referral-link&amp;utm_campaign=sg_resources&amp;utm_content=freepik" TargetMode="External"/><Relationship Id="rId4" Type="http://schemas.openxmlformats.org/officeDocument/2006/relationships/hyperlink" Target="https://www.freepik.com/free-photo/high-angle-designer-holding-smartphone_34523273.htm/?utm_source=slidesgo_template&amp;utm_medium=referral-link&amp;utm_campaign=sg_resources&amp;utm_content=freepik" TargetMode="External"/><Relationship Id="rId5" Type="http://schemas.openxmlformats.org/officeDocument/2006/relationships/hyperlink" Target="https://www.freepik.com/free-photo/female-web-designer-taking-notes-office_32520668.htm/?utm_source=slidesgo_template&amp;utm_medium=referral-link&amp;utm_campaign=sg_resources&amp;utm_content=freepik" TargetMode="External"/><Relationship Id="rId6" Type="http://schemas.openxmlformats.org/officeDocument/2006/relationships/hyperlink" Target="https://www.freepik.com/free-photo/medium-shot-man-sketching-web-design_34523214.htm/?utm_source=slidesgo_template&amp;utm_medium=referral-link&amp;utm_campaign=sg_resources&amp;utm_content=freepik" TargetMode="External"/><Relationship Id="rId7" Type="http://schemas.openxmlformats.org/officeDocument/2006/relationships/hyperlink" Target="https://www.freepik.com/free-photo/female-web-designer-office-with-laptop_32520678.htm/?utm_source=slidesgo_template&amp;utm_medium=referral-link&amp;utm_campaign=sg_resources&amp;utm_content=freepik" TargetMode="External"/><Relationship Id="rId8" Type="http://schemas.openxmlformats.org/officeDocument/2006/relationships/hyperlink" Target="https://www.flaticon.es/packs/content-creator-18/?utm_source=slidesgo_template&amp;utm_medium=referral-link&amp;utm_campaign=sg_resources&amp;utm_content=flatico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42.xml"/><Relationship Id="rId3" Type="http://schemas.openxmlformats.org/officeDocument/2006/relationships/hyperlink" Target="https://fonts.google.com/specimen/Ubuntu" TargetMode="External"/><Relationship Id="rId4" Type="http://schemas.openxmlformats.org/officeDocument/2006/relationships/hyperlink" Target="https://fonts.google.com/specimen/Ubuntu"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43.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5.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3.png"/><Relationship Id="rId14" Type="http://schemas.openxmlformats.org/officeDocument/2006/relationships/image" Target="../media/image12.png"/><Relationship Id="rId17" Type="http://schemas.openxmlformats.org/officeDocument/2006/relationships/image" Target="../media/image10.png"/><Relationship Id="rId16" Type="http://schemas.openxmlformats.org/officeDocument/2006/relationships/image" Target="../media/image9.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44.xml"/><Relationship Id="rId3" Type="http://schemas.openxmlformats.org/officeDocument/2006/relationships/hyperlink" Target="https://bit.ly/2ZjL1pd"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50.xml"/><Relationship Id="rId3" Type="http://schemas.openxmlformats.org/officeDocument/2006/relationships/hyperlink" Target="https://workspace.google.com/marketplace/app/icons_for_slides_docs/381578326502"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57.xml"/><Relationship Id="rId3" Type="http://schemas.openxmlformats.org/officeDocument/2006/relationships/hyperlink" Target="http://bit.ly/2PfT4lq" TargetMode="Externa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46"/>
          <p:cNvSpPr/>
          <p:nvPr/>
        </p:nvSpPr>
        <p:spPr>
          <a:xfrm>
            <a:off x="2570250" y="2473170"/>
            <a:ext cx="7211867" cy="3094899"/>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6"/>
          <p:cNvSpPr/>
          <p:nvPr/>
        </p:nvSpPr>
        <p:spPr>
          <a:xfrm>
            <a:off x="-262875" y="-285700"/>
            <a:ext cx="1773763" cy="5494409"/>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6"/>
          <p:cNvSpPr txBox="1"/>
          <p:nvPr>
            <p:ph type="ctrTitle"/>
          </p:nvPr>
        </p:nvSpPr>
        <p:spPr>
          <a:xfrm>
            <a:off x="950075" y="890538"/>
            <a:ext cx="3413100" cy="2739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000"/>
              <a:t>Mobile</a:t>
            </a:r>
            <a:br>
              <a:rPr lang="en" sz="6000"/>
            </a:br>
            <a:r>
              <a:rPr b="1" lang="en" sz="7900">
                <a:solidFill>
                  <a:schemeClr val="accent5"/>
                </a:solidFill>
                <a:latin typeface="Ubuntu"/>
                <a:ea typeface="Ubuntu"/>
                <a:cs typeface="Ubuntu"/>
                <a:sym typeface="Ubuntu"/>
              </a:rPr>
              <a:t>UI/UX</a:t>
            </a:r>
            <a:br>
              <a:rPr b="1" lang="en" sz="6000">
                <a:latin typeface="Ubuntu"/>
                <a:ea typeface="Ubuntu"/>
                <a:cs typeface="Ubuntu"/>
                <a:sym typeface="Ubuntu"/>
              </a:rPr>
            </a:br>
            <a:r>
              <a:rPr lang="en" sz="6000"/>
              <a:t>Design</a:t>
            </a:r>
            <a:endParaRPr sz="6000"/>
          </a:p>
        </p:txBody>
      </p:sp>
      <p:sp>
        <p:nvSpPr>
          <p:cNvPr id="472" name="Google Shape;472;p46"/>
          <p:cNvSpPr txBox="1"/>
          <p:nvPr>
            <p:ph idx="1" type="subTitle"/>
          </p:nvPr>
        </p:nvSpPr>
        <p:spPr>
          <a:xfrm>
            <a:off x="946395" y="3877075"/>
            <a:ext cx="3847800" cy="42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473" name="Google Shape;473;p46"/>
          <p:cNvGrpSpPr/>
          <p:nvPr/>
        </p:nvGrpSpPr>
        <p:grpSpPr>
          <a:xfrm>
            <a:off x="4886730" y="838453"/>
            <a:ext cx="3561036" cy="3466704"/>
            <a:chOff x="3766300" y="1724475"/>
            <a:chExt cx="2753875" cy="2680925"/>
          </a:xfrm>
        </p:grpSpPr>
        <p:sp>
          <p:nvSpPr>
            <p:cNvPr id="474" name="Google Shape;474;p46"/>
            <p:cNvSpPr/>
            <p:nvPr/>
          </p:nvSpPr>
          <p:spPr>
            <a:xfrm>
              <a:off x="4156125" y="2037550"/>
              <a:ext cx="1726500" cy="2351125"/>
            </a:xfrm>
            <a:custGeom>
              <a:rect b="b" l="l" r="r" t="t"/>
              <a:pathLst>
                <a:path extrusionOk="0" h="94045" w="69060">
                  <a:moveTo>
                    <a:pt x="62980" y="94045"/>
                  </a:moveTo>
                  <a:lnTo>
                    <a:pt x="6079" y="94045"/>
                  </a:lnTo>
                  <a:cubicBezTo>
                    <a:pt x="2705" y="94045"/>
                    <a:pt x="0" y="91309"/>
                    <a:pt x="0" y="87965"/>
                  </a:cubicBezTo>
                  <a:lnTo>
                    <a:pt x="0" y="6080"/>
                  </a:lnTo>
                  <a:cubicBezTo>
                    <a:pt x="0" y="2736"/>
                    <a:pt x="2705" y="1"/>
                    <a:pt x="6079" y="1"/>
                  </a:cubicBezTo>
                  <a:lnTo>
                    <a:pt x="62980" y="1"/>
                  </a:lnTo>
                  <a:cubicBezTo>
                    <a:pt x="66324" y="1"/>
                    <a:pt x="69059" y="2736"/>
                    <a:pt x="69059" y="6080"/>
                  </a:cubicBezTo>
                  <a:lnTo>
                    <a:pt x="69059" y="87965"/>
                  </a:lnTo>
                  <a:cubicBezTo>
                    <a:pt x="69059" y="91309"/>
                    <a:pt x="66324" y="94045"/>
                    <a:pt x="62980" y="94045"/>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6"/>
            <p:cNvSpPr/>
            <p:nvPr/>
          </p:nvSpPr>
          <p:spPr>
            <a:xfrm>
              <a:off x="4929700" y="4226025"/>
              <a:ext cx="179350" cy="179375"/>
            </a:xfrm>
            <a:custGeom>
              <a:rect b="b" l="l" r="r" t="t"/>
              <a:pathLst>
                <a:path extrusionOk="0" h="7175" w="7174">
                  <a:moveTo>
                    <a:pt x="7173" y="3588"/>
                  </a:moveTo>
                  <a:cubicBezTo>
                    <a:pt x="7173" y="5563"/>
                    <a:pt x="5562" y="7174"/>
                    <a:pt x="3587" y="7174"/>
                  </a:cubicBezTo>
                  <a:cubicBezTo>
                    <a:pt x="1611" y="7174"/>
                    <a:pt x="0" y="5563"/>
                    <a:pt x="0" y="3588"/>
                  </a:cubicBezTo>
                  <a:cubicBezTo>
                    <a:pt x="0" y="1612"/>
                    <a:pt x="1611" y="1"/>
                    <a:pt x="3587" y="1"/>
                  </a:cubicBezTo>
                  <a:cubicBezTo>
                    <a:pt x="5562" y="1"/>
                    <a:pt x="7173" y="1612"/>
                    <a:pt x="7173" y="3588"/>
                  </a:cubicBezTo>
                  <a:close/>
                </a:path>
              </a:pathLst>
            </a:cu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6"/>
            <p:cNvSpPr/>
            <p:nvPr/>
          </p:nvSpPr>
          <p:spPr>
            <a:xfrm>
              <a:off x="4309625" y="1920525"/>
              <a:ext cx="1598075" cy="2249300"/>
            </a:xfrm>
            <a:custGeom>
              <a:rect b="b" l="l" r="r" t="t"/>
              <a:pathLst>
                <a:path extrusionOk="0" h="89972" w="63923">
                  <a:moveTo>
                    <a:pt x="58937" y="89972"/>
                  </a:moveTo>
                  <a:lnTo>
                    <a:pt x="5015" y="89972"/>
                  </a:lnTo>
                  <a:cubicBezTo>
                    <a:pt x="2249" y="89972"/>
                    <a:pt x="0" y="87753"/>
                    <a:pt x="0" y="84987"/>
                  </a:cubicBezTo>
                  <a:lnTo>
                    <a:pt x="0" y="4986"/>
                  </a:lnTo>
                  <a:cubicBezTo>
                    <a:pt x="0" y="2220"/>
                    <a:pt x="2249" y="1"/>
                    <a:pt x="5015" y="1"/>
                  </a:cubicBezTo>
                  <a:lnTo>
                    <a:pt x="58937" y="1"/>
                  </a:lnTo>
                  <a:cubicBezTo>
                    <a:pt x="61673" y="1"/>
                    <a:pt x="63922" y="2220"/>
                    <a:pt x="63922" y="4986"/>
                  </a:cubicBezTo>
                  <a:lnTo>
                    <a:pt x="63922" y="84987"/>
                  </a:lnTo>
                  <a:cubicBezTo>
                    <a:pt x="63922" y="87753"/>
                    <a:pt x="61673" y="89972"/>
                    <a:pt x="58937" y="8997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6"/>
            <p:cNvSpPr/>
            <p:nvPr/>
          </p:nvSpPr>
          <p:spPr>
            <a:xfrm>
              <a:off x="4112050" y="3556575"/>
              <a:ext cx="402000" cy="402000"/>
            </a:xfrm>
            <a:custGeom>
              <a:rect b="b" l="l" r="r" t="t"/>
              <a:pathLst>
                <a:path extrusionOk="0" h="16080" w="16080">
                  <a:moveTo>
                    <a:pt x="0" y="0"/>
                  </a:moveTo>
                  <a:lnTo>
                    <a:pt x="16080" y="0"/>
                  </a:lnTo>
                  <a:lnTo>
                    <a:pt x="16080" y="16080"/>
                  </a:lnTo>
                  <a:lnTo>
                    <a:pt x="0" y="16080"/>
                  </a:lnTo>
                  <a:close/>
                </a:path>
              </a:pathLst>
            </a:custGeom>
            <a:gradFill>
              <a:gsLst>
                <a:gs pos="0">
                  <a:schemeClr val="accent5"/>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6"/>
            <p:cNvSpPr/>
            <p:nvPr/>
          </p:nvSpPr>
          <p:spPr>
            <a:xfrm>
              <a:off x="4220700" y="3667525"/>
              <a:ext cx="183925" cy="179350"/>
            </a:xfrm>
            <a:custGeom>
              <a:rect b="b" l="l" r="r" t="t"/>
              <a:pathLst>
                <a:path extrusionOk="0" h="7174" w="7357">
                  <a:moveTo>
                    <a:pt x="6597" y="4377"/>
                  </a:moveTo>
                  <a:lnTo>
                    <a:pt x="761" y="4377"/>
                  </a:lnTo>
                  <a:cubicBezTo>
                    <a:pt x="335" y="4377"/>
                    <a:pt x="1" y="4012"/>
                    <a:pt x="1" y="3587"/>
                  </a:cubicBezTo>
                  <a:lnTo>
                    <a:pt x="1" y="3587"/>
                  </a:lnTo>
                  <a:cubicBezTo>
                    <a:pt x="1" y="3161"/>
                    <a:pt x="335" y="2827"/>
                    <a:pt x="761" y="2827"/>
                  </a:cubicBezTo>
                  <a:lnTo>
                    <a:pt x="6597" y="2827"/>
                  </a:lnTo>
                  <a:cubicBezTo>
                    <a:pt x="7022" y="2827"/>
                    <a:pt x="7357" y="3161"/>
                    <a:pt x="7357" y="3587"/>
                  </a:cubicBezTo>
                  <a:lnTo>
                    <a:pt x="7357" y="3587"/>
                  </a:lnTo>
                  <a:cubicBezTo>
                    <a:pt x="7357" y="4012"/>
                    <a:pt x="7022" y="4377"/>
                    <a:pt x="6597" y="4377"/>
                  </a:cubicBezTo>
                  <a:close/>
                  <a:moveTo>
                    <a:pt x="7357" y="6414"/>
                  </a:moveTo>
                  <a:lnTo>
                    <a:pt x="7357" y="6414"/>
                  </a:lnTo>
                  <a:cubicBezTo>
                    <a:pt x="7357" y="5988"/>
                    <a:pt x="7022" y="5623"/>
                    <a:pt x="6597" y="5623"/>
                  </a:cubicBezTo>
                  <a:lnTo>
                    <a:pt x="761" y="5623"/>
                  </a:lnTo>
                  <a:cubicBezTo>
                    <a:pt x="335" y="5623"/>
                    <a:pt x="1" y="5958"/>
                    <a:pt x="1" y="6414"/>
                  </a:cubicBezTo>
                  <a:lnTo>
                    <a:pt x="1" y="6414"/>
                  </a:lnTo>
                  <a:cubicBezTo>
                    <a:pt x="1" y="6839"/>
                    <a:pt x="335" y="7174"/>
                    <a:pt x="761" y="7174"/>
                  </a:cubicBezTo>
                  <a:lnTo>
                    <a:pt x="6597" y="7174"/>
                  </a:lnTo>
                  <a:cubicBezTo>
                    <a:pt x="7022" y="7174"/>
                    <a:pt x="7357" y="6839"/>
                    <a:pt x="7357" y="6414"/>
                  </a:cubicBezTo>
                  <a:close/>
                  <a:moveTo>
                    <a:pt x="6597" y="0"/>
                  </a:moveTo>
                  <a:lnTo>
                    <a:pt x="761" y="0"/>
                  </a:lnTo>
                  <a:cubicBezTo>
                    <a:pt x="335" y="0"/>
                    <a:pt x="1" y="365"/>
                    <a:pt x="1" y="790"/>
                  </a:cubicBezTo>
                  <a:lnTo>
                    <a:pt x="1" y="790"/>
                  </a:lnTo>
                  <a:cubicBezTo>
                    <a:pt x="1" y="1216"/>
                    <a:pt x="335" y="1550"/>
                    <a:pt x="761" y="1550"/>
                  </a:cubicBezTo>
                  <a:lnTo>
                    <a:pt x="6597" y="1550"/>
                  </a:lnTo>
                  <a:cubicBezTo>
                    <a:pt x="7022" y="1550"/>
                    <a:pt x="7357" y="1216"/>
                    <a:pt x="7357" y="790"/>
                  </a:cubicBezTo>
                  <a:lnTo>
                    <a:pt x="7357" y="790"/>
                  </a:lnTo>
                  <a:cubicBezTo>
                    <a:pt x="7357" y="365"/>
                    <a:pt x="7022" y="0"/>
                    <a:pt x="6597" y="0"/>
                  </a:cubicBezTo>
                  <a:close/>
                </a:path>
              </a:pathLst>
            </a:custGeom>
            <a:solidFill>
              <a:srgbClr val="99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6"/>
            <p:cNvSpPr/>
            <p:nvPr/>
          </p:nvSpPr>
          <p:spPr>
            <a:xfrm>
              <a:off x="4411450" y="2638625"/>
              <a:ext cx="1520550" cy="993200"/>
            </a:xfrm>
            <a:custGeom>
              <a:rect b="b" l="l" r="r" t="t"/>
              <a:pathLst>
                <a:path extrusionOk="0" h="39728" w="60822">
                  <a:moveTo>
                    <a:pt x="0" y="1"/>
                  </a:moveTo>
                  <a:lnTo>
                    <a:pt x="60822" y="1"/>
                  </a:lnTo>
                  <a:lnTo>
                    <a:pt x="60822" y="39728"/>
                  </a:lnTo>
                  <a:lnTo>
                    <a:pt x="0" y="3972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6"/>
            <p:cNvSpPr/>
            <p:nvPr/>
          </p:nvSpPr>
          <p:spPr>
            <a:xfrm>
              <a:off x="4441850" y="2665975"/>
              <a:ext cx="1460525" cy="938500"/>
            </a:xfrm>
            <a:custGeom>
              <a:rect b="b" l="l" r="r" t="t"/>
              <a:pathLst>
                <a:path extrusionOk="0" h="37540" w="58421">
                  <a:moveTo>
                    <a:pt x="0" y="1"/>
                  </a:moveTo>
                  <a:lnTo>
                    <a:pt x="58421" y="1"/>
                  </a:lnTo>
                  <a:lnTo>
                    <a:pt x="58421" y="37539"/>
                  </a:lnTo>
                  <a:lnTo>
                    <a:pt x="0" y="37539"/>
                  </a:ln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6"/>
            <p:cNvSpPr/>
            <p:nvPr/>
          </p:nvSpPr>
          <p:spPr>
            <a:xfrm>
              <a:off x="4536075" y="2492725"/>
              <a:ext cx="1521325" cy="992450"/>
            </a:xfrm>
            <a:custGeom>
              <a:rect b="b" l="l" r="r" t="t"/>
              <a:pathLst>
                <a:path extrusionOk="0" h="39698" w="60853">
                  <a:moveTo>
                    <a:pt x="0" y="1"/>
                  </a:moveTo>
                  <a:lnTo>
                    <a:pt x="60852" y="1"/>
                  </a:lnTo>
                  <a:lnTo>
                    <a:pt x="60852" y="39697"/>
                  </a:lnTo>
                  <a:lnTo>
                    <a:pt x="0" y="3969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6"/>
            <p:cNvSpPr/>
            <p:nvPr/>
          </p:nvSpPr>
          <p:spPr>
            <a:xfrm>
              <a:off x="4566450" y="2519325"/>
              <a:ext cx="1460550" cy="939250"/>
            </a:xfrm>
            <a:custGeom>
              <a:rect b="b" l="l" r="r" t="t"/>
              <a:pathLst>
                <a:path extrusionOk="0" h="37570" w="58422">
                  <a:moveTo>
                    <a:pt x="1" y="0"/>
                  </a:moveTo>
                  <a:lnTo>
                    <a:pt x="58421" y="0"/>
                  </a:lnTo>
                  <a:lnTo>
                    <a:pt x="58421" y="37569"/>
                  </a:lnTo>
                  <a:lnTo>
                    <a:pt x="1" y="37569"/>
                  </a:ln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6"/>
            <p:cNvSpPr/>
            <p:nvPr/>
          </p:nvSpPr>
          <p:spPr>
            <a:xfrm>
              <a:off x="5325600" y="2847600"/>
              <a:ext cx="606400" cy="525100"/>
            </a:xfrm>
            <a:custGeom>
              <a:rect b="b" l="l" r="r" t="t"/>
              <a:pathLst>
                <a:path extrusionOk="0" h="21004" w="24256">
                  <a:moveTo>
                    <a:pt x="12128" y="0"/>
                  </a:moveTo>
                  <a:lnTo>
                    <a:pt x="0" y="21004"/>
                  </a:lnTo>
                  <a:lnTo>
                    <a:pt x="24256" y="21004"/>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6"/>
            <p:cNvSpPr/>
            <p:nvPr/>
          </p:nvSpPr>
          <p:spPr>
            <a:xfrm>
              <a:off x="4643200" y="2638625"/>
              <a:ext cx="848075" cy="734075"/>
            </a:xfrm>
            <a:custGeom>
              <a:rect b="b" l="l" r="r" t="t"/>
              <a:pathLst>
                <a:path extrusionOk="0" h="29363" w="33923">
                  <a:moveTo>
                    <a:pt x="16962" y="1"/>
                  </a:moveTo>
                  <a:lnTo>
                    <a:pt x="1" y="29363"/>
                  </a:lnTo>
                  <a:lnTo>
                    <a:pt x="33922" y="29363"/>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6"/>
            <p:cNvSpPr/>
            <p:nvPr/>
          </p:nvSpPr>
          <p:spPr>
            <a:xfrm>
              <a:off x="5325600" y="2665975"/>
              <a:ext cx="180875" cy="181650"/>
            </a:xfrm>
            <a:custGeom>
              <a:rect b="b" l="l" r="r" t="t"/>
              <a:pathLst>
                <a:path extrusionOk="0" h="7266" w="7235">
                  <a:moveTo>
                    <a:pt x="7234" y="3618"/>
                  </a:moveTo>
                  <a:cubicBezTo>
                    <a:pt x="7234" y="5624"/>
                    <a:pt x="5593" y="7265"/>
                    <a:pt x="3617" y="7265"/>
                  </a:cubicBezTo>
                  <a:cubicBezTo>
                    <a:pt x="1611" y="7265"/>
                    <a:pt x="0" y="5624"/>
                    <a:pt x="0" y="3618"/>
                  </a:cubicBezTo>
                  <a:cubicBezTo>
                    <a:pt x="0" y="1642"/>
                    <a:pt x="1611" y="1"/>
                    <a:pt x="3617" y="1"/>
                  </a:cubicBezTo>
                  <a:cubicBezTo>
                    <a:pt x="5593" y="1"/>
                    <a:pt x="7234" y="1642"/>
                    <a:pt x="7234" y="361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6"/>
            <p:cNvSpPr/>
            <p:nvPr/>
          </p:nvSpPr>
          <p:spPr>
            <a:xfrm>
              <a:off x="5614350" y="2295150"/>
              <a:ext cx="636050" cy="636825"/>
            </a:xfrm>
            <a:custGeom>
              <a:rect b="b" l="l" r="r" t="t"/>
              <a:pathLst>
                <a:path extrusionOk="0" h="25473" w="25442">
                  <a:moveTo>
                    <a:pt x="1" y="1"/>
                  </a:moveTo>
                  <a:lnTo>
                    <a:pt x="25442" y="1"/>
                  </a:lnTo>
                  <a:lnTo>
                    <a:pt x="25442" y="25472"/>
                  </a:lnTo>
                  <a:lnTo>
                    <a:pt x="1" y="25472"/>
                  </a:lnTo>
                  <a:close/>
                </a:path>
              </a:pathLst>
            </a:custGeom>
            <a:gradFill>
              <a:gsLst>
                <a:gs pos="0">
                  <a:schemeClr val="accent6"/>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6"/>
            <p:cNvSpPr/>
            <p:nvPr/>
          </p:nvSpPr>
          <p:spPr>
            <a:xfrm>
              <a:off x="5582425" y="2264000"/>
              <a:ext cx="699150" cy="699125"/>
            </a:xfrm>
            <a:custGeom>
              <a:rect b="b" l="l" r="r" t="t"/>
              <a:pathLst>
                <a:path extrusionOk="0" h="27965" w="27966">
                  <a:moveTo>
                    <a:pt x="25442" y="27964"/>
                  </a:moveTo>
                  <a:lnTo>
                    <a:pt x="25442" y="25442"/>
                  </a:lnTo>
                  <a:lnTo>
                    <a:pt x="27965" y="25442"/>
                  </a:lnTo>
                  <a:lnTo>
                    <a:pt x="27965" y="27964"/>
                  </a:lnTo>
                  <a:close/>
                  <a:moveTo>
                    <a:pt x="1" y="27964"/>
                  </a:moveTo>
                  <a:lnTo>
                    <a:pt x="1" y="25442"/>
                  </a:lnTo>
                  <a:lnTo>
                    <a:pt x="2524" y="25442"/>
                  </a:lnTo>
                  <a:lnTo>
                    <a:pt x="2524" y="27964"/>
                  </a:lnTo>
                  <a:close/>
                  <a:moveTo>
                    <a:pt x="25442" y="2523"/>
                  </a:moveTo>
                  <a:lnTo>
                    <a:pt x="25442" y="1"/>
                  </a:lnTo>
                  <a:lnTo>
                    <a:pt x="27965" y="1"/>
                  </a:lnTo>
                  <a:lnTo>
                    <a:pt x="27965" y="2523"/>
                  </a:lnTo>
                  <a:close/>
                  <a:moveTo>
                    <a:pt x="1" y="2523"/>
                  </a:moveTo>
                  <a:lnTo>
                    <a:pt x="1" y="1"/>
                  </a:lnTo>
                  <a:lnTo>
                    <a:pt x="2524" y="1"/>
                  </a:lnTo>
                  <a:lnTo>
                    <a:pt x="2524" y="2523"/>
                  </a:lnTo>
                  <a:close/>
                </a:path>
              </a:pathLst>
            </a:custGeom>
            <a:solidFill>
              <a:srgbClr val="664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6"/>
            <p:cNvSpPr/>
            <p:nvPr/>
          </p:nvSpPr>
          <p:spPr>
            <a:xfrm>
              <a:off x="5793675" y="2466900"/>
              <a:ext cx="277400" cy="334375"/>
            </a:xfrm>
            <a:custGeom>
              <a:rect b="b" l="l" r="r" t="t"/>
              <a:pathLst>
                <a:path extrusionOk="0" h="13375" w="11096">
                  <a:moveTo>
                    <a:pt x="11095" y="0"/>
                  </a:moveTo>
                  <a:lnTo>
                    <a:pt x="11095" y="2553"/>
                  </a:lnTo>
                  <a:lnTo>
                    <a:pt x="7053" y="2553"/>
                  </a:lnTo>
                  <a:lnTo>
                    <a:pt x="7053" y="13374"/>
                  </a:lnTo>
                  <a:lnTo>
                    <a:pt x="4044" y="13374"/>
                  </a:lnTo>
                  <a:lnTo>
                    <a:pt x="4044" y="2553"/>
                  </a:lnTo>
                  <a:lnTo>
                    <a:pt x="1" y="2553"/>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6"/>
            <p:cNvSpPr/>
            <p:nvPr/>
          </p:nvSpPr>
          <p:spPr>
            <a:xfrm>
              <a:off x="3966900" y="2033750"/>
              <a:ext cx="1743975" cy="102625"/>
            </a:xfrm>
            <a:custGeom>
              <a:rect b="b" l="l" r="r" t="t"/>
              <a:pathLst>
                <a:path extrusionOk="0" h="4105" w="69759">
                  <a:moveTo>
                    <a:pt x="67722" y="4104"/>
                  </a:moveTo>
                  <a:lnTo>
                    <a:pt x="2037" y="4104"/>
                  </a:lnTo>
                  <a:cubicBezTo>
                    <a:pt x="913" y="4104"/>
                    <a:pt x="1" y="3192"/>
                    <a:pt x="1" y="2037"/>
                  </a:cubicBezTo>
                  <a:lnTo>
                    <a:pt x="1" y="2037"/>
                  </a:lnTo>
                  <a:cubicBezTo>
                    <a:pt x="1" y="913"/>
                    <a:pt x="913" y="1"/>
                    <a:pt x="2037" y="1"/>
                  </a:cubicBezTo>
                  <a:lnTo>
                    <a:pt x="67722" y="1"/>
                  </a:lnTo>
                  <a:cubicBezTo>
                    <a:pt x="68847" y="1"/>
                    <a:pt x="69759" y="913"/>
                    <a:pt x="69759" y="2037"/>
                  </a:cubicBezTo>
                  <a:lnTo>
                    <a:pt x="69759" y="2037"/>
                  </a:lnTo>
                  <a:cubicBezTo>
                    <a:pt x="69759" y="3192"/>
                    <a:pt x="68847" y="4104"/>
                    <a:pt x="67722" y="4104"/>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6"/>
            <p:cNvSpPr/>
            <p:nvPr/>
          </p:nvSpPr>
          <p:spPr>
            <a:xfrm>
              <a:off x="4006425" y="2063400"/>
              <a:ext cx="41825" cy="42575"/>
            </a:xfrm>
            <a:custGeom>
              <a:rect b="b" l="l" r="r" t="t"/>
              <a:pathLst>
                <a:path extrusionOk="0" h="1703" w="1673">
                  <a:moveTo>
                    <a:pt x="851" y="0"/>
                  </a:moveTo>
                  <a:cubicBezTo>
                    <a:pt x="365" y="0"/>
                    <a:pt x="0" y="395"/>
                    <a:pt x="0" y="851"/>
                  </a:cubicBezTo>
                  <a:cubicBezTo>
                    <a:pt x="0" y="1338"/>
                    <a:pt x="365" y="1702"/>
                    <a:pt x="851" y="1702"/>
                  </a:cubicBezTo>
                  <a:cubicBezTo>
                    <a:pt x="1307" y="1702"/>
                    <a:pt x="1672" y="1338"/>
                    <a:pt x="1672" y="851"/>
                  </a:cubicBezTo>
                  <a:cubicBezTo>
                    <a:pt x="1672" y="395"/>
                    <a:pt x="1307" y="0"/>
                    <a:pt x="8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6"/>
            <p:cNvSpPr/>
            <p:nvPr/>
          </p:nvSpPr>
          <p:spPr>
            <a:xfrm>
              <a:off x="4073300" y="2063400"/>
              <a:ext cx="41800" cy="42575"/>
            </a:xfrm>
            <a:custGeom>
              <a:rect b="b" l="l" r="r" t="t"/>
              <a:pathLst>
                <a:path extrusionOk="0" h="1703" w="1672">
                  <a:moveTo>
                    <a:pt x="821" y="0"/>
                  </a:moveTo>
                  <a:cubicBezTo>
                    <a:pt x="365" y="0"/>
                    <a:pt x="0" y="395"/>
                    <a:pt x="0" y="851"/>
                  </a:cubicBezTo>
                  <a:cubicBezTo>
                    <a:pt x="0" y="1338"/>
                    <a:pt x="365" y="1702"/>
                    <a:pt x="821" y="1702"/>
                  </a:cubicBezTo>
                  <a:cubicBezTo>
                    <a:pt x="1307" y="1702"/>
                    <a:pt x="1672" y="1338"/>
                    <a:pt x="1672" y="851"/>
                  </a:cubicBezTo>
                  <a:cubicBezTo>
                    <a:pt x="1672" y="395"/>
                    <a:pt x="1307"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6"/>
            <p:cNvSpPr/>
            <p:nvPr/>
          </p:nvSpPr>
          <p:spPr>
            <a:xfrm>
              <a:off x="4139400" y="2063400"/>
              <a:ext cx="42575" cy="42575"/>
            </a:xfrm>
            <a:custGeom>
              <a:rect b="b" l="l" r="r" t="t"/>
              <a:pathLst>
                <a:path extrusionOk="0" h="1703" w="1703">
                  <a:moveTo>
                    <a:pt x="852" y="0"/>
                  </a:moveTo>
                  <a:cubicBezTo>
                    <a:pt x="396" y="0"/>
                    <a:pt x="1" y="395"/>
                    <a:pt x="1" y="851"/>
                  </a:cubicBezTo>
                  <a:cubicBezTo>
                    <a:pt x="1" y="1338"/>
                    <a:pt x="396" y="1702"/>
                    <a:pt x="852" y="1702"/>
                  </a:cubicBezTo>
                  <a:cubicBezTo>
                    <a:pt x="1338" y="1702"/>
                    <a:pt x="1703" y="1338"/>
                    <a:pt x="1703" y="851"/>
                  </a:cubicBezTo>
                  <a:cubicBezTo>
                    <a:pt x="1703" y="395"/>
                    <a:pt x="1338" y="0"/>
                    <a:pt x="8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6"/>
            <p:cNvSpPr/>
            <p:nvPr/>
          </p:nvSpPr>
          <p:spPr>
            <a:xfrm>
              <a:off x="4709325" y="2077825"/>
              <a:ext cx="415675" cy="333625"/>
            </a:xfrm>
            <a:custGeom>
              <a:rect b="b" l="l" r="r" t="t"/>
              <a:pathLst>
                <a:path extrusionOk="0" h="13345" w="16627">
                  <a:moveTo>
                    <a:pt x="15472" y="11369"/>
                  </a:moveTo>
                  <a:cubicBezTo>
                    <a:pt x="15320" y="10791"/>
                    <a:pt x="15411" y="10183"/>
                    <a:pt x="15715" y="9666"/>
                  </a:cubicBezTo>
                  <a:cubicBezTo>
                    <a:pt x="16292" y="8755"/>
                    <a:pt x="16627" y="7752"/>
                    <a:pt x="16627" y="6657"/>
                  </a:cubicBezTo>
                  <a:cubicBezTo>
                    <a:pt x="16627" y="2979"/>
                    <a:pt x="12888" y="1"/>
                    <a:pt x="8298" y="1"/>
                  </a:cubicBezTo>
                  <a:cubicBezTo>
                    <a:pt x="3709" y="1"/>
                    <a:pt x="0" y="2979"/>
                    <a:pt x="0" y="6657"/>
                  </a:cubicBezTo>
                  <a:cubicBezTo>
                    <a:pt x="0" y="10366"/>
                    <a:pt x="3709" y="13344"/>
                    <a:pt x="8298" y="13344"/>
                  </a:cubicBezTo>
                  <a:cubicBezTo>
                    <a:pt x="9636" y="13344"/>
                    <a:pt x="10882" y="13101"/>
                    <a:pt x="11976" y="12645"/>
                  </a:cubicBezTo>
                  <a:cubicBezTo>
                    <a:pt x="12432" y="12493"/>
                    <a:pt x="12888" y="12432"/>
                    <a:pt x="13344" y="12554"/>
                  </a:cubicBezTo>
                  <a:lnTo>
                    <a:pt x="15988" y="13284"/>
                  </a:lnTo>
                  <a:close/>
                </a:path>
              </a:pathLst>
            </a:cu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6"/>
            <p:cNvSpPr/>
            <p:nvPr/>
          </p:nvSpPr>
          <p:spPr>
            <a:xfrm>
              <a:off x="4817975" y="2224475"/>
              <a:ext cx="197600" cy="40300"/>
            </a:xfrm>
            <a:custGeom>
              <a:rect b="b" l="l" r="r" t="t"/>
              <a:pathLst>
                <a:path extrusionOk="0" h="1612" w="7904">
                  <a:moveTo>
                    <a:pt x="4773" y="791"/>
                  </a:moveTo>
                  <a:cubicBezTo>
                    <a:pt x="4773" y="1247"/>
                    <a:pt x="4408" y="1612"/>
                    <a:pt x="3952" y="1612"/>
                  </a:cubicBezTo>
                  <a:cubicBezTo>
                    <a:pt x="3496" y="1612"/>
                    <a:pt x="3132" y="1247"/>
                    <a:pt x="3132" y="791"/>
                  </a:cubicBezTo>
                  <a:cubicBezTo>
                    <a:pt x="3132" y="366"/>
                    <a:pt x="3496" y="1"/>
                    <a:pt x="3952" y="1"/>
                  </a:cubicBezTo>
                  <a:cubicBezTo>
                    <a:pt x="4408" y="1"/>
                    <a:pt x="4773" y="366"/>
                    <a:pt x="4773" y="791"/>
                  </a:cubicBezTo>
                  <a:close/>
                  <a:moveTo>
                    <a:pt x="7083" y="1"/>
                  </a:moveTo>
                  <a:cubicBezTo>
                    <a:pt x="6627" y="1"/>
                    <a:pt x="6262" y="366"/>
                    <a:pt x="6262" y="791"/>
                  </a:cubicBezTo>
                  <a:cubicBezTo>
                    <a:pt x="6262" y="1247"/>
                    <a:pt x="6627" y="1612"/>
                    <a:pt x="7083" y="1612"/>
                  </a:cubicBezTo>
                  <a:cubicBezTo>
                    <a:pt x="7539" y="1612"/>
                    <a:pt x="7904" y="1247"/>
                    <a:pt x="7904" y="791"/>
                  </a:cubicBezTo>
                  <a:cubicBezTo>
                    <a:pt x="7904" y="366"/>
                    <a:pt x="7539" y="1"/>
                    <a:pt x="7083" y="1"/>
                  </a:cubicBezTo>
                  <a:close/>
                  <a:moveTo>
                    <a:pt x="1" y="791"/>
                  </a:moveTo>
                  <a:cubicBezTo>
                    <a:pt x="1" y="1247"/>
                    <a:pt x="396" y="1612"/>
                    <a:pt x="822" y="1612"/>
                  </a:cubicBezTo>
                  <a:cubicBezTo>
                    <a:pt x="1278" y="1612"/>
                    <a:pt x="1642" y="1247"/>
                    <a:pt x="1642" y="791"/>
                  </a:cubicBezTo>
                  <a:cubicBezTo>
                    <a:pt x="1642" y="366"/>
                    <a:pt x="1278" y="1"/>
                    <a:pt x="822" y="1"/>
                  </a:cubicBezTo>
                  <a:cubicBezTo>
                    <a:pt x="396" y="1"/>
                    <a:pt x="1" y="366"/>
                    <a:pt x="1" y="79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6"/>
            <p:cNvSpPr/>
            <p:nvPr/>
          </p:nvSpPr>
          <p:spPr>
            <a:xfrm>
              <a:off x="5229075" y="3776175"/>
              <a:ext cx="256875" cy="256875"/>
            </a:xfrm>
            <a:custGeom>
              <a:rect b="b" l="l" r="r" t="t"/>
              <a:pathLst>
                <a:path extrusionOk="0" h="10275" w="10275">
                  <a:moveTo>
                    <a:pt x="10275" y="5138"/>
                  </a:moveTo>
                  <a:cubicBezTo>
                    <a:pt x="10275" y="7964"/>
                    <a:pt x="7995" y="10274"/>
                    <a:pt x="5138" y="10274"/>
                  </a:cubicBezTo>
                  <a:cubicBezTo>
                    <a:pt x="2311" y="10274"/>
                    <a:pt x="1" y="7964"/>
                    <a:pt x="1" y="5138"/>
                  </a:cubicBezTo>
                  <a:cubicBezTo>
                    <a:pt x="1" y="2311"/>
                    <a:pt x="2311" y="1"/>
                    <a:pt x="5138" y="1"/>
                  </a:cubicBezTo>
                  <a:cubicBezTo>
                    <a:pt x="7995" y="1"/>
                    <a:pt x="10275" y="2311"/>
                    <a:pt x="10275" y="5138"/>
                  </a:cubicBezTo>
                  <a:close/>
                </a:path>
              </a:pathLst>
            </a:cu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6"/>
            <p:cNvSpPr/>
            <p:nvPr/>
          </p:nvSpPr>
          <p:spPr>
            <a:xfrm>
              <a:off x="5307350" y="3836975"/>
              <a:ext cx="117050" cy="135275"/>
            </a:xfrm>
            <a:custGeom>
              <a:rect b="b" l="l" r="r" t="t"/>
              <a:pathLst>
                <a:path extrusionOk="0" h="5411" w="4682">
                  <a:moveTo>
                    <a:pt x="4682" y="2706"/>
                  </a:moveTo>
                  <a:lnTo>
                    <a:pt x="1" y="0"/>
                  </a:lnTo>
                  <a:lnTo>
                    <a:pt x="1" y="541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6"/>
            <p:cNvSpPr/>
            <p:nvPr/>
          </p:nvSpPr>
          <p:spPr>
            <a:xfrm>
              <a:off x="4890925" y="3776175"/>
              <a:ext cx="256875" cy="256875"/>
            </a:xfrm>
            <a:custGeom>
              <a:rect b="b" l="l" r="r" t="t"/>
              <a:pathLst>
                <a:path extrusionOk="0" h="10275" w="10275">
                  <a:moveTo>
                    <a:pt x="10275" y="5138"/>
                  </a:moveTo>
                  <a:cubicBezTo>
                    <a:pt x="10275" y="7964"/>
                    <a:pt x="7965" y="10274"/>
                    <a:pt x="5138" y="10274"/>
                  </a:cubicBezTo>
                  <a:cubicBezTo>
                    <a:pt x="2281" y="10274"/>
                    <a:pt x="1" y="7964"/>
                    <a:pt x="1" y="5138"/>
                  </a:cubicBezTo>
                  <a:cubicBezTo>
                    <a:pt x="1" y="2311"/>
                    <a:pt x="2281" y="1"/>
                    <a:pt x="5138" y="1"/>
                  </a:cubicBezTo>
                  <a:cubicBezTo>
                    <a:pt x="7965" y="1"/>
                    <a:pt x="10275" y="2311"/>
                    <a:pt x="10275" y="5138"/>
                  </a:cubicBezTo>
                  <a:close/>
                </a:path>
              </a:pathLst>
            </a:cu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6"/>
            <p:cNvSpPr/>
            <p:nvPr/>
          </p:nvSpPr>
          <p:spPr>
            <a:xfrm>
              <a:off x="4952475" y="3836975"/>
              <a:ext cx="117050" cy="135275"/>
            </a:xfrm>
            <a:custGeom>
              <a:rect b="b" l="l" r="r" t="t"/>
              <a:pathLst>
                <a:path extrusionOk="0" h="5411" w="4682">
                  <a:moveTo>
                    <a:pt x="1" y="2706"/>
                  </a:moveTo>
                  <a:lnTo>
                    <a:pt x="4682" y="0"/>
                  </a:lnTo>
                  <a:lnTo>
                    <a:pt x="4682" y="541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6"/>
            <p:cNvSpPr/>
            <p:nvPr/>
          </p:nvSpPr>
          <p:spPr>
            <a:xfrm>
              <a:off x="3966900" y="2365825"/>
              <a:ext cx="253825" cy="253825"/>
            </a:xfrm>
            <a:custGeom>
              <a:rect b="b" l="l" r="r" t="t"/>
              <a:pathLst>
                <a:path extrusionOk="0" h="10153" w="10153">
                  <a:moveTo>
                    <a:pt x="1" y="1"/>
                  </a:moveTo>
                  <a:lnTo>
                    <a:pt x="10153" y="1"/>
                  </a:lnTo>
                  <a:lnTo>
                    <a:pt x="10153" y="10153"/>
                  </a:lnTo>
                  <a:lnTo>
                    <a:pt x="1" y="10153"/>
                  </a:ln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6"/>
            <p:cNvSpPr/>
            <p:nvPr/>
          </p:nvSpPr>
          <p:spPr>
            <a:xfrm>
              <a:off x="3999575" y="2395450"/>
              <a:ext cx="188475" cy="189250"/>
            </a:xfrm>
            <a:custGeom>
              <a:rect b="b" l="l" r="r" t="t"/>
              <a:pathLst>
                <a:path extrusionOk="0" h="7570" w="7539">
                  <a:moveTo>
                    <a:pt x="3770" y="1"/>
                  </a:moveTo>
                  <a:cubicBezTo>
                    <a:pt x="3679" y="1"/>
                    <a:pt x="3587" y="92"/>
                    <a:pt x="3587" y="183"/>
                  </a:cubicBezTo>
                  <a:lnTo>
                    <a:pt x="3587" y="1521"/>
                  </a:lnTo>
                  <a:cubicBezTo>
                    <a:pt x="3587" y="1612"/>
                    <a:pt x="3679" y="1703"/>
                    <a:pt x="3770" y="1703"/>
                  </a:cubicBezTo>
                  <a:cubicBezTo>
                    <a:pt x="3861" y="1703"/>
                    <a:pt x="3922" y="1612"/>
                    <a:pt x="3922" y="1521"/>
                  </a:cubicBezTo>
                  <a:lnTo>
                    <a:pt x="3922" y="183"/>
                  </a:lnTo>
                  <a:cubicBezTo>
                    <a:pt x="3922" y="92"/>
                    <a:pt x="3861" y="1"/>
                    <a:pt x="3770" y="1"/>
                  </a:cubicBezTo>
                  <a:close/>
                  <a:moveTo>
                    <a:pt x="1217" y="1057"/>
                  </a:moveTo>
                  <a:cubicBezTo>
                    <a:pt x="1171" y="1057"/>
                    <a:pt x="1125" y="1080"/>
                    <a:pt x="1095" y="1126"/>
                  </a:cubicBezTo>
                  <a:cubicBezTo>
                    <a:pt x="1034" y="1186"/>
                    <a:pt x="1034" y="1278"/>
                    <a:pt x="1095" y="1338"/>
                  </a:cubicBezTo>
                  <a:lnTo>
                    <a:pt x="2068" y="2311"/>
                  </a:lnTo>
                  <a:cubicBezTo>
                    <a:pt x="2098" y="2341"/>
                    <a:pt x="2128" y="2372"/>
                    <a:pt x="2189" y="2372"/>
                  </a:cubicBezTo>
                  <a:cubicBezTo>
                    <a:pt x="2220" y="2372"/>
                    <a:pt x="2250" y="2341"/>
                    <a:pt x="2280" y="2311"/>
                  </a:cubicBezTo>
                  <a:cubicBezTo>
                    <a:pt x="2372" y="2250"/>
                    <a:pt x="2372" y="2129"/>
                    <a:pt x="2280" y="2068"/>
                  </a:cubicBezTo>
                  <a:lnTo>
                    <a:pt x="1338" y="1126"/>
                  </a:lnTo>
                  <a:cubicBezTo>
                    <a:pt x="1308" y="1080"/>
                    <a:pt x="1262" y="1057"/>
                    <a:pt x="1217" y="1057"/>
                  </a:cubicBezTo>
                  <a:close/>
                  <a:moveTo>
                    <a:pt x="6323" y="1057"/>
                  </a:moveTo>
                  <a:cubicBezTo>
                    <a:pt x="6277" y="1057"/>
                    <a:pt x="6232" y="1080"/>
                    <a:pt x="6201" y="1126"/>
                  </a:cubicBezTo>
                  <a:lnTo>
                    <a:pt x="5229" y="2068"/>
                  </a:lnTo>
                  <a:cubicBezTo>
                    <a:pt x="5168" y="2129"/>
                    <a:pt x="5168" y="2250"/>
                    <a:pt x="5229" y="2311"/>
                  </a:cubicBezTo>
                  <a:cubicBezTo>
                    <a:pt x="5259" y="2341"/>
                    <a:pt x="5320" y="2372"/>
                    <a:pt x="5350" y="2372"/>
                  </a:cubicBezTo>
                  <a:cubicBezTo>
                    <a:pt x="5411" y="2372"/>
                    <a:pt x="5442" y="2341"/>
                    <a:pt x="5472" y="2311"/>
                  </a:cubicBezTo>
                  <a:lnTo>
                    <a:pt x="6445" y="1338"/>
                  </a:lnTo>
                  <a:cubicBezTo>
                    <a:pt x="6505" y="1278"/>
                    <a:pt x="6505" y="1186"/>
                    <a:pt x="6445" y="1126"/>
                  </a:cubicBezTo>
                  <a:cubicBezTo>
                    <a:pt x="6414" y="1080"/>
                    <a:pt x="6369" y="1057"/>
                    <a:pt x="6323" y="1057"/>
                  </a:cubicBezTo>
                  <a:close/>
                  <a:moveTo>
                    <a:pt x="153" y="3618"/>
                  </a:moveTo>
                  <a:cubicBezTo>
                    <a:pt x="62" y="3618"/>
                    <a:pt x="1" y="3679"/>
                    <a:pt x="1" y="3770"/>
                  </a:cubicBezTo>
                  <a:cubicBezTo>
                    <a:pt x="1" y="3861"/>
                    <a:pt x="62" y="3952"/>
                    <a:pt x="153" y="3952"/>
                  </a:cubicBezTo>
                  <a:lnTo>
                    <a:pt x="1521" y="3952"/>
                  </a:lnTo>
                  <a:cubicBezTo>
                    <a:pt x="1612" y="3952"/>
                    <a:pt x="1672" y="3861"/>
                    <a:pt x="1672" y="3770"/>
                  </a:cubicBezTo>
                  <a:cubicBezTo>
                    <a:pt x="1672" y="3679"/>
                    <a:pt x="1612" y="3618"/>
                    <a:pt x="1521" y="3618"/>
                  </a:cubicBezTo>
                  <a:close/>
                  <a:moveTo>
                    <a:pt x="6019" y="3618"/>
                  </a:moveTo>
                  <a:cubicBezTo>
                    <a:pt x="5928" y="3618"/>
                    <a:pt x="5837" y="3679"/>
                    <a:pt x="5837" y="3770"/>
                  </a:cubicBezTo>
                  <a:cubicBezTo>
                    <a:pt x="5837" y="3861"/>
                    <a:pt x="5928" y="3952"/>
                    <a:pt x="6019" y="3952"/>
                  </a:cubicBezTo>
                  <a:lnTo>
                    <a:pt x="7387" y="3952"/>
                  </a:lnTo>
                  <a:cubicBezTo>
                    <a:pt x="7478" y="3952"/>
                    <a:pt x="7539" y="3861"/>
                    <a:pt x="7539" y="3770"/>
                  </a:cubicBezTo>
                  <a:cubicBezTo>
                    <a:pt x="7539" y="3679"/>
                    <a:pt x="7478" y="3618"/>
                    <a:pt x="7387" y="3618"/>
                  </a:cubicBezTo>
                  <a:close/>
                  <a:moveTo>
                    <a:pt x="3770" y="2189"/>
                  </a:moveTo>
                  <a:cubicBezTo>
                    <a:pt x="2888" y="2189"/>
                    <a:pt x="2189" y="2889"/>
                    <a:pt x="2189" y="3770"/>
                  </a:cubicBezTo>
                  <a:cubicBezTo>
                    <a:pt x="2189" y="4652"/>
                    <a:pt x="2888" y="5381"/>
                    <a:pt x="3770" y="5381"/>
                  </a:cubicBezTo>
                  <a:cubicBezTo>
                    <a:pt x="4651" y="5381"/>
                    <a:pt x="5350" y="4652"/>
                    <a:pt x="5350" y="3770"/>
                  </a:cubicBezTo>
                  <a:cubicBezTo>
                    <a:pt x="5350" y="2889"/>
                    <a:pt x="4651" y="2189"/>
                    <a:pt x="3770" y="2189"/>
                  </a:cubicBezTo>
                  <a:close/>
                  <a:moveTo>
                    <a:pt x="2174" y="5214"/>
                  </a:moveTo>
                  <a:cubicBezTo>
                    <a:pt x="2136" y="5214"/>
                    <a:pt x="2098" y="5229"/>
                    <a:pt x="2068" y="5259"/>
                  </a:cubicBezTo>
                  <a:lnTo>
                    <a:pt x="1095" y="6202"/>
                  </a:lnTo>
                  <a:cubicBezTo>
                    <a:pt x="1034" y="6293"/>
                    <a:pt x="1034" y="6384"/>
                    <a:pt x="1095" y="6445"/>
                  </a:cubicBezTo>
                  <a:cubicBezTo>
                    <a:pt x="1125" y="6475"/>
                    <a:pt x="1186" y="6506"/>
                    <a:pt x="1217" y="6506"/>
                  </a:cubicBezTo>
                  <a:cubicBezTo>
                    <a:pt x="1247" y="6506"/>
                    <a:pt x="1308" y="6475"/>
                    <a:pt x="1338" y="6445"/>
                  </a:cubicBezTo>
                  <a:lnTo>
                    <a:pt x="2280" y="5503"/>
                  </a:lnTo>
                  <a:cubicBezTo>
                    <a:pt x="2372" y="5411"/>
                    <a:pt x="2372" y="5320"/>
                    <a:pt x="2280" y="5259"/>
                  </a:cubicBezTo>
                  <a:cubicBezTo>
                    <a:pt x="2250" y="5229"/>
                    <a:pt x="2212" y="5214"/>
                    <a:pt x="2174" y="5214"/>
                  </a:cubicBezTo>
                  <a:close/>
                  <a:moveTo>
                    <a:pt x="5350" y="5214"/>
                  </a:moveTo>
                  <a:cubicBezTo>
                    <a:pt x="5305" y="5214"/>
                    <a:pt x="5259" y="5229"/>
                    <a:pt x="5229" y="5259"/>
                  </a:cubicBezTo>
                  <a:cubicBezTo>
                    <a:pt x="5168" y="5320"/>
                    <a:pt x="5168" y="5411"/>
                    <a:pt x="5229" y="5503"/>
                  </a:cubicBezTo>
                  <a:lnTo>
                    <a:pt x="6201" y="6445"/>
                  </a:lnTo>
                  <a:cubicBezTo>
                    <a:pt x="6232" y="6475"/>
                    <a:pt x="6262" y="6506"/>
                    <a:pt x="6323" y="6506"/>
                  </a:cubicBezTo>
                  <a:cubicBezTo>
                    <a:pt x="6353" y="6506"/>
                    <a:pt x="6414" y="6475"/>
                    <a:pt x="6445" y="6445"/>
                  </a:cubicBezTo>
                  <a:cubicBezTo>
                    <a:pt x="6505" y="6384"/>
                    <a:pt x="6505" y="6293"/>
                    <a:pt x="6445" y="6202"/>
                  </a:cubicBezTo>
                  <a:lnTo>
                    <a:pt x="5472" y="5259"/>
                  </a:lnTo>
                  <a:cubicBezTo>
                    <a:pt x="5442" y="5229"/>
                    <a:pt x="5396" y="5214"/>
                    <a:pt x="5350" y="5214"/>
                  </a:cubicBezTo>
                  <a:close/>
                  <a:moveTo>
                    <a:pt x="3770" y="5867"/>
                  </a:moveTo>
                  <a:cubicBezTo>
                    <a:pt x="3679" y="5867"/>
                    <a:pt x="3587" y="5928"/>
                    <a:pt x="3587" y="6019"/>
                  </a:cubicBezTo>
                  <a:lnTo>
                    <a:pt x="3587" y="7387"/>
                  </a:lnTo>
                  <a:cubicBezTo>
                    <a:pt x="3587" y="7478"/>
                    <a:pt x="3679" y="7569"/>
                    <a:pt x="3770" y="7569"/>
                  </a:cubicBezTo>
                  <a:cubicBezTo>
                    <a:pt x="3861" y="7569"/>
                    <a:pt x="3922" y="7478"/>
                    <a:pt x="3922" y="7387"/>
                  </a:cubicBezTo>
                  <a:lnTo>
                    <a:pt x="3922" y="6019"/>
                  </a:lnTo>
                  <a:cubicBezTo>
                    <a:pt x="3922" y="5928"/>
                    <a:pt x="3861" y="5867"/>
                    <a:pt x="3770" y="586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6"/>
            <p:cNvSpPr/>
            <p:nvPr/>
          </p:nvSpPr>
          <p:spPr>
            <a:xfrm>
              <a:off x="3966900" y="2665975"/>
              <a:ext cx="253825" cy="253825"/>
            </a:xfrm>
            <a:custGeom>
              <a:rect b="b" l="l" r="r" t="t"/>
              <a:pathLst>
                <a:path extrusionOk="0" h="10153" w="10153">
                  <a:moveTo>
                    <a:pt x="1" y="1"/>
                  </a:moveTo>
                  <a:lnTo>
                    <a:pt x="10153" y="1"/>
                  </a:lnTo>
                  <a:lnTo>
                    <a:pt x="10153" y="10153"/>
                  </a:lnTo>
                  <a:lnTo>
                    <a:pt x="1" y="10153"/>
                  </a:ln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6"/>
            <p:cNvSpPr/>
            <p:nvPr/>
          </p:nvSpPr>
          <p:spPr>
            <a:xfrm>
              <a:off x="4015550" y="2719675"/>
              <a:ext cx="138325" cy="140400"/>
            </a:xfrm>
            <a:custGeom>
              <a:rect b="b" l="l" r="r" t="t"/>
              <a:pathLst>
                <a:path extrusionOk="0" h="5616" w="5533">
                  <a:moveTo>
                    <a:pt x="3246" y="0"/>
                  </a:moveTo>
                  <a:cubicBezTo>
                    <a:pt x="2863" y="0"/>
                    <a:pt x="2480" y="75"/>
                    <a:pt x="2097" y="224"/>
                  </a:cubicBezTo>
                  <a:cubicBezTo>
                    <a:pt x="669" y="832"/>
                    <a:pt x="0" y="2473"/>
                    <a:pt x="608" y="3902"/>
                  </a:cubicBezTo>
                  <a:cubicBezTo>
                    <a:pt x="1063" y="4972"/>
                    <a:pt x="2099" y="5616"/>
                    <a:pt x="3190" y="5616"/>
                  </a:cubicBezTo>
                  <a:cubicBezTo>
                    <a:pt x="3556" y="5616"/>
                    <a:pt x="3928" y="5543"/>
                    <a:pt x="4286" y="5391"/>
                  </a:cubicBezTo>
                  <a:cubicBezTo>
                    <a:pt x="4803" y="5178"/>
                    <a:pt x="5259" y="4813"/>
                    <a:pt x="5532" y="4357"/>
                  </a:cubicBezTo>
                  <a:lnTo>
                    <a:pt x="5532" y="4357"/>
                  </a:lnTo>
                  <a:cubicBezTo>
                    <a:pt x="5245" y="4475"/>
                    <a:pt x="4950" y="4531"/>
                    <a:pt x="4659" y="4531"/>
                  </a:cubicBezTo>
                  <a:cubicBezTo>
                    <a:pt x="3749" y="4531"/>
                    <a:pt x="2892" y="3987"/>
                    <a:pt x="2523" y="3111"/>
                  </a:cubicBezTo>
                  <a:cubicBezTo>
                    <a:pt x="2006" y="1926"/>
                    <a:pt x="2553" y="558"/>
                    <a:pt x="3739" y="41"/>
                  </a:cubicBezTo>
                  <a:cubicBezTo>
                    <a:pt x="3575" y="14"/>
                    <a:pt x="3410" y="0"/>
                    <a:pt x="32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6"/>
            <p:cNvSpPr/>
            <p:nvPr/>
          </p:nvSpPr>
          <p:spPr>
            <a:xfrm>
              <a:off x="6152350" y="3180425"/>
              <a:ext cx="257625" cy="257625"/>
            </a:xfrm>
            <a:custGeom>
              <a:rect b="b" l="l" r="r" t="t"/>
              <a:pathLst>
                <a:path extrusionOk="0" h="10305" w="10305">
                  <a:moveTo>
                    <a:pt x="10305" y="5168"/>
                  </a:moveTo>
                  <a:cubicBezTo>
                    <a:pt x="10305" y="7995"/>
                    <a:pt x="7995" y="10305"/>
                    <a:pt x="5138" y="10305"/>
                  </a:cubicBezTo>
                  <a:cubicBezTo>
                    <a:pt x="2311" y="10305"/>
                    <a:pt x="1" y="7995"/>
                    <a:pt x="1" y="5168"/>
                  </a:cubicBezTo>
                  <a:cubicBezTo>
                    <a:pt x="1" y="2311"/>
                    <a:pt x="2311" y="1"/>
                    <a:pt x="5138" y="1"/>
                  </a:cubicBezTo>
                  <a:cubicBezTo>
                    <a:pt x="7995" y="1"/>
                    <a:pt x="10305" y="2311"/>
                    <a:pt x="10305" y="5168"/>
                  </a:cubicBezTo>
                  <a:close/>
                </a:path>
              </a:pathLst>
            </a:custGeom>
            <a:gradFill>
              <a:gsLst>
                <a:gs pos="0">
                  <a:schemeClr val="accent5"/>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6"/>
            <p:cNvSpPr/>
            <p:nvPr/>
          </p:nvSpPr>
          <p:spPr>
            <a:xfrm>
              <a:off x="6232900" y="3091525"/>
              <a:ext cx="287275" cy="286500"/>
            </a:xfrm>
            <a:custGeom>
              <a:rect b="b" l="l" r="r" t="t"/>
              <a:pathLst>
                <a:path extrusionOk="0" h="11460" w="11491">
                  <a:moveTo>
                    <a:pt x="10852" y="547"/>
                  </a:moveTo>
                  <a:cubicBezTo>
                    <a:pt x="11490" y="1490"/>
                    <a:pt x="11156" y="0"/>
                    <a:pt x="7296" y="4924"/>
                  </a:cubicBezTo>
                  <a:cubicBezTo>
                    <a:pt x="4165" y="8937"/>
                    <a:pt x="4742" y="9514"/>
                    <a:pt x="3527" y="10365"/>
                  </a:cubicBezTo>
                  <a:cubicBezTo>
                    <a:pt x="2189" y="11277"/>
                    <a:pt x="2706" y="11459"/>
                    <a:pt x="2068" y="9879"/>
                  </a:cubicBezTo>
                  <a:cubicBezTo>
                    <a:pt x="1581" y="8754"/>
                    <a:pt x="1034" y="7326"/>
                    <a:pt x="1" y="6991"/>
                  </a:cubicBezTo>
                  <a:cubicBezTo>
                    <a:pt x="1733" y="5168"/>
                    <a:pt x="2311" y="6292"/>
                    <a:pt x="3223" y="8298"/>
                  </a:cubicBezTo>
                  <a:cubicBezTo>
                    <a:pt x="4955" y="5380"/>
                    <a:pt x="8025" y="2158"/>
                    <a:pt x="10852" y="54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6"/>
            <p:cNvSpPr/>
            <p:nvPr/>
          </p:nvSpPr>
          <p:spPr>
            <a:xfrm>
              <a:off x="6045200" y="3727550"/>
              <a:ext cx="373150" cy="372375"/>
            </a:xfrm>
            <a:custGeom>
              <a:rect b="b" l="l" r="r" t="t"/>
              <a:pathLst>
                <a:path extrusionOk="0" h="14895" w="14926">
                  <a:moveTo>
                    <a:pt x="13436" y="13405"/>
                  </a:moveTo>
                  <a:lnTo>
                    <a:pt x="13436" y="13405"/>
                  </a:lnTo>
                  <a:cubicBezTo>
                    <a:pt x="11916" y="14894"/>
                    <a:pt x="9484" y="14894"/>
                    <a:pt x="7995" y="13405"/>
                  </a:cubicBezTo>
                  <a:lnTo>
                    <a:pt x="1" y="5411"/>
                  </a:lnTo>
                  <a:lnTo>
                    <a:pt x="5442" y="0"/>
                  </a:lnTo>
                  <a:lnTo>
                    <a:pt x="13436" y="7994"/>
                  </a:lnTo>
                  <a:cubicBezTo>
                    <a:pt x="14925" y="9484"/>
                    <a:pt x="14925" y="11916"/>
                    <a:pt x="13436" y="1340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6"/>
            <p:cNvSpPr/>
            <p:nvPr/>
          </p:nvSpPr>
          <p:spPr>
            <a:xfrm>
              <a:off x="6026975" y="3708550"/>
              <a:ext cx="237875" cy="237875"/>
            </a:xfrm>
            <a:custGeom>
              <a:rect b="b" l="l" r="r" t="t"/>
              <a:pathLst>
                <a:path extrusionOk="0" h="9515" w="9515">
                  <a:moveTo>
                    <a:pt x="9514" y="4104"/>
                  </a:moveTo>
                  <a:lnTo>
                    <a:pt x="4073" y="9514"/>
                  </a:lnTo>
                  <a:lnTo>
                    <a:pt x="0" y="5441"/>
                  </a:lnTo>
                  <a:lnTo>
                    <a:pt x="5411" y="1"/>
                  </a:lnTo>
                  <a:close/>
                </a:path>
              </a:pathLst>
            </a:custGeom>
            <a:gradFill>
              <a:gsLst>
                <a:gs pos="0">
                  <a:schemeClr val="accent6"/>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6"/>
            <p:cNvSpPr/>
            <p:nvPr/>
          </p:nvSpPr>
          <p:spPr>
            <a:xfrm>
              <a:off x="5639425" y="3434900"/>
              <a:ext cx="304750" cy="341300"/>
            </a:xfrm>
            <a:custGeom>
              <a:rect b="b" l="l" r="r" t="t"/>
              <a:pathLst>
                <a:path extrusionOk="0" h="13652" w="12190">
                  <a:moveTo>
                    <a:pt x="1407" y="0"/>
                  </a:moveTo>
                  <a:cubicBezTo>
                    <a:pt x="1162" y="0"/>
                    <a:pt x="930" y="130"/>
                    <a:pt x="821" y="369"/>
                  </a:cubicBezTo>
                  <a:cubicBezTo>
                    <a:pt x="365" y="1342"/>
                    <a:pt x="92" y="2436"/>
                    <a:pt x="31" y="3530"/>
                  </a:cubicBezTo>
                  <a:cubicBezTo>
                    <a:pt x="1" y="3925"/>
                    <a:pt x="274" y="4229"/>
                    <a:pt x="669" y="4229"/>
                  </a:cubicBezTo>
                  <a:lnTo>
                    <a:pt x="2645" y="4229"/>
                  </a:lnTo>
                  <a:cubicBezTo>
                    <a:pt x="2979" y="4229"/>
                    <a:pt x="3253" y="3956"/>
                    <a:pt x="3253" y="3621"/>
                  </a:cubicBezTo>
                  <a:cubicBezTo>
                    <a:pt x="3314" y="2983"/>
                    <a:pt x="3435" y="2345"/>
                    <a:pt x="3648" y="1737"/>
                  </a:cubicBezTo>
                  <a:cubicBezTo>
                    <a:pt x="3739" y="1433"/>
                    <a:pt x="3618" y="1098"/>
                    <a:pt x="3344" y="977"/>
                  </a:cubicBezTo>
                  <a:lnTo>
                    <a:pt x="1703" y="65"/>
                  </a:lnTo>
                  <a:cubicBezTo>
                    <a:pt x="1607" y="21"/>
                    <a:pt x="1506" y="0"/>
                    <a:pt x="1407" y="0"/>
                  </a:cubicBezTo>
                  <a:close/>
                  <a:moveTo>
                    <a:pt x="2924" y="5910"/>
                  </a:moveTo>
                  <a:cubicBezTo>
                    <a:pt x="2872" y="5910"/>
                    <a:pt x="2819" y="5917"/>
                    <a:pt x="2767" y="5931"/>
                  </a:cubicBezTo>
                  <a:lnTo>
                    <a:pt x="943" y="6418"/>
                  </a:lnTo>
                  <a:cubicBezTo>
                    <a:pt x="578" y="6509"/>
                    <a:pt x="365" y="6874"/>
                    <a:pt x="487" y="7238"/>
                  </a:cubicBezTo>
                  <a:cubicBezTo>
                    <a:pt x="1733" y="10947"/>
                    <a:pt x="5259" y="13652"/>
                    <a:pt x="9423" y="13652"/>
                  </a:cubicBezTo>
                  <a:cubicBezTo>
                    <a:pt x="10092" y="13652"/>
                    <a:pt x="10761" y="13561"/>
                    <a:pt x="11399" y="13439"/>
                  </a:cubicBezTo>
                  <a:cubicBezTo>
                    <a:pt x="12189" y="13257"/>
                    <a:pt x="12037" y="12162"/>
                    <a:pt x="11277" y="12162"/>
                  </a:cubicBezTo>
                  <a:lnTo>
                    <a:pt x="11186" y="12162"/>
                  </a:lnTo>
                  <a:cubicBezTo>
                    <a:pt x="7539" y="12162"/>
                    <a:pt x="4499" y="9731"/>
                    <a:pt x="3557" y="6387"/>
                  </a:cubicBezTo>
                  <a:cubicBezTo>
                    <a:pt x="3455" y="6106"/>
                    <a:pt x="3201" y="5910"/>
                    <a:pt x="2924" y="591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6"/>
            <p:cNvSpPr/>
            <p:nvPr/>
          </p:nvSpPr>
          <p:spPr>
            <a:xfrm>
              <a:off x="5506450" y="3172075"/>
              <a:ext cx="737125" cy="737875"/>
            </a:xfrm>
            <a:custGeom>
              <a:rect b="b" l="l" r="r" t="t"/>
              <a:pathLst>
                <a:path extrusionOk="0" h="29515" w="29485">
                  <a:moveTo>
                    <a:pt x="14742" y="0"/>
                  </a:moveTo>
                  <a:cubicBezTo>
                    <a:pt x="6596" y="0"/>
                    <a:pt x="0" y="6627"/>
                    <a:pt x="0" y="14742"/>
                  </a:cubicBezTo>
                  <a:cubicBezTo>
                    <a:pt x="0" y="22888"/>
                    <a:pt x="6596" y="29514"/>
                    <a:pt x="14742" y="29514"/>
                  </a:cubicBezTo>
                  <a:cubicBezTo>
                    <a:pt x="22888" y="29514"/>
                    <a:pt x="29484" y="22888"/>
                    <a:pt x="29484" y="14742"/>
                  </a:cubicBezTo>
                  <a:cubicBezTo>
                    <a:pt x="29484" y="6627"/>
                    <a:pt x="22888" y="0"/>
                    <a:pt x="14742" y="0"/>
                  </a:cubicBezTo>
                  <a:close/>
                  <a:moveTo>
                    <a:pt x="14742" y="26201"/>
                  </a:moveTo>
                  <a:cubicBezTo>
                    <a:pt x="8420" y="26201"/>
                    <a:pt x="3283" y="21064"/>
                    <a:pt x="3283" y="14742"/>
                  </a:cubicBezTo>
                  <a:cubicBezTo>
                    <a:pt x="3283" y="8450"/>
                    <a:pt x="8420" y="3313"/>
                    <a:pt x="14742" y="3313"/>
                  </a:cubicBezTo>
                  <a:cubicBezTo>
                    <a:pt x="21065" y="3313"/>
                    <a:pt x="26171" y="8450"/>
                    <a:pt x="26171" y="14742"/>
                  </a:cubicBezTo>
                  <a:cubicBezTo>
                    <a:pt x="26171" y="21064"/>
                    <a:pt x="21065" y="26201"/>
                    <a:pt x="14742" y="26201"/>
                  </a:cubicBezTo>
                  <a:close/>
                </a:path>
              </a:pathLst>
            </a:cu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6"/>
            <p:cNvSpPr/>
            <p:nvPr/>
          </p:nvSpPr>
          <p:spPr>
            <a:xfrm>
              <a:off x="5561150" y="3227550"/>
              <a:ext cx="626950" cy="626925"/>
            </a:xfrm>
            <a:custGeom>
              <a:rect b="b" l="l" r="r" t="t"/>
              <a:pathLst>
                <a:path extrusionOk="0" h="25077" w="25078">
                  <a:moveTo>
                    <a:pt x="12554" y="25077"/>
                  </a:moveTo>
                  <a:cubicBezTo>
                    <a:pt x="19485" y="25077"/>
                    <a:pt x="25077" y="19453"/>
                    <a:pt x="25077" y="12523"/>
                  </a:cubicBezTo>
                  <a:cubicBezTo>
                    <a:pt x="25077" y="5623"/>
                    <a:pt x="19485" y="0"/>
                    <a:pt x="12554" y="0"/>
                  </a:cubicBezTo>
                  <a:cubicBezTo>
                    <a:pt x="5624" y="0"/>
                    <a:pt x="1" y="5623"/>
                    <a:pt x="1" y="12523"/>
                  </a:cubicBezTo>
                  <a:cubicBezTo>
                    <a:pt x="1" y="19453"/>
                    <a:pt x="5624" y="25077"/>
                    <a:pt x="12554" y="25077"/>
                  </a:cubicBezTo>
                  <a:close/>
                  <a:moveTo>
                    <a:pt x="12554" y="1094"/>
                  </a:moveTo>
                  <a:cubicBezTo>
                    <a:pt x="18877" y="1094"/>
                    <a:pt x="23983" y="6231"/>
                    <a:pt x="23983" y="12523"/>
                  </a:cubicBezTo>
                  <a:cubicBezTo>
                    <a:pt x="23983" y="18845"/>
                    <a:pt x="18877" y="23982"/>
                    <a:pt x="12554" y="23982"/>
                  </a:cubicBezTo>
                  <a:cubicBezTo>
                    <a:pt x="6232" y="23982"/>
                    <a:pt x="1095" y="18845"/>
                    <a:pt x="1095" y="12523"/>
                  </a:cubicBezTo>
                  <a:cubicBezTo>
                    <a:pt x="1095" y="6231"/>
                    <a:pt x="6232" y="1094"/>
                    <a:pt x="12554" y="1094"/>
                  </a:cubicBezTo>
                  <a:close/>
                </a:path>
              </a:pathLst>
            </a:cu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6"/>
            <p:cNvSpPr/>
            <p:nvPr/>
          </p:nvSpPr>
          <p:spPr>
            <a:xfrm>
              <a:off x="3766300" y="3283775"/>
              <a:ext cx="401250" cy="401250"/>
            </a:xfrm>
            <a:custGeom>
              <a:rect b="b" l="l" r="r" t="t"/>
              <a:pathLst>
                <a:path extrusionOk="0" h="16050" w="16050">
                  <a:moveTo>
                    <a:pt x="16049" y="8025"/>
                  </a:moveTo>
                  <a:cubicBezTo>
                    <a:pt x="16049" y="12463"/>
                    <a:pt x="12462" y="16049"/>
                    <a:pt x="8025" y="16049"/>
                  </a:cubicBezTo>
                  <a:cubicBezTo>
                    <a:pt x="3587" y="16049"/>
                    <a:pt x="0" y="12463"/>
                    <a:pt x="0" y="8025"/>
                  </a:cubicBezTo>
                  <a:cubicBezTo>
                    <a:pt x="0" y="3587"/>
                    <a:pt x="3587" y="0"/>
                    <a:pt x="8025" y="0"/>
                  </a:cubicBezTo>
                  <a:cubicBezTo>
                    <a:pt x="12462" y="0"/>
                    <a:pt x="16049" y="3587"/>
                    <a:pt x="16049" y="8025"/>
                  </a:cubicBezTo>
                  <a:close/>
                </a:path>
              </a:pathLst>
            </a:custGeom>
            <a:gradFill>
              <a:gsLst>
                <a:gs pos="0">
                  <a:schemeClr val="accent6"/>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6"/>
            <p:cNvSpPr/>
            <p:nvPr/>
          </p:nvSpPr>
          <p:spPr>
            <a:xfrm>
              <a:off x="3825575" y="3350650"/>
              <a:ext cx="282700" cy="301700"/>
            </a:xfrm>
            <a:custGeom>
              <a:rect b="b" l="l" r="r" t="t"/>
              <a:pathLst>
                <a:path extrusionOk="0" h="12068" w="11308">
                  <a:moveTo>
                    <a:pt x="8511" y="2888"/>
                  </a:moveTo>
                  <a:cubicBezTo>
                    <a:pt x="8511" y="4468"/>
                    <a:pt x="7234" y="5745"/>
                    <a:pt x="5654" y="5745"/>
                  </a:cubicBezTo>
                  <a:cubicBezTo>
                    <a:pt x="4073" y="5745"/>
                    <a:pt x="2766" y="4468"/>
                    <a:pt x="2766" y="2888"/>
                  </a:cubicBezTo>
                  <a:cubicBezTo>
                    <a:pt x="2766" y="1307"/>
                    <a:pt x="4073" y="0"/>
                    <a:pt x="5654" y="0"/>
                  </a:cubicBezTo>
                  <a:cubicBezTo>
                    <a:pt x="7234" y="0"/>
                    <a:pt x="8511" y="1307"/>
                    <a:pt x="8511" y="2888"/>
                  </a:cubicBezTo>
                  <a:close/>
                  <a:moveTo>
                    <a:pt x="5654" y="6110"/>
                  </a:moveTo>
                  <a:cubicBezTo>
                    <a:pt x="3100" y="6110"/>
                    <a:pt x="912" y="7295"/>
                    <a:pt x="0" y="8967"/>
                  </a:cubicBezTo>
                  <a:cubicBezTo>
                    <a:pt x="1186" y="10821"/>
                    <a:pt x="3283" y="12067"/>
                    <a:pt x="5654" y="12067"/>
                  </a:cubicBezTo>
                  <a:cubicBezTo>
                    <a:pt x="8025" y="12067"/>
                    <a:pt x="10122" y="10821"/>
                    <a:pt x="11307" y="8967"/>
                  </a:cubicBezTo>
                  <a:cubicBezTo>
                    <a:pt x="10395" y="7295"/>
                    <a:pt x="8207" y="6110"/>
                    <a:pt x="5654" y="6110"/>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6"/>
            <p:cNvSpPr/>
            <p:nvPr/>
          </p:nvSpPr>
          <p:spPr>
            <a:xfrm>
              <a:off x="3925875" y="2916750"/>
              <a:ext cx="82100" cy="396675"/>
            </a:xfrm>
            <a:custGeom>
              <a:rect b="b" l="l" r="r" t="t"/>
              <a:pathLst>
                <a:path extrusionOk="0" h="15867" w="3284">
                  <a:moveTo>
                    <a:pt x="0" y="13040"/>
                  </a:moveTo>
                  <a:lnTo>
                    <a:pt x="3283" y="13040"/>
                  </a:lnTo>
                  <a:lnTo>
                    <a:pt x="1642" y="15867"/>
                  </a:lnTo>
                  <a:close/>
                  <a:moveTo>
                    <a:pt x="1642" y="9362"/>
                  </a:moveTo>
                  <a:lnTo>
                    <a:pt x="3283" y="6505"/>
                  </a:lnTo>
                  <a:lnTo>
                    <a:pt x="0" y="6505"/>
                  </a:lnTo>
                  <a:close/>
                  <a:moveTo>
                    <a:pt x="1642" y="2858"/>
                  </a:moveTo>
                  <a:lnTo>
                    <a:pt x="3283" y="0"/>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6"/>
            <p:cNvSpPr/>
            <p:nvPr/>
          </p:nvSpPr>
          <p:spPr>
            <a:xfrm>
              <a:off x="4694125" y="3867375"/>
              <a:ext cx="26625" cy="26625"/>
            </a:xfrm>
            <a:custGeom>
              <a:rect b="b" l="l" r="r" t="t"/>
              <a:pathLst>
                <a:path extrusionOk="0" h="1065" w="1065">
                  <a:moveTo>
                    <a:pt x="1064" y="547"/>
                  </a:moveTo>
                  <a:cubicBezTo>
                    <a:pt x="1064" y="821"/>
                    <a:pt x="821" y="1064"/>
                    <a:pt x="548" y="1064"/>
                  </a:cubicBezTo>
                  <a:cubicBezTo>
                    <a:pt x="244" y="1064"/>
                    <a:pt x="0" y="821"/>
                    <a:pt x="0" y="547"/>
                  </a:cubicBezTo>
                  <a:cubicBezTo>
                    <a:pt x="0" y="243"/>
                    <a:pt x="244" y="0"/>
                    <a:pt x="548" y="0"/>
                  </a:cubicBezTo>
                  <a:cubicBezTo>
                    <a:pt x="821" y="0"/>
                    <a:pt x="1064" y="243"/>
                    <a:pt x="1064" y="54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6"/>
            <p:cNvSpPr/>
            <p:nvPr/>
          </p:nvSpPr>
          <p:spPr>
            <a:xfrm>
              <a:off x="4694125" y="3925125"/>
              <a:ext cx="26625" cy="26625"/>
            </a:xfrm>
            <a:custGeom>
              <a:rect b="b" l="l" r="r" t="t"/>
              <a:pathLst>
                <a:path extrusionOk="0" h="1065" w="1065">
                  <a:moveTo>
                    <a:pt x="1064" y="547"/>
                  </a:moveTo>
                  <a:cubicBezTo>
                    <a:pt x="1064" y="851"/>
                    <a:pt x="821" y="1064"/>
                    <a:pt x="548" y="1064"/>
                  </a:cubicBezTo>
                  <a:cubicBezTo>
                    <a:pt x="244" y="1064"/>
                    <a:pt x="0" y="851"/>
                    <a:pt x="0" y="547"/>
                  </a:cubicBezTo>
                  <a:cubicBezTo>
                    <a:pt x="0" y="243"/>
                    <a:pt x="244" y="0"/>
                    <a:pt x="548" y="0"/>
                  </a:cubicBezTo>
                  <a:cubicBezTo>
                    <a:pt x="821" y="0"/>
                    <a:pt x="1064" y="243"/>
                    <a:pt x="1064" y="54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6"/>
            <p:cNvSpPr/>
            <p:nvPr/>
          </p:nvSpPr>
          <p:spPr>
            <a:xfrm>
              <a:off x="4694125" y="3982875"/>
              <a:ext cx="26625" cy="27375"/>
            </a:xfrm>
            <a:custGeom>
              <a:rect b="b" l="l" r="r" t="t"/>
              <a:pathLst>
                <a:path extrusionOk="0" h="1095" w="1065">
                  <a:moveTo>
                    <a:pt x="1064" y="547"/>
                  </a:moveTo>
                  <a:cubicBezTo>
                    <a:pt x="1064" y="851"/>
                    <a:pt x="821" y="1095"/>
                    <a:pt x="548" y="1095"/>
                  </a:cubicBezTo>
                  <a:cubicBezTo>
                    <a:pt x="244" y="1095"/>
                    <a:pt x="0" y="851"/>
                    <a:pt x="0" y="547"/>
                  </a:cubicBezTo>
                  <a:cubicBezTo>
                    <a:pt x="0" y="244"/>
                    <a:pt x="244" y="0"/>
                    <a:pt x="548" y="0"/>
                  </a:cubicBezTo>
                  <a:cubicBezTo>
                    <a:pt x="821" y="0"/>
                    <a:pt x="1064" y="244"/>
                    <a:pt x="1064" y="54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6"/>
            <p:cNvSpPr/>
            <p:nvPr/>
          </p:nvSpPr>
          <p:spPr>
            <a:xfrm>
              <a:off x="4694125" y="4040625"/>
              <a:ext cx="26625" cy="27375"/>
            </a:xfrm>
            <a:custGeom>
              <a:rect b="b" l="l" r="r" t="t"/>
              <a:pathLst>
                <a:path extrusionOk="0" h="1095" w="1065">
                  <a:moveTo>
                    <a:pt x="1064" y="548"/>
                  </a:moveTo>
                  <a:cubicBezTo>
                    <a:pt x="1064" y="851"/>
                    <a:pt x="821" y="1095"/>
                    <a:pt x="548" y="1095"/>
                  </a:cubicBezTo>
                  <a:cubicBezTo>
                    <a:pt x="244" y="1095"/>
                    <a:pt x="0" y="851"/>
                    <a:pt x="0" y="548"/>
                  </a:cubicBezTo>
                  <a:cubicBezTo>
                    <a:pt x="0" y="244"/>
                    <a:pt x="244" y="0"/>
                    <a:pt x="548" y="0"/>
                  </a:cubicBezTo>
                  <a:cubicBezTo>
                    <a:pt x="821" y="0"/>
                    <a:pt x="1064" y="244"/>
                    <a:pt x="1064" y="54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6"/>
            <p:cNvSpPr/>
            <p:nvPr/>
          </p:nvSpPr>
          <p:spPr>
            <a:xfrm>
              <a:off x="4694125" y="4099125"/>
              <a:ext cx="26625" cy="26625"/>
            </a:xfrm>
            <a:custGeom>
              <a:rect b="b" l="l" r="r" t="t"/>
              <a:pathLst>
                <a:path extrusionOk="0" h="1065" w="1065">
                  <a:moveTo>
                    <a:pt x="1064" y="518"/>
                  </a:moveTo>
                  <a:cubicBezTo>
                    <a:pt x="1064" y="822"/>
                    <a:pt x="821" y="1065"/>
                    <a:pt x="548" y="1065"/>
                  </a:cubicBezTo>
                  <a:cubicBezTo>
                    <a:pt x="244" y="1065"/>
                    <a:pt x="0" y="822"/>
                    <a:pt x="0" y="518"/>
                  </a:cubicBezTo>
                  <a:cubicBezTo>
                    <a:pt x="0" y="214"/>
                    <a:pt x="244" y="1"/>
                    <a:pt x="548" y="1"/>
                  </a:cubicBezTo>
                  <a:cubicBezTo>
                    <a:pt x="821" y="1"/>
                    <a:pt x="1064" y="214"/>
                    <a:pt x="1064" y="51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6"/>
            <p:cNvSpPr/>
            <p:nvPr/>
          </p:nvSpPr>
          <p:spPr>
            <a:xfrm>
              <a:off x="4694125" y="4156875"/>
              <a:ext cx="26625" cy="26625"/>
            </a:xfrm>
            <a:custGeom>
              <a:rect b="b" l="l" r="r" t="t"/>
              <a:pathLst>
                <a:path extrusionOk="0" h="1065" w="1065">
                  <a:moveTo>
                    <a:pt x="1064" y="518"/>
                  </a:moveTo>
                  <a:cubicBezTo>
                    <a:pt x="1064" y="822"/>
                    <a:pt x="821" y="1065"/>
                    <a:pt x="548" y="1065"/>
                  </a:cubicBezTo>
                  <a:cubicBezTo>
                    <a:pt x="244" y="1065"/>
                    <a:pt x="0" y="822"/>
                    <a:pt x="0" y="518"/>
                  </a:cubicBezTo>
                  <a:cubicBezTo>
                    <a:pt x="0" y="244"/>
                    <a:pt x="244" y="1"/>
                    <a:pt x="548" y="1"/>
                  </a:cubicBezTo>
                  <a:cubicBezTo>
                    <a:pt x="821" y="1"/>
                    <a:pt x="1064" y="244"/>
                    <a:pt x="1064" y="51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6"/>
            <p:cNvSpPr/>
            <p:nvPr/>
          </p:nvSpPr>
          <p:spPr>
            <a:xfrm>
              <a:off x="4694125" y="4214650"/>
              <a:ext cx="26625" cy="26600"/>
            </a:xfrm>
            <a:custGeom>
              <a:rect b="b" l="l" r="r" t="t"/>
              <a:pathLst>
                <a:path extrusionOk="0" h="1064" w="1065">
                  <a:moveTo>
                    <a:pt x="1064" y="517"/>
                  </a:moveTo>
                  <a:cubicBezTo>
                    <a:pt x="1064" y="821"/>
                    <a:pt x="821" y="1064"/>
                    <a:pt x="548" y="1064"/>
                  </a:cubicBezTo>
                  <a:cubicBezTo>
                    <a:pt x="244" y="1064"/>
                    <a:pt x="0" y="821"/>
                    <a:pt x="0" y="517"/>
                  </a:cubicBezTo>
                  <a:cubicBezTo>
                    <a:pt x="0" y="243"/>
                    <a:pt x="244" y="0"/>
                    <a:pt x="548" y="0"/>
                  </a:cubicBezTo>
                  <a:cubicBezTo>
                    <a:pt x="821" y="0"/>
                    <a:pt x="1064" y="243"/>
                    <a:pt x="1064" y="51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6"/>
            <p:cNvSpPr/>
            <p:nvPr/>
          </p:nvSpPr>
          <p:spPr>
            <a:xfrm>
              <a:off x="4694125" y="4272400"/>
              <a:ext cx="26625" cy="26600"/>
            </a:xfrm>
            <a:custGeom>
              <a:rect b="b" l="l" r="r" t="t"/>
              <a:pathLst>
                <a:path extrusionOk="0" h="1064" w="1065">
                  <a:moveTo>
                    <a:pt x="1064" y="547"/>
                  </a:moveTo>
                  <a:cubicBezTo>
                    <a:pt x="1064" y="821"/>
                    <a:pt x="821" y="1064"/>
                    <a:pt x="548" y="1064"/>
                  </a:cubicBezTo>
                  <a:cubicBezTo>
                    <a:pt x="244" y="1064"/>
                    <a:pt x="0" y="821"/>
                    <a:pt x="0" y="547"/>
                  </a:cubicBezTo>
                  <a:cubicBezTo>
                    <a:pt x="0" y="243"/>
                    <a:pt x="244" y="0"/>
                    <a:pt x="548" y="0"/>
                  </a:cubicBezTo>
                  <a:cubicBezTo>
                    <a:pt x="821" y="0"/>
                    <a:pt x="1064" y="243"/>
                    <a:pt x="1064" y="54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6"/>
            <p:cNvSpPr/>
            <p:nvPr/>
          </p:nvSpPr>
          <p:spPr>
            <a:xfrm>
              <a:off x="5362825" y="1724475"/>
              <a:ext cx="503075" cy="509925"/>
            </a:xfrm>
            <a:custGeom>
              <a:rect b="b" l="l" r="r" t="t"/>
              <a:pathLst>
                <a:path extrusionOk="0" h="20397" w="20123">
                  <a:moveTo>
                    <a:pt x="8876" y="1"/>
                  </a:moveTo>
                  <a:lnTo>
                    <a:pt x="8359" y="1733"/>
                  </a:lnTo>
                  <a:cubicBezTo>
                    <a:pt x="7539" y="2007"/>
                    <a:pt x="7265" y="2098"/>
                    <a:pt x="6445" y="2372"/>
                  </a:cubicBezTo>
                  <a:lnTo>
                    <a:pt x="5016" y="1247"/>
                  </a:lnTo>
                  <a:cubicBezTo>
                    <a:pt x="4013" y="1976"/>
                    <a:pt x="4104" y="1916"/>
                    <a:pt x="3101" y="2645"/>
                  </a:cubicBezTo>
                  <a:lnTo>
                    <a:pt x="3709" y="4347"/>
                  </a:lnTo>
                  <a:cubicBezTo>
                    <a:pt x="3192" y="5046"/>
                    <a:pt x="3040" y="5290"/>
                    <a:pt x="2523" y="5989"/>
                  </a:cubicBezTo>
                  <a:lnTo>
                    <a:pt x="730" y="5928"/>
                  </a:lnTo>
                  <a:cubicBezTo>
                    <a:pt x="335" y="7083"/>
                    <a:pt x="365" y="6992"/>
                    <a:pt x="1" y="8177"/>
                  </a:cubicBezTo>
                  <a:lnTo>
                    <a:pt x="1490" y="9180"/>
                  </a:lnTo>
                  <a:lnTo>
                    <a:pt x="1490" y="11217"/>
                  </a:lnTo>
                  <a:lnTo>
                    <a:pt x="1" y="12220"/>
                  </a:lnTo>
                  <a:cubicBezTo>
                    <a:pt x="365" y="13405"/>
                    <a:pt x="335" y="13314"/>
                    <a:pt x="730" y="14469"/>
                  </a:cubicBezTo>
                  <a:lnTo>
                    <a:pt x="2523" y="14408"/>
                  </a:lnTo>
                  <a:cubicBezTo>
                    <a:pt x="3040" y="15107"/>
                    <a:pt x="3192" y="15350"/>
                    <a:pt x="3709" y="16050"/>
                  </a:cubicBezTo>
                  <a:lnTo>
                    <a:pt x="3101" y="17752"/>
                  </a:lnTo>
                  <a:cubicBezTo>
                    <a:pt x="4104" y="18481"/>
                    <a:pt x="4013" y="18420"/>
                    <a:pt x="5016" y="19150"/>
                  </a:cubicBezTo>
                  <a:lnTo>
                    <a:pt x="6445" y="18025"/>
                  </a:lnTo>
                  <a:cubicBezTo>
                    <a:pt x="7265" y="18299"/>
                    <a:pt x="7539" y="18390"/>
                    <a:pt x="8359" y="18664"/>
                  </a:cubicBezTo>
                  <a:lnTo>
                    <a:pt x="8876" y="20396"/>
                  </a:lnTo>
                  <a:lnTo>
                    <a:pt x="11217" y="20396"/>
                  </a:lnTo>
                  <a:lnTo>
                    <a:pt x="11733" y="18664"/>
                  </a:lnTo>
                  <a:cubicBezTo>
                    <a:pt x="12554" y="18390"/>
                    <a:pt x="12828" y="18299"/>
                    <a:pt x="13648" y="18025"/>
                  </a:cubicBezTo>
                  <a:lnTo>
                    <a:pt x="15077" y="19150"/>
                  </a:lnTo>
                  <a:cubicBezTo>
                    <a:pt x="16080" y="18420"/>
                    <a:pt x="16019" y="18481"/>
                    <a:pt x="16992" y="17752"/>
                  </a:cubicBezTo>
                  <a:lnTo>
                    <a:pt x="16384" y="16050"/>
                  </a:lnTo>
                  <a:cubicBezTo>
                    <a:pt x="16901" y="15350"/>
                    <a:pt x="17083" y="15107"/>
                    <a:pt x="17569" y="14408"/>
                  </a:cubicBezTo>
                  <a:lnTo>
                    <a:pt x="19393" y="14469"/>
                  </a:lnTo>
                  <a:cubicBezTo>
                    <a:pt x="19758" y="13314"/>
                    <a:pt x="19727" y="13405"/>
                    <a:pt x="20123" y="12220"/>
                  </a:cubicBezTo>
                  <a:lnTo>
                    <a:pt x="18633" y="11217"/>
                  </a:lnTo>
                  <a:lnTo>
                    <a:pt x="18633" y="9180"/>
                  </a:lnTo>
                  <a:lnTo>
                    <a:pt x="20123" y="8177"/>
                  </a:lnTo>
                  <a:cubicBezTo>
                    <a:pt x="19727" y="6992"/>
                    <a:pt x="19758" y="7083"/>
                    <a:pt x="19393" y="5928"/>
                  </a:cubicBezTo>
                  <a:lnTo>
                    <a:pt x="17569" y="5989"/>
                  </a:lnTo>
                  <a:cubicBezTo>
                    <a:pt x="17083" y="5290"/>
                    <a:pt x="16901" y="5046"/>
                    <a:pt x="16384" y="4347"/>
                  </a:cubicBezTo>
                  <a:lnTo>
                    <a:pt x="16992" y="2645"/>
                  </a:lnTo>
                  <a:cubicBezTo>
                    <a:pt x="16019" y="1916"/>
                    <a:pt x="16080" y="1976"/>
                    <a:pt x="15077" y="1247"/>
                  </a:cubicBezTo>
                  <a:lnTo>
                    <a:pt x="13648" y="2372"/>
                  </a:lnTo>
                  <a:cubicBezTo>
                    <a:pt x="12828" y="2098"/>
                    <a:pt x="12554" y="2007"/>
                    <a:pt x="11733" y="1733"/>
                  </a:cubicBezTo>
                  <a:lnTo>
                    <a:pt x="11217" y="1"/>
                  </a:lnTo>
                  <a:close/>
                </a:path>
              </a:pathLst>
            </a:cu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6"/>
            <p:cNvSpPr/>
            <p:nvPr/>
          </p:nvSpPr>
          <p:spPr>
            <a:xfrm>
              <a:off x="5467700" y="1832375"/>
              <a:ext cx="293325" cy="294100"/>
            </a:xfrm>
            <a:custGeom>
              <a:rect b="b" l="l" r="r" t="t"/>
              <a:pathLst>
                <a:path extrusionOk="0" h="11764" w="11733">
                  <a:moveTo>
                    <a:pt x="5867" y="11764"/>
                  </a:moveTo>
                  <a:cubicBezTo>
                    <a:pt x="2614" y="11764"/>
                    <a:pt x="0" y="9120"/>
                    <a:pt x="0" y="5898"/>
                  </a:cubicBezTo>
                  <a:cubicBezTo>
                    <a:pt x="0" y="2645"/>
                    <a:pt x="2614" y="1"/>
                    <a:pt x="5867" y="1"/>
                  </a:cubicBezTo>
                  <a:cubicBezTo>
                    <a:pt x="9089" y="1"/>
                    <a:pt x="11733" y="2645"/>
                    <a:pt x="11733" y="5898"/>
                  </a:cubicBezTo>
                  <a:cubicBezTo>
                    <a:pt x="11733" y="9120"/>
                    <a:pt x="9089" y="11764"/>
                    <a:pt x="5867" y="11764"/>
                  </a:cubicBezTo>
                  <a:close/>
                  <a:moveTo>
                    <a:pt x="5867" y="183"/>
                  </a:moveTo>
                  <a:cubicBezTo>
                    <a:pt x="2705" y="183"/>
                    <a:pt x="152" y="2736"/>
                    <a:pt x="152" y="5898"/>
                  </a:cubicBezTo>
                  <a:cubicBezTo>
                    <a:pt x="152" y="9028"/>
                    <a:pt x="2705" y="11582"/>
                    <a:pt x="5867" y="11582"/>
                  </a:cubicBezTo>
                  <a:cubicBezTo>
                    <a:pt x="8997" y="11582"/>
                    <a:pt x="11551" y="9028"/>
                    <a:pt x="11551" y="5898"/>
                  </a:cubicBezTo>
                  <a:cubicBezTo>
                    <a:pt x="11551" y="2736"/>
                    <a:pt x="8997" y="183"/>
                    <a:pt x="5867" y="1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6"/>
            <p:cNvSpPr/>
            <p:nvPr/>
          </p:nvSpPr>
          <p:spPr>
            <a:xfrm>
              <a:off x="5523925" y="1920525"/>
              <a:ext cx="180125" cy="117825"/>
            </a:xfrm>
            <a:custGeom>
              <a:rect b="b" l="l" r="r" t="t"/>
              <a:pathLst>
                <a:path extrusionOk="0" h="4713" w="7205">
                  <a:moveTo>
                    <a:pt x="1" y="2068"/>
                  </a:moveTo>
                  <a:lnTo>
                    <a:pt x="2098" y="1156"/>
                  </a:lnTo>
                  <a:lnTo>
                    <a:pt x="2311" y="1764"/>
                  </a:lnTo>
                  <a:lnTo>
                    <a:pt x="760" y="2341"/>
                  </a:lnTo>
                  <a:lnTo>
                    <a:pt x="2311" y="2949"/>
                  </a:lnTo>
                  <a:lnTo>
                    <a:pt x="2098" y="3557"/>
                  </a:lnTo>
                  <a:lnTo>
                    <a:pt x="1" y="2645"/>
                  </a:lnTo>
                  <a:close/>
                  <a:moveTo>
                    <a:pt x="3162" y="4712"/>
                  </a:moveTo>
                  <a:lnTo>
                    <a:pt x="2402" y="4712"/>
                  </a:lnTo>
                  <a:lnTo>
                    <a:pt x="4074" y="1"/>
                  </a:lnTo>
                  <a:lnTo>
                    <a:pt x="4803" y="1"/>
                  </a:lnTo>
                  <a:close/>
                  <a:moveTo>
                    <a:pt x="7204" y="2645"/>
                  </a:moveTo>
                  <a:lnTo>
                    <a:pt x="5107" y="3557"/>
                  </a:lnTo>
                  <a:lnTo>
                    <a:pt x="4925" y="2949"/>
                  </a:lnTo>
                  <a:lnTo>
                    <a:pt x="6444" y="2341"/>
                  </a:lnTo>
                  <a:lnTo>
                    <a:pt x="4925" y="1764"/>
                  </a:lnTo>
                  <a:lnTo>
                    <a:pt x="5107" y="1156"/>
                  </a:lnTo>
                  <a:lnTo>
                    <a:pt x="7204" y="206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 name="Google Shape;524;p46"/>
          <p:cNvSpPr/>
          <p:nvPr/>
        </p:nvSpPr>
        <p:spPr>
          <a:xfrm rot="5400251">
            <a:off x="4950053" y="3578440"/>
            <a:ext cx="574191" cy="197160"/>
          </a:xfrm>
          <a:custGeom>
            <a:rect b="b" l="l" r="r" t="t"/>
            <a:pathLst>
              <a:path extrusionOk="0" fill="none" h="10518" w="8390">
                <a:moveTo>
                  <a:pt x="8390" y="0"/>
                </a:moveTo>
                <a:lnTo>
                  <a:pt x="8390" y="6718"/>
                </a:lnTo>
                <a:cubicBezTo>
                  <a:pt x="8390" y="8815"/>
                  <a:pt x="6688" y="10517"/>
                  <a:pt x="4591" y="10517"/>
                </a:cubicBezTo>
                <a:lnTo>
                  <a:pt x="1" y="10517"/>
                </a:lnTo>
              </a:path>
            </a:pathLst>
          </a:custGeom>
          <a:noFill/>
          <a:ln cap="rnd" cmpd="sng" w="28575">
            <a:solidFill>
              <a:srgbClr val="FFF1EF"/>
            </a:solidFill>
            <a:prstDash val="dot"/>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6"/>
          <p:cNvSpPr/>
          <p:nvPr/>
        </p:nvSpPr>
        <p:spPr>
          <a:xfrm rot="-5399557">
            <a:off x="7647278" y="1303628"/>
            <a:ext cx="325616" cy="210413"/>
          </a:xfrm>
          <a:custGeom>
            <a:rect b="b" l="l" r="r" t="t"/>
            <a:pathLst>
              <a:path extrusionOk="0" fill="none" h="10518" w="8390">
                <a:moveTo>
                  <a:pt x="8390" y="0"/>
                </a:moveTo>
                <a:lnTo>
                  <a:pt x="8390" y="6718"/>
                </a:lnTo>
                <a:cubicBezTo>
                  <a:pt x="8390" y="8815"/>
                  <a:pt x="6688" y="10517"/>
                  <a:pt x="4591" y="10517"/>
                </a:cubicBezTo>
                <a:lnTo>
                  <a:pt x="1" y="10517"/>
                </a:lnTo>
              </a:path>
            </a:pathLst>
          </a:custGeom>
          <a:noFill/>
          <a:ln cap="rnd" cmpd="sng" w="28575">
            <a:solidFill>
              <a:srgbClr val="FFF1EF"/>
            </a:solidFill>
            <a:prstDash val="dot"/>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6"/>
          <p:cNvSpPr/>
          <p:nvPr/>
        </p:nvSpPr>
        <p:spPr>
          <a:xfrm>
            <a:off x="2738175" y="-1260400"/>
            <a:ext cx="6891527" cy="2390141"/>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5" name="Shape 855"/>
        <p:cNvGrpSpPr/>
        <p:nvPr/>
      </p:nvGrpSpPr>
      <p:grpSpPr>
        <a:xfrm>
          <a:off x="0" y="0"/>
          <a:ext cx="0" cy="0"/>
          <a:chOff x="0" y="0"/>
          <a:chExt cx="0" cy="0"/>
        </a:xfrm>
      </p:grpSpPr>
      <p:sp>
        <p:nvSpPr>
          <p:cNvPr id="856" name="Google Shape;856;p55"/>
          <p:cNvSpPr txBox="1"/>
          <p:nvPr>
            <p:ph idx="1" type="subTitle"/>
          </p:nvPr>
        </p:nvSpPr>
        <p:spPr>
          <a:xfrm>
            <a:off x="1676766" y="1901825"/>
            <a:ext cx="36774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of them all</a:t>
            </a:r>
            <a:endParaRPr/>
          </a:p>
        </p:txBody>
      </p:sp>
      <p:sp>
        <p:nvSpPr>
          <p:cNvPr id="857" name="Google Shape;857;p55"/>
          <p:cNvSpPr txBox="1"/>
          <p:nvPr>
            <p:ph idx="2" type="subTitle"/>
          </p:nvPr>
        </p:nvSpPr>
        <p:spPr>
          <a:xfrm>
            <a:off x="1676766" y="1572800"/>
            <a:ext cx="3677400" cy="41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Wireframing</a:t>
            </a:r>
            <a:endParaRPr/>
          </a:p>
        </p:txBody>
      </p:sp>
      <p:sp>
        <p:nvSpPr>
          <p:cNvPr id="858" name="Google Shape;858;p55"/>
          <p:cNvSpPr txBox="1"/>
          <p:nvPr>
            <p:ph idx="3" type="subTitle"/>
          </p:nvPr>
        </p:nvSpPr>
        <p:spPr>
          <a:xfrm>
            <a:off x="1676766" y="2819750"/>
            <a:ext cx="36774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859" name="Google Shape;859;p55"/>
          <p:cNvSpPr txBox="1"/>
          <p:nvPr>
            <p:ph idx="4" type="subTitle"/>
          </p:nvPr>
        </p:nvSpPr>
        <p:spPr>
          <a:xfrm>
            <a:off x="1676766" y="2490725"/>
            <a:ext cx="3677400" cy="41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Creation of animations</a:t>
            </a:r>
            <a:endParaRPr/>
          </a:p>
        </p:txBody>
      </p:sp>
      <p:sp>
        <p:nvSpPr>
          <p:cNvPr id="860" name="Google Shape;860;p55"/>
          <p:cNvSpPr txBox="1"/>
          <p:nvPr>
            <p:ph idx="5" type="subTitle"/>
          </p:nvPr>
        </p:nvSpPr>
        <p:spPr>
          <a:xfrm>
            <a:off x="1676766" y="3737675"/>
            <a:ext cx="36774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861" name="Google Shape;861;p55"/>
          <p:cNvSpPr txBox="1"/>
          <p:nvPr>
            <p:ph type="title"/>
          </p:nvPr>
        </p:nvSpPr>
        <p:spPr>
          <a:xfrm>
            <a:off x="952400" y="539500"/>
            <a:ext cx="4401900" cy="4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a:t>
            </a:r>
            <a:r>
              <a:rPr b="1" lang="en">
                <a:solidFill>
                  <a:schemeClr val="accent5"/>
                </a:solidFill>
              </a:rPr>
              <a:t> UI design?</a:t>
            </a:r>
            <a:endParaRPr b="1">
              <a:solidFill>
                <a:schemeClr val="accent5"/>
              </a:solidFill>
            </a:endParaRPr>
          </a:p>
        </p:txBody>
      </p:sp>
      <p:sp>
        <p:nvSpPr>
          <p:cNvPr id="862" name="Google Shape;862;p55"/>
          <p:cNvSpPr txBox="1"/>
          <p:nvPr>
            <p:ph idx="6" type="subTitle"/>
          </p:nvPr>
        </p:nvSpPr>
        <p:spPr>
          <a:xfrm>
            <a:off x="1676766" y="3408650"/>
            <a:ext cx="3677400" cy="41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Use of mockups</a:t>
            </a:r>
            <a:endParaRPr/>
          </a:p>
        </p:txBody>
      </p:sp>
      <p:grpSp>
        <p:nvGrpSpPr>
          <p:cNvPr id="863" name="Google Shape;863;p55"/>
          <p:cNvGrpSpPr/>
          <p:nvPr/>
        </p:nvGrpSpPr>
        <p:grpSpPr>
          <a:xfrm>
            <a:off x="1039983" y="3621335"/>
            <a:ext cx="457211" cy="457211"/>
            <a:chOff x="3609713" y="2245064"/>
            <a:chExt cx="254799" cy="255496"/>
          </a:xfrm>
        </p:grpSpPr>
        <p:sp>
          <p:nvSpPr>
            <p:cNvPr id="864" name="Google Shape;864;p55"/>
            <p:cNvSpPr/>
            <p:nvPr/>
          </p:nvSpPr>
          <p:spPr>
            <a:xfrm>
              <a:off x="3609713" y="2245064"/>
              <a:ext cx="180031" cy="29797"/>
            </a:xfrm>
            <a:custGeom>
              <a:rect b="b" l="l" r="r" t="t"/>
              <a:pathLst>
                <a:path extrusionOk="0" h="1025" w="6193">
                  <a:moveTo>
                    <a:pt x="953" y="1"/>
                  </a:moveTo>
                  <a:cubicBezTo>
                    <a:pt x="429" y="1"/>
                    <a:pt x="0" y="429"/>
                    <a:pt x="0" y="953"/>
                  </a:cubicBezTo>
                  <a:lnTo>
                    <a:pt x="0" y="1025"/>
                  </a:lnTo>
                  <a:lnTo>
                    <a:pt x="6192" y="1025"/>
                  </a:lnTo>
                  <a:lnTo>
                    <a:pt x="61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5"/>
            <p:cNvSpPr/>
            <p:nvPr/>
          </p:nvSpPr>
          <p:spPr>
            <a:xfrm>
              <a:off x="3804249" y="2245064"/>
              <a:ext cx="60262" cy="29797"/>
            </a:xfrm>
            <a:custGeom>
              <a:rect b="b" l="l" r="r" t="t"/>
              <a:pathLst>
                <a:path extrusionOk="0" h="1025" w="2073">
                  <a:moveTo>
                    <a:pt x="0" y="1"/>
                  </a:moveTo>
                  <a:lnTo>
                    <a:pt x="0" y="1025"/>
                  </a:lnTo>
                  <a:lnTo>
                    <a:pt x="2072" y="1025"/>
                  </a:lnTo>
                  <a:lnTo>
                    <a:pt x="2072" y="953"/>
                  </a:lnTo>
                  <a:cubicBezTo>
                    <a:pt x="2072" y="429"/>
                    <a:pt x="1644" y="1"/>
                    <a:pt x="1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5"/>
            <p:cNvSpPr/>
            <p:nvPr/>
          </p:nvSpPr>
          <p:spPr>
            <a:xfrm>
              <a:off x="3609713" y="2411199"/>
              <a:ext cx="254799" cy="89361"/>
            </a:xfrm>
            <a:custGeom>
              <a:rect b="b" l="l" r="r" t="t"/>
              <a:pathLst>
                <a:path extrusionOk="0" h="3074" w="8765">
                  <a:moveTo>
                    <a:pt x="1286" y="763"/>
                  </a:moveTo>
                  <a:cubicBezTo>
                    <a:pt x="1429" y="763"/>
                    <a:pt x="1548" y="882"/>
                    <a:pt x="1548" y="1025"/>
                  </a:cubicBezTo>
                  <a:cubicBezTo>
                    <a:pt x="1548" y="1168"/>
                    <a:pt x="1429" y="1287"/>
                    <a:pt x="1286" y="1287"/>
                  </a:cubicBezTo>
                  <a:cubicBezTo>
                    <a:pt x="1144" y="1287"/>
                    <a:pt x="1024" y="1168"/>
                    <a:pt x="1024" y="1025"/>
                  </a:cubicBezTo>
                  <a:cubicBezTo>
                    <a:pt x="1024" y="882"/>
                    <a:pt x="1144" y="763"/>
                    <a:pt x="1286" y="763"/>
                  </a:cubicBezTo>
                  <a:close/>
                  <a:moveTo>
                    <a:pt x="2310" y="763"/>
                  </a:moveTo>
                  <a:cubicBezTo>
                    <a:pt x="2453" y="763"/>
                    <a:pt x="2572" y="882"/>
                    <a:pt x="2572" y="1025"/>
                  </a:cubicBezTo>
                  <a:cubicBezTo>
                    <a:pt x="2572" y="1168"/>
                    <a:pt x="2453" y="1287"/>
                    <a:pt x="2310" y="1287"/>
                  </a:cubicBezTo>
                  <a:cubicBezTo>
                    <a:pt x="2168" y="1287"/>
                    <a:pt x="2072" y="1168"/>
                    <a:pt x="2072" y="1025"/>
                  </a:cubicBezTo>
                  <a:cubicBezTo>
                    <a:pt x="2072" y="882"/>
                    <a:pt x="2168" y="763"/>
                    <a:pt x="2310" y="763"/>
                  </a:cubicBezTo>
                  <a:close/>
                  <a:moveTo>
                    <a:pt x="3358" y="763"/>
                  </a:moveTo>
                  <a:cubicBezTo>
                    <a:pt x="3501" y="763"/>
                    <a:pt x="3620" y="882"/>
                    <a:pt x="3620" y="1025"/>
                  </a:cubicBezTo>
                  <a:cubicBezTo>
                    <a:pt x="3620" y="1168"/>
                    <a:pt x="3501" y="1287"/>
                    <a:pt x="3358" y="1287"/>
                  </a:cubicBezTo>
                  <a:cubicBezTo>
                    <a:pt x="3215" y="1287"/>
                    <a:pt x="3096" y="1168"/>
                    <a:pt x="3096" y="1025"/>
                  </a:cubicBezTo>
                  <a:cubicBezTo>
                    <a:pt x="3096" y="882"/>
                    <a:pt x="3215" y="763"/>
                    <a:pt x="3358" y="763"/>
                  </a:cubicBezTo>
                  <a:close/>
                  <a:moveTo>
                    <a:pt x="4382" y="763"/>
                  </a:moveTo>
                  <a:cubicBezTo>
                    <a:pt x="4525" y="763"/>
                    <a:pt x="4644" y="882"/>
                    <a:pt x="4644" y="1025"/>
                  </a:cubicBezTo>
                  <a:cubicBezTo>
                    <a:pt x="4644" y="1168"/>
                    <a:pt x="4525" y="1287"/>
                    <a:pt x="4382" y="1287"/>
                  </a:cubicBezTo>
                  <a:cubicBezTo>
                    <a:pt x="4239" y="1287"/>
                    <a:pt x="4120" y="1168"/>
                    <a:pt x="4120" y="1025"/>
                  </a:cubicBezTo>
                  <a:cubicBezTo>
                    <a:pt x="4120" y="882"/>
                    <a:pt x="4239" y="763"/>
                    <a:pt x="4382" y="763"/>
                  </a:cubicBezTo>
                  <a:close/>
                  <a:moveTo>
                    <a:pt x="5406" y="763"/>
                  </a:moveTo>
                  <a:cubicBezTo>
                    <a:pt x="5549" y="763"/>
                    <a:pt x="5668" y="882"/>
                    <a:pt x="5668" y="1025"/>
                  </a:cubicBezTo>
                  <a:cubicBezTo>
                    <a:pt x="5668" y="1168"/>
                    <a:pt x="5549" y="1287"/>
                    <a:pt x="5406" y="1287"/>
                  </a:cubicBezTo>
                  <a:cubicBezTo>
                    <a:pt x="5263" y="1287"/>
                    <a:pt x="5144" y="1168"/>
                    <a:pt x="5144" y="1025"/>
                  </a:cubicBezTo>
                  <a:cubicBezTo>
                    <a:pt x="5144" y="882"/>
                    <a:pt x="5263" y="763"/>
                    <a:pt x="5406" y="763"/>
                  </a:cubicBezTo>
                  <a:close/>
                  <a:moveTo>
                    <a:pt x="7478" y="763"/>
                  </a:moveTo>
                  <a:cubicBezTo>
                    <a:pt x="7621" y="763"/>
                    <a:pt x="7740" y="882"/>
                    <a:pt x="7740" y="1025"/>
                  </a:cubicBezTo>
                  <a:cubicBezTo>
                    <a:pt x="7740" y="1168"/>
                    <a:pt x="7621" y="1287"/>
                    <a:pt x="7478" y="1287"/>
                  </a:cubicBezTo>
                  <a:lnTo>
                    <a:pt x="6454" y="1287"/>
                  </a:lnTo>
                  <a:cubicBezTo>
                    <a:pt x="6311" y="1287"/>
                    <a:pt x="6192" y="1168"/>
                    <a:pt x="6192" y="1025"/>
                  </a:cubicBezTo>
                  <a:cubicBezTo>
                    <a:pt x="6192" y="882"/>
                    <a:pt x="6311" y="763"/>
                    <a:pt x="6454" y="763"/>
                  </a:cubicBezTo>
                  <a:close/>
                  <a:moveTo>
                    <a:pt x="1286" y="1787"/>
                  </a:moveTo>
                  <a:cubicBezTo>
                    <a:pt x="1429" y="1787"/>
                    <a:pt x="1548" y="1906"/>
                    <a:pt x="1548" y="2049"/>
                  </a:cubicBezTo>
                  <a:cubicBezTo>
                    <a:pt x="1548" y="2192"/>
                    <a:pt x="1429" y="2311"/>
                    <a:pt x="1286" y="2311"/>
                  </a:cubicBezTo>
                  <a:cubicBezTo>
                    <a:pt x="1144" y="2311"/>
                    <a:pt x="1024" y="2192"/>
                    <a:pt x="1024" y="2049"/>
                  </a:cubicBezTo>
                  <a:cubicBezTo>
                    <a:pt x="1024" y="1906"/>
                    <a:pt x="1144" y="1787"/>
                    <a:pt x="1286" y="1787"/>
                  </a:cubicBezTo>
                  <a:close/>
                  <a:moveTo>
                    <a:pt x="2310" y="1787"/>
                  </a:moveTo>
                  <a:cubicBezTo>
                    <a:pt x="2453" y="1787"/>
                    <a:pt x="2572" y="1906"/>
                    <a:pt x="2572" y="2049"/>
                  </a:cubicBezTo>
                  <a:cubicBezTo>
                    <a:pt x="2572" y="2192"/>
                    <a:pt x="2453" y="2311"/>
                    <a:pt x="2310" y="2311"/>
                  </a:cubicBezTo>
                  <a:cubicBezTo>
                    <a:pt x="2168" y="2311"/>
                    <a:pt x="2072" y="2192"/>
                    <a:pt x="2072" y="2049"/>
                  </a:cubicBezTo>
                  <a:cubicBezTo>
                    <a:pt x="2072" y="1906"/>
                    <a:pt x="2168" y="1787"/>
                    <a:pt x="2310" y="1787"/>
                  </a:cubicBezTo>
                  <a:close/>
                  <a:moveTo>
                    <a:pt x="5406" y="1787"/>
                  </a:moveTo>
                  <a:cubicBezTo>
                    <a:pt x="5549" y="1787"/>
                    <a:pt x="5668" y="1906"/>
                    <a:pt x="5668" y="2049"/>
                  </a:cubicBezTo>
                  <a:cubicBezTo>
                    <a:pt x="5668" y="2192"/>
                    <a:pt x="5549" y="2311"/>
                    <a:pt x="5406" y="2311"/>
                  </a:cubicBezTo>
                  <a:lnTo>
                    <a:pt x="3358" y="2311"/>
                  </a:lnTo>
                  <a:cubicBezTo>
                    <a:pt x="3215" y="2311"/>
                    <a:pt x="3096" y="2192"/>
                    <a:pt x="3096" y="2049"/>
                  </a:cubicBezTo>
                  <a:cubicBezTo>
                    <a:pt x="3096" y="1906"/>
                    <a:pt x="3215" y="1787"/>
                    <a:pt x="3358" y="1787"/>
                  </a:cubicBezTo>
                  <a:close/>
                  <a:moveTo>
                    <a:pt x="6454" y="1787"/>
                  </a:moveTo>
                  <a:cubicBezTo>
                    <a:pt x="6597" y="1787"/>
                    <a:pt x="6692" y="1906"/>
                    <a:pt x="6692" y="2049"/>
                  </a:cubicBezTo>
                  <a:cubicBezTo>
                    <a:pt x="6692" y="2192"/>
                    <a:pt x="6597" y="2311"/>
                    <a:pt x="6454" y="2311"/>
                  </a:cubicBezTo>
                  <a:cubicBezTo>
                    <a:pt x="6311" y="2311"/>
                    <a:pt x="6192" y="2192"/>
                    <a:pt x="6192" y="2049"/>
                  </a:cubicBezTo>
                  <a:cubicBezTo>
                    <a:pt x="6192" y="1906"/>
                    <a:pt x="6311" y="1787"/>
                    <a:pt x="6454" y="1787"/>
                  </a:cubicBezTo>
                  <a:close/>
                  <a:moveTo>
                    <a:pt x="7478" y="1787"/>
                  </a:moveTo>
                  <a:cubicBezTo>
                    <a:pt x="7621" y="1787"/>
                    <a:pt x="7740" y="1906"/>
                    <a:pt x="7740" y="2049"/>
                  </a:cubicBezTo>
                  <a:cubicBezTo>
                    <a:pt x="7740" y="2192"/>
                    <a:pt x="7621" y="2311"/>
                    <a:pt x="7478" y="2311"/>
                  </a:cubicBezTo>
                  <a:cubicBezTo>
                    <a:pt x="7335" y="2311"/>
                    <a:pt x="7216" y="2192"/>
                    <a:pt x="7216" y="2049"/>
                  </a:cubicBezTo>
                  <a:cubicBezTo>
                    <a:pt x="7216" y="1906"/>
                    <a:pt x="7335" y="1787"/>
                    <a:pt x="7478" y="1787"/>
                  </a:cubicBezTo>
                  <a:close/>
                  <a:moveTo>
                    <a:pt x="953" y="1"/>
                  </a:moveTo>
                  <a:cubicBezTo>
                    <a:pt x="429" y="1"/>
                    <a:pt x="0" y="406"/>
                    <a:pt x="0" y="930"/>
                  </a:cubicBezTo>
                  <a:lnTo>
                    <a:pt x="0" y="2144"/>
                  </a:lnTo>
                  <a:cubicBezTo>
                    <a:pt x="0" y="2668"/>
                    <a:pt x="429" y="3073"/>
                    <a:pt x="953" y="3073"/>
                  </a:cubicBezTo>
                  <a:lnTo>
                    <a:pt x="7812" y="3073"/>
                  </a:lnTo>
                  <a:cubicBezTo>
                    <a:pt x="8336" y="3073"/>
                    <a:pt x="8764" y="2668"/>
                    <a:pt x="8764" y="2144"/>
                  </a:cubicBezTo>
                  <a:lnTo>
                    <a:pt x="8764" y="930"/>
                  </a:lnTo>
                  <a:cubicBezTo>
                    <a:pt x="8764" y="406"/>
                    <a:pt x="8336" y="1"/>
                    <a:pt x="78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5"/>
            <p:cNvSpPr/>
            <p:nvPr/>
          </p:nvSpPr>
          <p:spPr>
            <a:xfrm>
              <a:off x="3654713" y="2320529"/>
              <a:ext cx="60262" cy="15262"/>
            </a:xfrm>
            <a:custGeom>
              <a:rect b="b" l="l" r="r" t="t"/>
              <a:pathLst>
                <a:path extrusionOk="0" h="525" w="2073">
                  <a:moveTo>
                    <a:pt x="0" y="0"/>
                  </a:moveTo>
                  <a:lnTo>
                    <a:pt x="0" y="524"/>
                  </a:lnTo>
                  <a:lnTo>
                    <a:pt x="2072" y="524"/>
                  </a:lnTo>
                  <a:lnTo>
                    <a:pt x="207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5"/>
            <p:cNvSpPr/>
            <p:nvPr/>
          </p:nvSpPr>
          <p:spPr>
            <a:xfrm>
              <a:off x="3609713" y="2290064"/>
              <a:ext cx="254799" cy="116338"/>
            </a:xfrm>
            <a:custGeom>
              <a:rect b="b" l="l" r="r" t="t"/>
              <a:pathLst>
                <a:path extrusionOk="0" h="4002" w="8765">
                  <a:moveTo>
                    <a:pt x="7478" y="524"/>
                  </a:moveTo>
                  <a:cubicBezTo>
                    <a:pt x="7621" y="524"/>
                    <a:pt x="7740" y="643"/>
                    <a:pt x="7740" y="786"/>
                  </a:cubicBezTo>
                  <a:cubicBezTo>
                    <a:pt x="7740" y="929"/>
                    <a:pt x="7621" y="1048"/>
                    <a:pt x="7478" y="1048"/>
                  </a:cubicBezTo>
                  <a:lnTo>
                    <a:pt x="4906" y="1048"/>
                  </a:lnTo>
                  <a:cubicBezTo>
                    <a:pt x="4763" y="1048"/>
                    <a:pt x="4644" y="929"/>
                    <a:pt x="4644" y="786"/>
                  </a:cubicBezTo>
                  <a:cubicBezTo>
                    <a:pt x="4644" y="643"/>
                    <a:pt x="4763" y="524"/>
                    <a:pt x="4906" y="524"/>
                  </a:cubicBezTo>
                  <a:close/>
                  <a:moveTo>
                    <a:pt x="3858" y="524"/>
                  </a:moveTo>
                  <a:cubicBezTo>
                    <a:pt x="4001" y="524"/>
                    <a:pt x="4120" y="643"/>
                    <a:pt x="4120" y="786"/>
                  </a:cubicBezTo>
                  <a:lnTo>
                    <a:pt x="4120" y="1810"/>
                  </a:lnTo>
                  <a:cubicBezTo>
                    <a:pt x="4120" y="1953"/>
                    <a:pt x="4001" y="2072"/>
                    <a:pt x="3858" y="2072"/>
                  </a:cubicBezTo>
                  <a:lnTo>
                    <a:pt x="1286" y="2072"/>
                  </a:lnTo>
                  <a:cubicBezTo>
                    <a:pt x="1144" y="2072"/>
                    <a:pt x="1024" y="1953"/>
                    <a:pt x="1024" y="1810"/>
                  </a:cubicBezTo>
                  <a:lnTo>
                    <a:pt x="1024" y="786"/>
                  </a:lnTo>
                  <a:cubicBezTo>
                    <a:pt x="1024" y="643"/>
                    <a:pt x="1144" y="524"/>
                    <a:pt x="1286" y="524"/>
                  </a:cubicBezTo>
                  <a:close/>
                  <a:moveTo>
                    <a:pt x="7478" y="1572"/>
                  </a:moveTo>
                  <a:cubicBezTo>
                    <a:pt x="7621" y="1572"/>
                    <a:pt x="7740" y="1667"/>
                    <a:pt x="7740" y="1810"/>
                  </a:cubicBezTo>
                  <a:cubicBezTo>
                    <a:pt x="7740" y="1953"/>
                    <a:pt x="7621" y="2072"/>
                    <a:pt x="7478" y="2072"/>
                  </a:cubicBezTo>
                  <a:lnTo>
                    <a:pt x="4906" y="2072"/>
                  </a:lnTo>
                  <a:cubicBezTo>
                    <a:pt x="4763" y="2072"/>
                    <a:pt x="4644" y="1953"/>
                    <a:pt x="4644" y="1810"/>
                  </a:cubicBezTo>
                  <a:cubicBezTo>
                    <a:pt x="4644" y="1667"/>
                    <a:pt x="4763" y="1572"/>
                    <a:pt x="4906" y="1572"/>
                  </a:cubicBezTo>
                  <a:close/>
                  <a:moveTo>
                    <a:pt x="3858" y="2596"/>
                  </a:moveTo>
                  <a:cubicBezTo>
                    <a:pt x="4001" y="2596"/>
                    <a:pt x="4120" y="2715"/>
                    <a:pt x="4120" y="2858"/>
                  </a:cubicBezTo>
                  <a:cubicBezTo>
                    <a:pt x="4120" y="3001"/>
                    <a:pt x="4001" y="3120"/>
                    <a:pt x="3858" y="3120"/>
                  </a:cubicBezTo>
                  <a:lnTo>
                    <a:pt x="1286" y="3120"/>
                  </a:lnTo>
                  <a:cubicBezTo>
                    <a:pt x="1144" y="3120"/>
                    <a:pt x="1024" y="3001"/>
                    <a:pt x="1024" y="2858"/>
                  </a:cubicBezTo>
                  <a:cubicBezTo>
                    <a:pt x="1024" y="2715"/>
                    <a:pt x="1144" y="2596"/>
                    <a:pt x="1286" y="2596"/>
                  </a:cubicBezTo>
                  <a:close/>
                  <a:moveTo>
                    <a:pt x="7478" y="2596"/>
                  </a:moveTo>
                  <a:cubicBezTo>
                    <a:pt x="7621" y="2596"/>
                    <a:pt x="7740" y="2715"/>
                    <a:pt x="7740" y="2858"/>
                  </a:cubicBezTo>
                  <a:cubicBezTo>
                    <a:pt x="7740" y="3001"/>
                    <a:pt x="7621" y="3120"/>
                    <a:pt x="7478" y="3120"/>
                  </a:cubicBezTo>
                  <a:lnTo>
                    <a:pt x="5930" y="3120"/>
                  </a:lnTo>
                  <a:cubicBezTo>
                    <a:pt x="5787" y="3120"/>
                    <a:pt x="5668" y="3001"/>
                    <a:pt x="5668" y="2858"/>
                  </a:cubicBezTo>
                  <a:cubicBezTo>
                    <a:pt x="5668" y="2715"/>
                    <a:pt x="5787" y="2596"/>
                    <a:pt x="5930" y="2596"/>
                  </a:cubicBezTo>
                  <a:close/>
                  <a:moveTo>
                    <a:pt x="0" y="0"/>
                  </a:moveTo>
                  <a:lnTo>
                    <a:pt x="0" y="4001"/>
                  </a:lnTo>
                  <a:cubicBezTo>
                    <a:pt x="262" y="3763"/>
                    <a:pt x="596" y="3644"/>
                    <a:pt x="953" y="3644"/>
                  </a:cubicBezTo>
                  <a:lnTo>
                    <a:pt x="7812" y="3644"/>
                  </a:lnTo>
                  <a:cubicBezTo>
                    <a:pt x="8169" y="3644"/>
                    <a:pt x="8502" y="3763"/>
                    <a:pt x="8764" y="4001"/>
                  </a:cubicBezTo>
                  <a:lnTo>
                    <a:pt x="876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 name="Google Shape;869;p55"/>
          <p:cNvGrpSpPr/>
          <p:nvPr/>
        </p:nvGrpSpPr>
        <p:grpSpPr>
          <a:xfrm>
            <a:off x="1039977" y="1790847"/>
            <a:ext cx="457210" cy="457211"/>
            <a:chOff x="3035115" y="3776384"/>
            <a:chExt cx="255467" cy="255496"/>
          </a:xfrm>
        </p:grpSpPr>
        <p:sp>
          <p:nvSpPr>
            <p:cNvPr id="870" name="Google Shape;870;p55"/>
            <p:cNvSpPr/>
            <p:nvPr/>
          </p:nvSpPr>
          <p:spPr>
            <a:xfrm>
              <a:off x="3035115" y="3776384"/>
              <a:ext cx="180728" cy="40204"/>
            </a:xfrm>
            <a:custGeom>
              <a:rect b="b" l="l" r="r" t="t"/>
              <a:pathLst>
                <a:path extrusionOk="0" h="1383" w="6217">
                  <a:moveTo>
                    <a:pt x="953" y="1"/>
                  </a:moveTo>
                  <a:cubicBezTo>
                    <a:pt x="429" y="1"/>
                    <a:pt x="0" y="430"/>
                    <a:pt x="0" y="953"/>
                  </a:cubicBezTo>
                  <a:lnTo>
                    <a:pt x="0" y="1382"/>
                  </a:lnTo>
                  <a:lnTo>
                    <a:pt x="6216" y="1382"/>
                  </a:lnTo>
                  <a:lnTo>
                    <a:pt x="62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5"/>
            <p:cNvSpPr/>
            <p:nvPr/>
          </p:nvSpPr>
          <p:spPr>
            <a:xfrm>
              <a:off x="3231018" y="3776384"/>
              <a:ext cx="59564" cy="40204"/>
            </a:xfrm>
            <a:custGeom>
              <a:rect b="b" l="l" r="r" t="t"/>
              <a:pathLst>
                <a:path extrusionOk="0" h="1383" w="2049">
                  <a:moveTo>
                    <a:pt x="1" y="1"/>
                  </a:moveTo>
                  <a:lnTo>
                    <a:pt x="1" y="1382"/>
                  </a:lnTo>
                  <a:lnTo>
                    <a:pt x="2049" y="1382"/>
                  </a:lnTo>
                  <a:lnTo>
                    <a:pt x="2049" y="953"/>
                  </a:lnTo>
                  <a:cubicBezTo>
                    <a:pt x="2049" y="430"/>
                    <a:pt x="1620" y="1"/>
                    <a:pt x="10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5"/>
            <p:cNvSpPr/>
            <p:nvPr/>
          </p:nvSpPr>
          <p:spPr>
            <a:xfrm>
              <a:off x="3080813" y="3979234"/>
              <a:ext cx="14564" cy="14564"/>
            </a:xfrm>
            <a:custGeom>
              <a:rect b="b" l="l" r="r" t="t"/>
              <a:pathLst>
                <a:path extrusionOk="0" h="501" w="501">
                  <a:moveTo>
                    <a:pt x="238" y="1"/>
                  </a:moveTo>
                  <a:cubicBezTo>
                    <a:pt x="119" y="1"/>
                    <a:pt x="0" y="120"/>
                    <a:pt x="0" y="262"/>
                  </a:cubicBezTo>
                  <a:cubicBezTo>
                    <a:pt x="0" y="405"/>
                    <a:pt x="119" y="501"/>
                    <a:pt x="238" y="501"/>
                  </a:cubicBezTo>
                  <a:cubicBezTo>
                    <a:pt x="381" y="501"/>
                    <a:pt x="500" y="405"/>
                    <a:pt x="500" y="262"/>
                  </a:cubicBezTo>
                  <a:cubicBezTo>
                    <a:pt x="500" y="120"/>
                    <a:pt x="381" y="1"/>
                    <a:pt x="2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5"/>
            <p:cNvSpPr/>
            <p:nvPr/>
          </p:nvSpPr>
          <p:spPr>
            <a:xfrm>
              <a:off x="3230349" y="3979234"/>
              <a:ext cx="14564" cy="14564"/>
            </a:xfrm>
            <a:custGeom>
              <a:rect b="b" l="l" r="r" t="t"/>
              <a:pathLst>
                <a:path extrusionOk="0" h="501" w="501">
                  <a:moveTo>
                    <a:pt x="262" y="1"/>
                  </a:moveTo>
                  <a:cubicBezTo>
                    <a:pt x="119" y="1"/>
                    <a:pt x="0" y="120"/>
                    <a:pt x="0" y="262"/>
                  </a:cubicBezTo>
                  <a:cubicBezTo>
                    <a:pt x="0" y="405"/>
                    <a:pt x="119" y="501"/>
                    <a:pt x="262" y="501"/>
                  </a:cubicBezTo>
                  <a:cubicBezTo>
                    <a:pt x="405" y="501"/>
                    <a:pt x="500" y="405"/>
                    <a:pt x="500" y="262"/>
                  </a:cubicBezTo>
                  <a:cubicBezTo>
                    <a:pt x="500" y="120"/>
                    <a:pt x="405" y="1"/>
                    <a:pt x="2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5"/>
            <p:cNvSpPr/>
            <p:nvPr/>
          </p:nvSpPr>
          <p:spPr>
            <a:xfrm>
              <a:off x="3035115" y="3831094"/>
              <a:ext cx="255467" cy="200786"/>
            </a:xfrm>
            <a:custGeom>
              <a:rect b="b" l="l" r="r" t="t"/>
              <a:pathLst>
                <a:path extrusionOk="0" h="6907" w="8788">
                  <a:moveTo>
                    <a:pt x="2251" y="881"/>
                  </a:moveTo>
                  <a:cubicBezTo>
                    <a:pt x="2316" y="881"/>
                    <a:pt x="2382" y="905"/>
                    <a:pt x="2430" y="953"/>
                  </a:cubicBezTo>
                  <a:cubicBezTo>
                    <a:pt x="2525" y="1072"/>
                    <a:pt x="2525" y="1215"/>
                    <a:pt x="2430" y="1334"/>
                  </a:cubicBezTo>
                  <a:lnTo>
                    <a:pt x="2191" y="1572"/>
                  </a:lnTo>
                  <a:lnTo>
                    <a:pt x="2430" y="1810"/>
                  </a:lnTo>
                  <a:cubicBezTo>
                    <a:pt x="2525" y="1929"/>
                    <a:pt x="2525" y="2072"/>
                    <a:pt x="2430" y="2191"/>
                  </a:cubicBezTo>
                  <a:cubicBezTo>
                    <a:pt x="2382" y="2239"/>
                    <a:pt x="2316" y="2263"/>
                    <a:pt x="2251" y="2263"/>
                  </a:cubicBezTo>
                  <a:cubicBezTo>
                    <a:pt x="2185" y="2263"/>
                    <a:pt x="2120" y="2239"/>
                    <a:pt x="2072" y="2191"/>
                  </a:cubicBezTo>
                  <a:lnTo>
                    <a:pt x="1834" y="1929"/>
                  </a:lnTo>
                  <a:lnTo>
                    <a:pt x="1572" y="2191"/>
                  </a:lnTo>
                  <a:cubicBezTo>
                    <a:pt x="1525" y="2239"/>
                    <a:pt x="1459" y="2263"/>
                    <a:pt x="1394" y="2263"/>
                  </a:cubicBezTo>
                  <a:cubicBezTo>
                    <a:pt x="1328" y="2263"/>
                    <a:pt x="1263" y="2239"/>
                    <a:pt x="1215" y="2191"/>
                  </a:cubicBezTo>
                  <a:cubicBezTo>
                    <a:pt x="1120" y="2072"/>
                    <a:pt x="1120" y="1929"/>
                    <a:pt x="1215" y="1810"/>
                  </a:cubicBezTo>
                  <a:lnTo>
                    <a:pt x="1453" y="1572"/>
                  </a:lnTo>
                  <a:lnTo>
                    <a:pt x="1215" y="1334"/>
                  </a:lnTo>
                  <a:cubicBezTo>
                    <a:pt x="1120" y="1215"/>
                    <a:pt x="1120" y="1072"/>
                    <a:pt x="1215" y="953"/>
                  </a:cubicBezTo>
                  <a:cubicBezTo>
                    <a:pt x="1263" y="905"/>
                    <a:pt x="1328" y="881"/>
                    <a:pt x="1394" y="881"/>
                  </a:cubicBezTo>
                  <a:cubicBezTo>
                    <a:pt x="1459" y="881"/>
                    <a:pt x="1525" y="905"/>
                    <a:pt x="1572" y="953"/>
                  </a:cubicBezTo>
                  <a:lnTo>
                    <a:pt x="1834" y="1215"/>
                  </a:lnTo>
                  <a:lnTo>
                    <a:pt x="2072" y="953"/>
                  </a:lnTo>
                  <a:cubicBezTo>
                    <a:pt x="2120" y="905"/>
                    <a:pt x="2185" y="881"/>
                    <a:pt x="2251" y="881"/>
                  </a:cubicBezTo>
                  <a:close/>
                  <a:moveTo>
                    <a:pt x="6287" y="810"/>
                  </a:moveTo>
                  <a:cubicBezTo>
                    <a:pt x="6811" y="810"/>
                    <a:pt x="7216" y="1215"/>
                    <a:pt x="7216" y="1739"/>
                  </a:cubicBezTo>
                  <a:lnTo>
                    <a:pt x="7216" y="3263"/>
                  </a:lnTo>
                  <a:lnTo>
                    <a:pt x="7383" y="3096"/>
                  </a:lnTo>
                  <a:cubicBezTo>
                    <a:pt x="7431" y="3048"/>
                    <a:pt x="7496" y="3025"/>
                    <a:pt x="7565" y="3025"/>
                  </a:cubicBezTo>
                  <a:cubicBezTo>
                    <a:pt x="7633" y="3025"/>
                    <a:pt x="7704" y="3048"/>
                    <a:pt x="7764" y="3096"/>
                  </a:cubicBezTo>
                  <a:cubicBezTo>
                    <a:pt x="7859" y="3191"/>
                    <a:pt x="7859" y="3358"/>
                    <a:pt x="7764" y="3453"/>
                  </a:cubicBezTo>
                  <a:lnTo>
                    <a:pt x="7145" y="4049"/>
                  </a:lnTo>
                  <a:cubicBezTo>
                    <a:pt x="7097" y="4096"/>
                    <a:pt x="7032" y="4120"/>
                    <a:pt x="6966" y="4120"/>
                  </a:cubicBezTo>
                  <a:cubicBezTo>
                    <a:pt x="6901" y="4120"/>
                    <a:pt x="6835" y="4096"/>
                    <a:pt x="6788" y="4049"/>
                  </a:cubicBezTo>
                  <a:lnTo>
                    <a:pt x="6192" y="3453"/>
                  </a:lnTo>
                  <a:cubicBezTo>
                    <a:pt x="6097" y="3358"/>
                    <a:pt x="6097" y="3191"/>
                    <a:pt x="6192" y="3096"/>
                  </a:cubicBezTo>
                  <a:cubicBezTo>
                    <a:pt x="6240" y="3048"/>
                    <a:pt x="6305" y="3025"/>
                    <a:pt x="6371" y="3025"/>
                  </a:cubicBezTo>
                  <a:cubicBezTo>
                    <a:pt x="6436" y="3025"/>
                    <a:pt x="6502" y="3048"/>
                    <a:pt x="6549" y="3096"/>
                  </a:cubicBezTo>
                  <a:lnTo>
                    <a:pt x="6716" y="3263"/>
                  </a:lnTo>
                  <a:lnTo>
                    <a:pt x="6716" y="1739"/>
                  </a:lnTo>
                  <a:cubicBezTo>
                    <a:pt x="6716" y="1501"/>
                    <a:pt x="6526" y="1310"/>
                    <a:pt x="6287" y="1310"/>
                  </a:cubicBezTo>
                  <a:lnTo>
                    <a:pt x="4740" y="1310"/>
                  </a:lnTo>
                  <a:cubicBezTo>
                    <a:pt x="4501" y="1310"/>
                    <a:pt x="4311" y="1501"/>
                    <a:pt x="4311" y="1739"/>
                  </a:cubicBezTo>
                  <a:lnTo>
                    <a:pt x="4311" y="4668"/>
                  </a:lnTo>
                  <a:cubicBezTo>
                    <a:pt x="4311" y="5192"/>
                    <a:pt x="3882" y="5597"/>
                    <a:pt x="3358" y="5597"/>
                  </a:cubicBezTo>
                  <a:cubicBezTo>
                    <a:pt x="3215" y="5597"/>
                    <a:pt x="3120" y="5501"/>
                    <a:pt x="3120" y="5358"/>
                  </a:cubicBezTo>
                  <a:cubicBezTo>
                    <a:pt x="3120" y="5216"/>
                    <a:pt x="3215" y="5097"/>
                    <a:pt x="3358" y="5097"/>
                  </a:cubicBezTo>
                  <a:cubicBezTo>
                    <a:pt x="3596" y="5097"/>
                    <a:pt x="3787" y="4906"/>
                    <a:pt x="3787" y="4668"/>
                  </a:cubicBezTo>
                  <a:lnTo>
                    <a:pt x="3787" y="1739"/>
                  </a:lnTo>
                  <a:cubicBezTo>
                    <a:pt x="3787" y="1215"/>
                    <a:pt x="4216" y="810"/>
                    <a:pt x="4740" y="810"/>
                  </a:cubicBezTo>
                  <a:close/>
                  <a:moveTo>
                    <a:pt x="1834" y="4573"/>
                  </a:moveTo>
                  <a:cubicBezTo>
                    <a:pt x="2239" y="4573"/>
                    <a:pt x="2596" y="4930"/>
                    <a:pt x="2596" y="5358"/>
                  </a:cubicBezTo>
                  <a:cubicBezTo>
                    <a:pt x="2596" y="5763"/>
                    <a:pt x="2239" y="6121"/>
                    <a:pt x="1834" y="6121"/>
                  </a:cubicBezTo>
                  <a:cubicBezTo>
                    <a:pt x="1405" y="6121"/>
                    <a:pt x="1048" y="5763"/>
                    <a:pt x="1048" y="5358"/>
                  </a:cubicBezTo>
                  <a:cubicBezTo>
                    <a:pt x="1048" y="4930"/>
                    <a:pt x="1405" y="4573"/>
                    <a:pt x="1834" y="4573"/>
                  </a:cubicBezTo>
                  <a:close/>
                  <a:moveTo>
                    <a:pt x="6978" y="4573"/>
                  </a:moveTo>
                  <a:cubicBezTo>
                    <a:pt x="7407" y="4573"/>
                    <a:pt x="7740" y="4930"/>
                    <a:pt x="7740" y="5358"/>
                  </a:cubicBezTo>
                  <a:cubicBezTo>
                    <a:pt x="7740" y="5763"/>
                    <a:pt x="7407" y="6121"/>
                    <a:pt x="6978" y="6121"/>
                  </a:cubicBezTo>
                  <a:cubicBezTo>
                    <a:pt x="6549" y="6121"/>
                    <a:pt x="6192" y="5763"/>
                    <a:pt x="6192" y="5358"/>
                  </a:cubicBezTo>
                  <a:cubicBezTo>
                    <a:pt x="6192" y="4930"/>
                    <a:pt x="6549" y="4573"/>
                    <a:pt x="6978" y="4573"/>
                  </a:cubicBezTo>
                  <a:close/>
                  <a:moveTo>
                    <a:pt x="0" y="0"/>
                  </a:moveTo>
                  <a:lnTo>
                    <a:pt x="0" y="5978"/>
                  </a:lnTo>
                  <a:cubicBezTo>
                    <a:pt x="0" y="6478"/>
                    <a:pt x="429" y="6906"/>
                    <a:pt x="953" y="6906"/>
                  </a:cubicBezTo>
                  <a:lnTo>
                    <a:pt x="7835" y="6906"/>
                  </a:lnTo>
                  <a:cubicBezTo>
                    <a:pt x="8359" y="6906"/>
                    <a:pt x="8788" y="6478"/>
                    <a:pt x="8788" y="5978"/>
                  </a:cubicBezTo>
                  <a:lnTo>
                    <a:pt x="87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55"/>
          <p:cNvGrpSpPr/>
          <p:nvPr/>
        </p:nvGrpSpPr>
        <p:grpSpPr>
          <a:xfrm>
            <a:off x="1039977" y="2706091"/>
            <a:ext cx="457211" cy="457211"/>
            <a:chOff x="5866562" y="3776384"/>
            <a:chExt cx="255496" cy="255496"/>
          </a:xfrm>
        </p:grpSpPr>
        <p:sp>
          <p:nvSpPr>
            <p:cNvPr id="876" name="Google Shape;876;p55"/>
            <p:cNvSpPr/>
            <p:nvPr/>
          </p:nvSpPr>
          <p:spPr>
            <a:xfrm>
              <a:off x="5867260" y="3776384"/>
              <a:ext cx="180031" cy="40204"/>
            </a:xfrm>
            <a:custGeom>
              <a:rect b="b" l="l" r="r" t="t"/>
              <a:pathLst>
                <a:path extrusionOk="0" h="1383" w="6193">
                  <a:moveTo>
                    <a:pt x="929" y="1"/>
                  </a:moveTo>
                  <a:cubicBezTo>
                    <a:pt x="405" y="1"/>
                    <a:pt x="0" y="430"/>
                    <a:pt x="0" y="953"/>
                  </a:cubicBezTo>
                  <a:lnTo>
                    <a:pt x="0" y="1382"/>
                  </a:lnTo>
                  <a:lnTo>
                    <a:pt x="6192" y="1382"/>
                  </a:lnTo>
                  <a:lnTo>
                    <a:pt x="61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5"/>
            <p:cNvSpPr/>
            <p:nvPr/>
          </p:nvSpPr>
          <p:spPr>
            <a:xfrm>
              <a:off x="6062494" y="3776384"/>
              <a:ext cx="59564" cy="40204"/>
            </a:xfrm>
            <a:custGeom>
              <a:rect b="b" l="l" r="r" t="t"/>
              <a:pathLst>
                <a:path extrusionOk="0" h="1383" w="2049">
                  <a:moveTo>
                    <a:pt x="0" y="1"/>
                  </a:moveTo>
                  <a:lnTo>
                    <a:pt x="0" y="1382"/>
                  </a:lnTo>
                  <a:lnTo>
                    <a:pt x="2048" y="1382"/>
                  </a:lnTo>
                  <a:lnTo>
                    <a:pt x="2048" y="953"/>
                  </a:lnTo>
                  <a:cubicBezTo>
                    <a:pt x="2048" y="430"/>
                    <a:pt x="1643" y="1"/>
                    <a:pt x="11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5"/>
            <p:cNvSpPr/>
            <p:nvPr/>
          </p:nvSpPr>
          <p:spPr>
            <a:xfrm>
              <a:off x="5912260" y="3979234"/>
              <a:ext cx="15262" cy="14564"/>
            </a:xfrm>
            <a:custGeom>
              <a:rect b="b" l="l" r="r" t="t"/>
              <a:pathLst>
                <a:path extrusionOk="0" h="501" w="525">
                  <a:moveTo>
                    <a:pt x="0" y="1"/>
                  </a:moveTo>
                  <a:lnTo>
                    <a:pt x="0" y="501"/>
                  </a:lnTo>
                  <a:lnTo>
                    <a:pt x="524" y="501"/>
                  </a:lnTo>
                  <a:lnTo>
                    <a:pt x="52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5"/>
            <p:cNvSpPr/>
            <p:nvPr/>
          </p:nvSpPr>
          <p:spPr>
            <a:xfrm>
              <a:off x="5912260" y="3898943"/>
              <a:ext cx="74797" cy="65088"/>
            </a:xfrm>
            <a:custGeom>
              <a:rect b="b" l="l" r="r" t="t"/>
              <a:pathLst>
                <a:path extrusionOk="0" h="2239" w="2573">
                  <a:moveTo>
                    <a:pt x="0" y="0"/>
                  </a:moveTo>
                  <a:lnTo>
                    <a:pt x="0" y="2239"/>
                  </a:lnTo>
                  <a:lnTo>
                    <a:pt x="2572" y="2239"/>
                  </a:lnTo>
                  <a:lnTo>
                    <a:pt x="257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5"/>
            <p:cNvSpPr/>
            <p:nvPr/>
          </p:nvSpPr>
          <p:spPr>
            <a:xfrm>
              <a:off x="5972493" y="3979234"/>
              <a:ext cx="14564" cy="14564"/>
            </a:xfrm>
            <a:custGeom>
              <a:rect b="b" l="l" r="r" t="t"/>
              <a:pathLst>
                <a:path extrusionOk="0" h="501" w="501">
                  <a:moveTo>
                    <a:pt x="0" y="1"/>
                  </a:moveTo>
                  <a:lnTo>
                    <a:pt x="0" y="501"/>
                  </a:lnTo>
                  <a:lnTo>
                    <a:pt x="500" y="501"/>
                  </a:lnTo>
                  <a:lnTo>
                    <a:pt x="50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5"/>
            <p:cNvSpPr/>
            <p:nvPr/>
          </p:nvSpPr>
          <p:spPr>
            <a:xfrm>
              <a:off x="5942028" y="3979234"/>
              <a:ext cx="15262" cy="14564"/>
            </a:xfrm>
            <a:custGeom>
              <a:rect b="b" l="l" r="r" t="t"/>
              <a:pathLst>
                <a:path extrusionOk="0" h="501" w="525">
                  <a:moveTo>
                    <a:pt x="0" y="1"/>
                  </a:moveTo>
                  <a:lnTo>
                    <a:pt x="0" y="501"/>
                  </a:lnTo>
                  <a:lnTo>
                    <a:pt x="524" y="501"/>
                  </a:lnTo>
                  <a:lnTo>
                    <a:pt x="52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5"/>
            <p:cNvSpPr/>
            <p:nvPr/>
          </p:nvSpPr>
          <p:spPr>
            <a:xfrm>
              <a:off x="5942028" y="3869175"/>
              <a:ext cx="15262" cy="15233"/>
            </a:xfrm>
            <a:custGeom>
              <a:rect b="b" l="l" r="r" t="t"/>
              <a:pathLst>
                <a:path extrusionOk="0" h="524" w="525">
                  <a:moveTo>
                    <a:pt x="0" y="0"/>
                  </a:moveTo>
                  <a:lnTo>
                    <a:pt x="0" y="524"/>
                  </a:lnTo>
                  <a:lnTo>
                    <a:pt x="524" y="524"/>
                  </a:lnTo>
                  <a:lnTo>
                    <a:pt x="5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5"/>
            <p:cNvSpPr/>
            <p:nvPr/>
          </p:nvSpPr>
          <p:spPr>
            <a:xfrm>
              <a:off x="6032029" y="3869175"/>
              <a:ext cx="15262" cy="15233"/>
            </a:xfrm>
            <a:custGeom>
              <a:rect b="b" l="l" r="r" t="t"/>
              <a:pathLst>
                <a:path extrusionOk="0" h="524" w="525">
                  <a:moveTo>
                    <a:pt x="0" y="0"/>
                  </a:moveTo>
                  <a:lnTo>
                    <a:pt x="0" y="524"/>
                  </a:lnTo>
                  <a:lnTo>
                    <a:pt x="524" y="524"/>
                  </a:lnTo>
                  <a:lnTo>
                    <a:pt x="5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5"/>
            <p:cNvSpPr/>
            <p:nvPr/>
          </p:nvSpPr>
          <p:spPr>
            <a:xfrm>
              <a:off x="6002261" y="3869175"/>
              <a:ext cx="14564" cy="15233"/>
            </a:xfrm>
            <a:custGeom>
              <a:rect b="b" l="l" r="r" t="t"/>
              <a:pathLst>
                <a:path extrusionOk="0" h="524" w="501">
                  <a:moveTo>
                    <a:pt x="0" y="0"/>
                  </a:moveTo>
                  <a:lnTo>
                    <a:pt x="0" y="524"/>
                  </a:lnTo>
                  <a:lnTo>
                    <a:pt x="500" y="524"/>
                  </a:lnTo>
                  <a:lnTo>
                    <a:pt x="50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5"/>
            <p:cNvSpPr/>
            <p:nvPr/>
          </p:nvSpPr>
          <p:spPr>
            <a:xfrm>
              <a:off x="5912260" y="3869175"/>
              <a:ext cx="15262" cy="15233"/>
            </a:xfrm>
            <a:custGeom>
              <a:rect b="b" l="l" r="r" t="t"/>
              <a:pathLst>
                <a:path extrusionOk="0" h="524" w="525">
                  <a:moveTo>
                    <a:pt x="0" y="0"/>
                  </a:moveTo>
                  <a:lnTo>
                    <a:pt x="0" y="524"/>
                  </a:lnTo>
                  <a:lnTo>
                    <a:pt x="524" y="524"/>
                  </a:lnTo>
                  <a:lnTo>
                    <a:pt x="5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5"/>
            <p:cNvSpPr/>
            <p:nvPr/>
          </p:nvSpPr>
          <p:spPr>
            <a:xfrm>
              <a:off x="6002261" y="3898943"/>
              <a:ext cx="74797" cy="65088"/>
            </a:xfrm>
            <a:custGeom>
              <a:rect b="b" l="l" r="r" t="t"/>
              <a:pathLst>
                <a:path extrusionOk="0" h="2239" w="2573">
                  <a:moveTo>
                    <a:pt x="0" y="0"/>
                  </a:moveTo>
                  <a:lnTo>
                    <a:pt x="0" y="2239"/>
                  </a:lnTo>
                  <a:lnTo>
                    <a:pt x="2572" y="2239"/>
                  </a:lnTo>
                  <a:lnTo>
                    <a:pt x="257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5"/>
            <p:cNvSpPr/>
            <p:nvPr/>
          </p:nvSpPr>
          <p:spPr>
            <a:xfrm>
              <a:off x="6061796" y="3869175"/>
              <a:ext cx="15262" cy="15233"/>
            </a:xfrm>
            <a:custGeom>
              <a:rect b="b" l="l" r="r" t="t"/>
              <a:pathLst>
                <a:path extrusionOk="0" h="524" w="525">
                  <a:moveTo>
                    <a:pt x="0" y="0"/>
                  </a:moveTo>
                  <a:lnTo>
                    <a:pt x="0" y="524"/>
                  </a:lnTo>
                  <a:lnTo>
                    <a:pt x="524" y="524"/>
                  </a:lnTo>
                  <a:lnTo>
                    <a:pt x="5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5"/>
            <p:cNvSpPr/>
            <p:nvPr/>
          </p:nvSpPr>
          <p:spPr>
            <a:xfrm>
              <a:off x="5866562" y="3831094"/>
              <a:ext cx="255496" cy="200786"/>
            </a:xfrm>
            <a:custGeom>
              <a:rect b="b" l="l" r="r" t="t"/>
              <a:pathLst>
                <a:path extrusionOk="0" h="6907" w="8789">
                  <a:moveTo>
                    <a:pt x="7502" y="810"/>
                  </a:moveTo>
                  <a:cubicBezTo>
                    <a:pt x="7645" y="810"/>
                    <a:pt x="7740" y="905"/>
                    <a:pt x="7740" y="1048"/>
                  </a:cubicBezTo>
                  <a:lnTo>
                    <a:pt x="7740" y="5859"/>
                  </a:lnTo>
                  <a:cubicBezTo>
                    <a:pt x="7740" y="6001"/>
                    <a:pt x="7645" y="6121"/>
                    <a:pt x="7502" y="6121"/>
                  </a:cubicBezTo>
                  <a:lnTo>
                    <a:pt x="1310" y="6121"/>
                  </a:lnTo>
                  <a:cubicBezTo>
                    <a:pt x="1168" y="6121"/>
                    <a:pt x="1049" y="6001"/>
                    <a:pt x="1049" y="5859"/>
                  </a:cubicBezTo>
                  <a:lnTo>
                    <a:pt x="1049" y="1048"/>
                  </a:lnTo>
                  <a:cubicBezTo>
                    <a:pt x="1049" y="905"/>
                    <a:pt x="1168" y="810"/>
                    <a:pt x="1310" y="810"/>
                  </a:cubicBezTo>
                  <a:close/>
                  <a:moveTo>
                    <a:pt x="1" y="0"/>
                  </a:moveTo>
                  <a:lnTo>
                    <a:pt x="1" y="5978"/>
                  </a:lnTo>
                  <a:cubicBezTo>
                    <a:pt x="1" y="6478"/>
                    <a:pt x="429" y="6906"/>
                    <a:pt x="953" y="6906"/>
                  </a:cubicBezTo>
                  <a:lnTo>
                    <a:pt x="7859" y="6906"/>
                  </a:lnTo>
                  <a:cubicBezTo>
                    <a:pt x="8383" y="6906"/>
                    <a:pt x="8788" y="6478"/>
                    <a:pt x="8788" y="5978"/>
                  </a:cubicBezTo>
                  <a:lnTo>
                    <a:pt x="87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5"/>
            <p:cNvSpPr/>
            <p:nvPr/>
          </p:nvSpPr>
          <p:spPr>
            <a:xfrm>
              <a:off x="6002261" y="3979234"/>
              <a:ext cx="14564" cy="14564"/>
            </a:xfrm>
            <a:custGeom>
              <a:rect b="b" l="l" r="r" t="t"/>
              <a:pathLst>
                <a:path extrusionOk="0" h="501" w="501">
                  <a:moveTo>
                    <a:pt x="0" y="1"/>
                  </a:moveTo>
                  <a:lnTo>
                    <a:pt x="0" y="501"/>
                  </a:lnTo>
                  <a:lnTo>
                    <a:pt x="500" y="501"/>
                  </a:lnTo>
                  <a:lnTo>
                    <a:pt x="50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5"/>
            <p:cNvSpPr/>
            <p:nvPr/>
          </p:nvSpPr>
          <p:spPr>
            <a:xfrm>
              <a:off x="5972493" y="3869175"/>
              <a:ext cx="14564" cy="15233"/>
            </a:xfrm>
            <a:custGeom>
              <a:rect b="b" l="l" r="r" t="t"/>
              <a:pathLst>
                <a:path extrusionOk="0" h="524" w="501">
                  <a:moveTo>
                    <a:pt x="0" y="0"/>
                  </a:moveTo>
                  <a:lnTo>
                    <a:pt x="0" y="524"/>
                  </a:lnTo>
                  <a:lnTo>
                    <a:pt x="500" y="524"/>
                  </a:lnTo>
                  <a:lnTo>
                    <a:pt x="50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5"/>
            <p:cNvSpPr/>
            <p:nvPr/>
          </p:nvSpPr>
          <p:spPr>
            <a:xfrm>
              <a:off x="6032029" y="3979234"/>
              <a:ext cx="15262" cy="14564"/>
            </a:xfrm>
            <a:custGeom>
              <a:rect b="b" l="l" r="r" t="t"/>
              <a:pathLst>
                <a:path extrusionOk="0" h="501" w="525">
                  <a:moveTo>
                    <a:pt x="0" y="1"/>
                  </a:moveTo>
                  <a:lnTo>
                    <a:pt x="0" y="501"/>
                  </a:lnTo>
                  <a:lnTo>
                    <a:pt x="524" y="501"/>
                  </a:lnTo>
                  <a:lnTo>
                    <a:pt x="52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5"/>
            <p:cNvSpPr/>
            <p:nvPr/>
          </p:nvSpPr>
          <p:spPr>
            <a:xfrm>
              <a:off x="6061796" y="3979234"/>
              <a:ext cx="15262" cy="14564"/>
            </a:xfrm>
            <a:custGeom>
              <a:rect b="b" l="l" r="r" t="t"/>
              <a:pathLst>
                <a:path extrusionOk="0" h="501" w="525">
                  <a:moveTo>
                    <a:pt x="0" y="1"/>
                  </a:moveTo>
                  <a:lnTo>
                    <a:pt x="0" y="501"/>
                  </a:lnTo>
                  <a:lnTo>
                    <a:pt x="524" y="501"/>
                  </a:lnTo>
                  <a:lnTo>
                    <a:pt x="52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 name="Google Shape;893;p55"/>
          <p:cNvSpPr/>
          <p:nvPr/>
        </p:nvSpPr>
        <p:spPr>
          <a:xfrm rot="-9899781">
            <a:off x="4879891" y="-1168256"/>
            <a:ext cx="5138370" cy="2205079"/>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 name="Google Shape;894;p55"/>
          <p:cNvGrpSpPr/>
          <p:nvPr/>
        </p:nvGrpSpPr>
        <p:grpSpPr>
          <a:xfrm>
            <a:off x="6388165" y="969027"/>
            <a:ext cx="1813376" cy="3205439"/>
            <a:chOff x="-2692710" y="890090"/>
            <a:chExt cx="1813376" cy="3205439"/>
          </a:xfrm>
        </p:grpSpPr>
        <p:sp>
          <p:nvSpPr>
            <p:cNvPr id="895" name="Google Shape;895;p55"/>
            <p:cNvSpPr/>
            <p:nvPr/>
          </p:nvSpPr>
          <p:spPr>
            <a:xfrm>
              <a:off x="-2692710" y="1210140"/>
              <a:ext cx="82860" cy="268382"/>
            </a:xfrm>
            <a:custGeom>
              <a:rect b="b" l="l" r="r" t="t"/>
              <a:pathLst>
                <a:path extrusionOk="0" h="11521" w="3557">
                  <a:moveTo>
                    <a:pt x="1763" y="0"/>
                  </a:moveTo>
                  <a:cubicBezTo>
                    <a:pt x="790" y="0"/>
                    <a:pt x="0" y="790"/>
                    <a:pt x="0" y="1794"/>
                  </a:cubicBezTo>
                  <a:lnTo>
                    <a:pt x="0" y="9757"/>
                  </a:lnTo>
                  <a:cubicBezTo>
                    <a:pt x="0" y="10730"/>
                    <a:pt x="790" y="11520"/>
                    <a:pt x="1763" y="11520"/>
                  </a:cubicBezTo>
                  <a:cubicBezTo>
                    <a:pt x="2766" y="11520"/>
                    <a:pt x="3556" y="10730"/>
                    <a:pt x="3556" y="9757"/>
                  </a:cubicBezTo>
                  <a:lnTo>
                    <a:pt x="3556" y="1794"/>
                  </a:lnTo>
                  <a:cubicBezTo>
                    <a:pt x="3556" y="790"/>
                    <a:pt x="2766" y="0"/>
                    <a:pt x="1763"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5"/>
            <p:cNvSpPr/>
            <p:nvPr/>
          </p:nvSpPr>
          <p:spPr>
            <a:xfrm>
              <a:off x="-962194" y="1210140"/>
              <a:ext cx="82860" cy="268382"/>
            </a:xfrm>
            <a:custGeom>
              <a:rect b="b" l="l" r="r" t="t"/>
              <a:pathLst>
                <a:path extrusionOk="0" h="11521" w="3557">
                  <a:moveTo>
                    <a:pt x="1794" y="0"/>
                  </a:moveTo>
                  <a:cubicBezTo>
                    <a:pt x="791" y="0"/>
                    <a:pt x="0" y="790"/>
                    <a:pt x="0" y="1794"/>
                  </a:cubicBezTo>
                  <a:lnTo>
                    <a:pt x="0" y="9757"/>
                  </a:lnTo>
                  <a:cubicBezTo>
                    <a:pt x="0" y="10730"/>
                    <a:pt x="791" y="11520"/>
                    <a:pt x="1794" y="11520"/>
                  </a:cubicBezTo>
                  <a:cubicBezTo>
                    <a:pt x="2766" y="11520"/>
                    <a:pt x="3557" y="10730"/>
                    <a:pt x="3557" y="9757"/>
                  </a:cubicBezTo>
                  <a:lnTo>
                    <a:pt x="3557" y="1794"/>
                  </a:lnTo>
                  <a:cubicBezTo>
                    <a:pt x="3557" y="790"/>
                    <a:pt x="2766" y="0"/>
                    <a:pt x="1794"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5"/>
            <p:cNvSpPr/>
            <p:nvPr/>
          </p:nvSpPr>
          <p:spPr>
            <a:xfrm>
              <a:off x="-2692710" y="1530166"/>
              <a:ext cx="82860" cy="268382"/>
            </a:xfrm>
            <a:custGeom>
              <a:rect b="b" l="l" r="r" t="t"/>
              <a:pathLst>
                <a:path extrusionOk="0" h="11521" w="3557">
                  <a:moveTo>
                    <a:pt x="1763" y="1"/>
                  </a:moveTo>
                  <a:cubicBezTo>
                    <a:pt x="790" y="1"/>
                    <a:pt x="0" y="791"/>
                    <a:pt x="0" y="1794"/>
                  </a:cubicBezTo>
                  <a:lnTo>
                    <a:pt x="0" y="9758"/>
                  </a:lnTo>
                  <a:cubicBezTo>
                    <a:pt x="0" y="10731"/>
                    <a:pt x="790" y="11521"/>
                    <a:pt x="1763" y="11521"/>
                  </a:cubicBezTo>
                  <a:cubicBezTo>
                    <a:pt x="2766" y="11521"/>
                    <a:pt x="3556" y="10731"/>
                    <a:pt x="3556" y="9758"/>
                  </a:cubicBezTo>
                  <a:lnTo>
                    <a:pt x="3556" y="1794"/>
                  </a:lnTo>
                  <a:cubicBezTo>
                    <a:pt x="3556" y="791"/>
                    <a:pt x="2766" y="1"/>
                    <a:pt x="1763" y="1"/>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5"/>
            <p:cNvSpPr/>
            <p:nvPr/>
          </p:nvSpPr>
          <p:spPr>
            <a:xfrm>
              <a:off x="-2651641" y="890090"/>
              <a:ext cx="1730539" cy="3205439"/>
            </a:xfrm>
            <a:custGeom>
              <a:rect b="b" l="l" r="r" t="t"/>
              <a:pathLst>
                <a:path extrusionOk="0" h="137602" w="74288">
                  <a:moveTo>
                    <a:pt x="6383" y="0"/>
                  </a:moveTo>
                  <a:cubicBezTo>
                    <a:pt x="2857" y="0"/>
                    <a:pt x="0" y="2858"/>
                    <a:pt x="0" y="6414"/>
                  </a:cubicBezTo>
                  <a:lnTo>
                    <a:pt x="0" y="131218"/>
                  </a:lnTo>
                  <a:cubicBezTo>
                    <a:pt x="0" y="134744"/>
                    <a:pt x="2857" y="137601"/>
                    <a:pt x="6383" y="137601"/>
                  </a:cubicBezTo>
                  <a:lnTo>
                    <a:pt x="67904" y="137601"/>
                  </a:lnTo>
                  <a:cubicBezTo>
                    <a:pt x="71430" y="137601"/>
                    <a:pt x="74287" y="134744"/>
                    <a:pt x="74287" y="131218"/>
                  </a:cubicBezTo>
                  <a:lnTo>
                    <a:pt x="74287" y="6414"/>
                  </a:lnTo>
                  <a:cubicBezTo>
                    <a:pt x="74287" y="2858"/>
                    <a:pt x="71430" y="0"/>
                    <a:pt x="67904"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5"/>
            <p:cNvSpPr/>
            <p:nvPr/>
          </p:nvSpPr>
          <p:spPr>
            <a:xfrm>
              <a:off x="-2546860" y="1006914"/>
              <a:ext cx="1520954" cy="2971766"/>
            </a:xfrm>
            <a:custGeom>
              <a:rect b="b" l="l" r="r" t="t"/>
              <a:pathLst>
                <a:path extrusionOk="0" h="127571" w="65291">
                  <a:moveTo>
                    <a:pt x="63041" y="127571"/>
                  </a:moveTo>
                  <a:lnTo>
                    <a:pt x="2280" y="127571"/>
                  </a:lnTo>
                  <a:cubicBezTo>
                    <a:pt x="1004" y="127571"/>
                    <a:pt x="1" y="126537"/>
                    <a:pt x="1" y="125291"/>
                  </a:cubicBezTo>
                  <a:lnTo>
                    <a:pt x="1" y="2280"/>
                  </a:lnTo>
                  <a:cubicBezTo>
                    <a:pt x="1" y="1034"/>
                    <a:pt x="1004" y="1"/>
                    <a:pt x="2280" y="1"/>
                  </a:cubicBezTo>
                  <a:lnTo>
                    <a:pt x="63041" y="1"/>
                  </a:lnTo>
                  <a:cubicBezTo>
                    <a:pt x="64288" y="1"/>
                    <a:pt x="65291" y="1034"/>
                    <a:pt x="65291" y="2280"/>
                  </a:cubicBezTo>
                  <a:lnTo>
                    <a:pt x="65291" y="125291"/>
                  </a:lnTo>
                  <a:cubicBezTo>
                    <a:pt x="65291" y="126537"/>
                    <a:pt x="64288" y="127571"/>
                    <a:pt x="63041" y="127571"/>
                  </a:cubicBezTo>
                  <a:close/>
                </a:path>
              </a:pathLst>
            </a:custGeom>
            <a:gradFill>
              <a:gsLst>
                <a:gs pos="0">
                  <a:schemeClr val="accent5"/>
                </a:gs>
                <a:gs pos="100000">
                  <a:schemeClr val="accent4"/>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5"/>
            <p:cNvSpPr/>
            <p:nvPr/>
          </p:nvSpPr>
          <p:spPr>
            <a:xfrm>
              <a:off x="-2072457" y="3859713"/>
              <a:ext cx="572847" cy="59495"/>
            </a:xfrm>
            <a:custGeom>
              <a:rect b="b" l="l" r="r" t="t"/>
              <a:pathLst>
                <a:path extrusionOk="0" h="2554" w="24591">
                  <a:moveTo>
                    <a:pt x="1277" y="0"/>
                  </a:moveTo>
                  <a:cubicBezTo>
                    <a:pt x="578" y="0"/>
                    <a:pt x="1" y="548"/>
                    <a:pt x="1" y="1277"/>
                  </a:cubicBezTo>
                  <a:cubicBezTo>
                    <a:pt x="1" y="1976"/>
                    <a:pt x="578" y="2554"/>
                    <a:pt x="1277" y="2554"/>
                  </a:cubicBezTo>
                  <a:lnTo>
                    <a:pt x="23314" y="2554"/>
                  </a:lnTo>
                  <a:cubicBezTo>
                    <a:pt x="24013" y="2554"/>
                    <a:pt x="24591" y="1976"/>
                    <a:pt x="24591" y="1277"/>
                  </a:cubicBezTo>
                  <a:cubicBezTo>
                    <a:pt x="24591" y="548"/>
                    <a:pt x="24013" y="0"/>
                    <a:pt x="233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5"/>
            <p:cNvSpPr/>
            <p:nvPr/>
          </p:nvSpPr>
          <p:spPr>
            <a:xfrm>
              <a:off x="-1941446" y="931858"/>
              <a:ext cx="377402" cy="41092"/>
            </a:xfrm>
            <a:custGeom>
              <a:rect b="b" l="l" r="r" t="t"/>
              <a:pathLst>
                <a:path extrusionOk="0" h="1764" w="16201">
                  <a:moveTo>
                    <a:pt x="881" y="1"/>
                  </a:moveTo>
                  <a:cubicBezTo>
                    <a:pt x="395" y="1"/>
                    <a:pt x="0" y="396"/>
                    <a:pt x="0" y="882"/>
                  </a:cubicBezTo>
                  <a:cubicBezTo>
                    <a:pt x="0" y="1369"/>
                    <a:pt x="395" y="1764"/>
                    <a:pt x="881" y="1764"/>
                  </a:cubicBezTo>
                  <a:lnTo>
                    <a:pt x="15319" y="1764"/>
                  </a:lnTo>
                  <a:cubicBezTo>
                    <a:pt x="15806" y="1764"/>
                    <a:pt x="16201" y="1369"/>
                    <a:pt x="16201" y="882"/>
                  </a:cubicBezTo>
                  <a:cubicBezTo>
                    <a:pt x="16201" y="396"/>
                    <a:pt x="15806" y="1"/>
                    <a:pt x="153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5"/>
            <p:cNvSpPr/>
            <p:nvPr/>
          </p:nvSpPr>
          <p:spPr>
            <a:xfrm>
              <a:off x="-2008023" y="929039"/>
              <a:ext cx="40394" cy="40370"/>
            </a:xfrm>
            <a:custGeom>
              <a:rect b="b" l="l" r="r" t="t"/>
              <a:pathLst>
                <a:path extrusionOk="0" h="1733" w="1734">
                  <a:moveTo>
                    <a:pt x="882" y="0"/>
                  </a:moveTo>
                  <a:cubicBezTo>
                    <a:pt x="396" y="0"/>
                    <a:pt x="1" y="395"/>
                    <a:pt x="1" y="882"/>
                  </a:cubicBezTo>
                  <a:cubicBezTo>
                    <a:pt x="1" y="1338"/>
                    <a:pt x="396" y="1733"/>
                    <a:pt x="882" y="1733"/>
                  </a:cubicBezTo>
                  <a:cubicBezTo>
                    <a:pt x="1338" y="1733"/>
                    <a:pt x="1733" y="1338"/>
                    <a:pt x="1733" y="882"/>
                  </a:cubicBezTo>
                  <a:cubicBezTo>
                    <a:pt x="1733" y="395"/>
                    <a:pt x="1338" y="0"/>
                    <a:pt x="8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 name="Google Shape;903;p55"/>
            <p:cNvGrpSpPr/>
            <p:nvPr/>
          </p:nvGrpSpPr>
          <p:grpSpPr>
            <a:xfrm>
              <a:off x="-2520319" y="1038663"/>
              <a:ext cx="1468593" cy="1080696"/>
              <a:chOff x="4957050" y="2713100"/>
              <a:chExt cx="1599600" cy="1177100"/>
            </a:xfrm>
          </p:grpSpPr>
          <p:sp>
            <p:nvSpPr>
              <p:cNvPr id="904" name="Google Shape;904;p55"/>
              <p:cNvSpPr/>
              <p:nvPr/>
            </p:nvSpPr>
            <p:spPr>
              <a:xfrm>
                <a:off x="4957050" y="2713100"/>
                <a:ext cx="1599600" cy="1177100"/>
              </a:xfrm>
              <a:custGeom>
                <a:rect b="b" l="l" r="r" t="t"/>
                <a:pathLst>
                  <a:path extrusionOk="0" h="47084" w="63984">
                    <a:moveTo>
                      <a:pt x="59576" y="47083"/>
                    </a:moveTo>
                    <a:lnTo>
                      <a:pt x="4408" y="47083"/>
                    </a:lnTo>
                    <a:cubicBezTo>
                      <a:pt x="1976" y="47083"/>
                      <a:pt x="0" y="45107"/>
                      <a:pt x="0" y="42676"/>
                    </a:cubicBezTo>
                    <a:lnTo>
                      <a:pt x="0" y="4438"/>
                    </a:lnTo>
                    <a:cubicBezTo>
                      <a:pt x="0" y="1976"/>
                      <a:pt x="1976" y="0"/>
                      <a:pt x="4408" y="0"/>
                    </a:cubicBezTo>
                    <a:lnTo>
                      <a:pt x="59576" y="0"/>
                    </a:lnTo>
                    <a:cubicBezTo>
                      <a:pt x="62008" y="0"/>
                      <a:pt x="63983" y="1976"/>
                      <a:pt x="63983" y="4438"/>
                    </a:cubicBezTo>
                    <a:lnTo>
                      <a:pt x="63983" y="42676"/>
                    </a:lnTo>
                    <a:cubicBezTo>
                      <a:pt x="63983" y="45107"/>
                      <a:pt x="62008" y="47083"/>
                      <a:pt x="59576" y="47083"/>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5"/>
              <p:cNvSpPr/>
              <p:nvPr/>
            </p:nvSpPr>
            <p:spPr>
              <a:xfrm>
                <a:off x="5161450" y="2965375"/>
                <a:ext cx="458250" cy="627700"/>
              </a:xfrm>
              <a:custGeom>
                <a:rect b="b" l="l" r="r" t="t"/>
                <a:pathLst>
                  <a:path extrusionOk="0" h="25108" w="18330">
                    <a:moveTo>
                      <a:pt x="15867" y="1"/>
                    </a:moveTo>
                    <a:lnTo>
                      <a:pt x="2463" y="1"/>
                    </a:lnTo>
                    <a:cubicBezTo>
                      <a:pt x="1095" y="1"/>
                      <a:pt x="1" y="1125"/>
                      <a:pt x="1" y="2463"/>
                    </a:cubicBezTo>
                    <a:lnTo>
                      <a:pt x="1" y="22645"/>
                    </a:lnTo>
                    <a:cubicBezTo>
                      <a:pt x="1" y="24013"/>
                      <a:pt x="1095" y="25107"/>
                      <a:pt x="2463" y="25107"/>
                    </a:cubicBezTo>
                    <a:lnTo>
                      <a:pt x="15867" y="25107"/>
                    </a:lnTo>
                    <a:cubicBezTo>
                      <a:pt x="17235" y="25107"/>
                      <a:pt x="18329" y="24013"/>
                      <a:pt x="18329" y="22645"/>
                    </a:cubicBezTo>
                    <a:lnTo>
                      <a:pt x="18329" y="2463"/>
                    </a:lnTo>
                    <a:cubicBezTo>
                      <a:pt x="18329" y="1125"/>
                      <a:pt x="17235" y="1"/>
                      <a:pt x="15867" y="1"/>
                    </a:cubicBezTo>
                    <a:close/>
                  </a:path>
                </a:pathLst>
              </a:custGeom>
              <a:gradFill>
                <a:gsLst>
                  <a:gs pos="0">
                    <a:schemeClr val="accent6"/>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5"/>
              <p:cNvSpPr/>
              <p:nvPr/>
            </p:nvSpPr>
            <p:spPr>
              <a:xfrm>
                <a:off x="5896275" y="2965375"/>
                <a:ext cx="458250" cy="627700"/>
              </a:xfrm>
              <a:custGeom>
                <a:rect b="b" l="l" r="r" t="t"/>
                <a:pathLst>
                  <a:path extrusionOk="0" h="25108" w="18330">
                    <a:moveTo>
                      <a:pt x="15867" y="1"/>
                    </a:moveTo>
                    <a:lnTo>
                      <a:pt x="2462" y="1"/>
                    </a:lnTo>
                    <a:cubicBezTo>
                      <a:pt x="1095" y="1"/>
                      <a:pt x="0" y="1125"/>
                      <a:pt x="0" y="2463"/>
                    </a:cubicBezTo>
                    <a:lnTo>
                      <a:pt x="0" y="22645"/>
                    </a:lnTo>
                    <a:cubicBezTo>
                      <a:pt x="0" y="24013"/>
                      <a:pt x="1095" y="25107"/>
                      <a:pt x="2462" y="25107"/>
                    </a:cubicBezTo>
                    <a:lnTo>
                      <a:pt x="15867" y="25107"/>
                    </a:lnTo>
                    <a:cubicBezTo>
                      <a:pt x="17235" y="25107"/>
                      <a:pt x="18329" y="24013"/>
                      <a:pt x="18329" y="22645"/>
                    </a:cubicBezTo>
                    <a:lnTo>
                      <a:pt x="18329" y="2463"/>
                    </a:lnTo>
                    <a:cubicBezTo>
                      <a:pt x="18329" y="1125"/>
                      <a:pt x="17235" y="1"/>
                      <a:pt x="15867" y="1"/>
                    </a:cubicBezTo>
                    <a:close/>
                  </a:path>
                </a:pathLst>
              </a:custGeom>
              <a:gradFill>
                <a:gsLst>
                  <a:gs pos="0">
                    <a:schemeClr val="accent6"/>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5"/>
              <p:cNvSpPr/>
              <p:nvPr/>
            </p:nvSpPr>
            <p:spPr>
              <a:xfrm>
                <a:off x="5476800" y="2878750"/>
                <a:ext cx="560825" cy="767525"/>
              </a:xfrm>
              <a:custGeom>
                <a:rect b="b" l="l" r="r" t="t"/>
                <a:pathLst>
                  <a:path extrusionOk="0" h="30701" w="22433">
                    <a:moveTo>
                      <a:pt x="2463" y="1"/>
                    </a:moveTo>
                    <a:cubicBezTo>
                      <a:pt x="1095" y="1"/>
                      <a:pt x="1" y="1095"/>
                      <a:pt x="1" y="2463"/>
                    </a:cubicBezTo>
                    <a:lnTo>
                      <a:pt x="1" y="28268"/>
                    </a:lnTo>
                    <a:cubicBezTo>
                      <a:pt x="1" y="29606"/>
                      <a:pt x="1095" y="30700"/>
                      <a:pt x="2463" y="30700"/>
                    </a:cubicBezTo>
                    <a:lnTo>
                      <a:pt x="19971" y="30700"/>
                    </a:lnTo>
                    <a:cubicBezTo>
                      <a:pt x="21339" y="30700"/>
                      <a:pt x="22433" y="29606"/>
                      <a:pt x="22433" y="28268"/>
                    </a:cubicBezTo>
                    <a:lnTo>
                      <a:pt x="22433" y="2463"/>
                    </a:lnTo>
                    <a:cubicBezTo>
                      <a:pt x="22433" y="1095"/>
                      <a:pt x="21339" y="1"/>
                      <a:pt x="199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5"/>
              <p:cNvSpPr/>
              <p:nvPr/>
            </p:nvSpPr>
            <p:spPr>
              <a:xfrm>
                <a:off x="6444925" y="3218425"/>
                <a:ext cx="36500" cy="73725"/>
              </a:xfrm>
              <a:custGeom>
                <a:rect b="b" l="l" r="r" t="t"/>
                <a:pathLst>
                  <a:path extrusionOk="0" fill="none" h="2949" w="1460">
                    <a:moveTo>
                      <a:pt x="0" y="2949"/>
                    </a:moveTo>
                    <a:lnTo>
                      <a:pt x="1459" y="1459"/>
                    </a:lnTo>
                    <a:lnTo>
                      <a:pt x="0" y="0"/>
                    </a:lnTo>
                  </a:path>
                </a:pathLst>
              </a:custGeom>
              <a:noFill/>
              <a:ln cap="rnd" cmpd="sng" w="9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5"/>
              <p:cNvSpPr/>
              <p:nvPr/>
            </p:nvSpPr>
            <p:spPr>
              <a:xfrm>
                <a:off x="5049000" y="3218425"/>
                <a:ext cx="37250" cy="73725"/>
              </a:xfrm>
              <a:custGeom>
                <a:rect b="b" l="l" r="r" t="t"/>
                <a:pathLst>
                  <a:path extrusionOk="0" fill="none" h="2949" w="1490">
                    <a:moveTo>
                      <a:pt x="1490" y="2949"/>
                    </a:moveTo>
                    <a:lnTo>
                      <a:pt x="0" y="1459"/>
                    </a:lnTo>
                    <a:lnTo>
                      <a:pt x="1490" y="0"/>
                    </a:lnTo>
                  </a:path>
                </a:pathLst>
              </a:custGeom>
              <a:noFill/>
              <a:ln cap="rnd" cmpd="sng" w="9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5"/>
              <p:cNvSpPr/>
              <p:nvPr/>
            </p:nvSpPr>
            <p:spPr>
              <a:xfrm>
                <a:off x="5552800" y="3261725"/>
                <a:ext cx="44100" cy="191525"/>
              </a:xfrm>
              <a:custGeom>
                <a:rect b="b" l="l" r="r" t="t"/>
                <a:pathLst>
                  <a:path extrusionOk="0" h="7661" w="1764">
                    <a:moveTo>
                      <a:pt x="882" y="7661"/>
                    </a:moveTo>
                    <a:lnTo>
                      <a:pt x="882" y="7661"/>
                    </a:lnTo>
                    <a:cubicBezTo>
                      <a:pt x="396" y="7661"/>
                      <a:pt x="1" y="7265"/>
                      <a:pt x="1" y="6779"/>
                    </a:cubicBezTo>
                    <a:lnTo>
                      <a:pt x="1" y="882"/>
                    </a:lnTo>
                    <a:cubicBezTo>
                      <a:pt x="1" y="396"/>
                      <a:pt x="396" y="1"/>
                      <a:pt x="882" y="1"/>
                    </a:cubicBezTo>
                    <a:lnTo>
                      <a:pt x="882" y="1"/>
                    </a:lnTo>
                    <a:cubicBezTo>
                      <a:pt x="1368" y="1"/>
                      <a:pt x="1764" y="396"/>
                      <a:pt x="1764" y="882"/>
                    </a:cubicBezTo>
                    <a:lnTo>
                      <a:pt x="1764" y="6779"/>
                    </a:lnTo>
                    <a:cubicBezTo>
                      <a:pt x="1764" y="7265"/>
                      <a:pt x="1368" y="7661"/>
                      <a:pt x="882" y="766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5"/>
              <p:cNvSpPr/>
              <p:nvPr/>
            </p:nvSpPr>
            <p:spPr>
              <a:xfrm>
                <a:off x="5644750" y="3166750"/>
                <a:ext cx="44100" cy="286500"/>
              </a:xfrm>
              <a:custGeom>
                <a:rect b="b" l="l" r="r" t="t"/>
                <a:pathLst>
                  <a:path extrusionOk="0" h="11460" w="1764">
                    <a:moveTo>
                      <a:pt x="882" y="11460"/>
                    </a:moveTo>
                    <a:lnTo>
                      <a:pt x="882" y="11460"/>
                    </a:lnTo>
                    <a:cubicBezTo>
                      <a:pt x="396" y="11460"/>
                      <a:pt x="0" y="11064"/>
                      <a:pt x="0" y="10578"/>
                    </a:cubicBezTo>
                    <a:lnTo>
                      <a:pt x="0" y="882"/>
                    </a:lnTo>
                    <a:cubicBezTo>
                      <a:pt x="0" y="396"/>
                      <a:pt x="396" y="1"/>
                      <a:pt x="882" y="1"/>
                    </a:cubicBezTo>
                    <a:lnTo>
                      <a:pt x="882" y="1"/>
                    </a:lnTo>
                    <a:cubicBezTo>
                      <a:pt x="1368" y="1"/>
                      <a:pt x="1763" y="396"/>
                      <a:pt x="1763" y="882"/>
                    </a:cubicBezTo>
                    <a:lnTo>
                      <a:pt x="1763" y="10578"/>
                    </a:lnTo>
                    <a:cubicBezTo>
                      <a:pt x="1763" y="11064"/>
                      <a:pt x="1368" y="11460"/>
                      <a:pt x="882" y="1146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5"/>
              <p:cNvSpPr/>
              <p:nvPr/>
            </p:nvSpPr>
            <p:spPr>
              <a:xfrm>
                <a:off x="5735925" y="3261725"/>
                <a:ext cx="44875" cy="191525"/>
              </a:xfrm>
              <a:custGeom>
                <a:rect b="b" l="l" r="r" t="t"/>
                <a:pathLst>
                  <a:path extrusionOk="0" h="7661" w="1795">
                    <a:moveTo>
                      <a:pt x="913" y="7661"/>
                    </a:moveTo>
                    <a:lnTo>
                      <a:pt x="913" y="7661"/>
                    </a:lnTo>
                    <a:cubicBezTo>
                      <a:pt x="396" y="7661"/>
                      <a:pt x="1" y="7265"/>
                      <a:pt x="1" y="6779"/>
                    </a:cubicBezTo>
                    <a:lnTo>
                      <a:pt x="1" y="882"/>
                    </a:lnTo>
                    <a:cubicBezTo>
                      <a:pt x="1" y="396"/>
                      <a:pt x="396" y="1"/>
                      <a:pt x="913" y="1"/>
                    </a:cubicBezTo>
                    <a:lnTo>
                      <a:pt x="913" y="1"/>
                    </a:lnTo>
                    <a:cubicBezTo>
                      <a:pt x="1399" y="1"/>
                      <a:pt x="1794" y="396"/>
                      <a:pt x="1794" y="882"/>
                    </a:cubicBezTo>
                    <a:lnTo>
                      <a:pt x="1794" y="6779"/>
                    </a:lnTo>
                    <a:cubicBezTo>
                      <a:pt x="1794" y="7265"/>
                      <a:pt x="1399" y="7661"/>
                      <a:pt x="913" y="766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5"/>
              <p:cNvSpPr/>
              <p:nvPr/>
            </p:nvSpPr>
            <p:spPr>
              <a:xfrm>
                <a:off x="5827875" y="3071775"/>
                <a:ext cx="44875" cy="381475"/>
              </a:xfrm>
              <a:custGeom>
                <a:rect b="b" l="l" r="r" t="t"/>
                <a:pathLst>
                  <a:path extrusionOk="0" h="15259" w="1795">
                    <a:moveTo>
                      <a:pt x="913" y="15259"/>
                    </a:moveTo>
                    <a:lnTo>
                      <a:pt x="913" y="15259"/>
                    </a:lnTo>
                    <a:cubicBezTo>
                      <a:pt x="396" y="15259"/>
                      <a:pt x="1" y="14863"/>
                      <a:pt x="1" y="14377"/>
                    </a:cubicBezTo>
                    <a:lnTo>
                      <a:pt x="1" y="882"/>
                    </a:lnTo>
                    <a:cubicBezTo>
                      <a:pt x="1" y="395"/>
                      <a:pt x="396" y="0"/>
                      <a:pt x="913" y="0"/>
                    </a:cubicBezTo>
                    <a:lnTo>
                      <a:pt x="913" y="0"/>
                    </a:lnTo>
                    <a:cubicBezTo>
                      <a:pt x="1399" y="0"/>
                      <a:pt x="1794" y="395"/>
                      <a:pt x="1794" y="882"/>
                    </a:cubicBezTo>
                    <a:lnTo>
                      <a:pt x="1794" y="14377"/>
                    </a:lnTo>
                    <a:cubicBezTo>
                      <a:pt x="1794" y="14863"/>
                      <a:pt x="1399" y="15259"/>
                      <a:pt x="913" y="1525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5"/>
              <p:cNvSpPr/>
              <p:nvPr/>
            </p:nvSpPr>
            <p:spPr>
              <a:xfrm>
                <a:off x="5919825" y="3166750"/>
                <a:ext cx="44875" cy="286500"/>
              </a:xfrm>
              <a:custGeom>
                <a:rect b="b" l="l" r="r" t="t"/>
                <a:pathLst>
                  <a:path extrusionOk="0" h="11460" w="1795">
                    <a:moveTo>
                      <a:pt x="882" y="11460"/>
                    </a:moveTo>
                    <a:lnTo>
                      <a:pt x="882" y="11460"/>
                    </a:lnTo>
                    <a:cubicBezTo>
                      <a:pt x="396" y="11460"/>
                      <a:pt x="1" y="11064"/>
                      <a:pt x="1" y="10578"/>
                    </a:cubicBezTo>
                    <a:lnTo>
                      <a:pt x="1" y="882"/>
                    </a:lnTo>
                    <a:cubicBezTo>
                      <a:pt x="1" y="396"/>
                      <a:pt x="396" y="1"/>
                      <a:pt x="882" y="1"/>
                    </a:cubicBezTo>
                    <a:lnTo>
                      <a:pt x="882" y="1"/>
                    </a:lnTo>
                    <a:cubicBezTo>
                      <a:pt x="1399" y="1"/>
                      <a:pt x="1794" y="396"/>
                      <a:pt x="1794" y="882"/>
                    </a:cubicBezTo>
                    <a:lnTo>
                      <a:pt x="1794" y="10578"/>
                    </a:lnTo>
                    <a:cubicBezTo>
                      <a:pt x="1794" y="11064"/>
                      <a:pt x="1399" y="11460"/>
                      <a:pt x="882" y="1146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5"/>
              <p:cNvSpPr/>
              <p:nvPr/>
            </p:nvSpPr>
            <p:spPr>
              <a:xfrm>
                <a:off x="5540650" y="3750350"/>
                <a:ext cx="40300" cy="39525"/>
              </a:xfrm>
              <a:custGeom>
                <a:rect b="b" l="l" r="r" t="t"/>
                <a:pathLst>
                  <a:path extrusionOk="0" h="1581" w="1612">
                    <a:moveTo>
                      <a:pt x="791" y="0"/>
                    </a:moveTo>
                    <a:cubicBezTo>
                      <a:pt x="365" y="0"/>
                      <a:pt x="0" y="365"/>
                      <a:pt x="0" y="791"/>
                    </a:cubicBezTo>
                    <a:cubicBezTo>
                      <a:pt x="0" y="1247"/>
                      <a:pt x="365" y="1581"/>
                      <a:pt x="791" y="1581"/>
                    </a:cubicBezTo>
                    <a:cubicBezTo>
                      <a:pt x="1246" y="1581"/>
                      <a:pt x="1611" y="1247"/>
                      <a:pt x="1611" y="791"/>
                    </a:cubicBezTo>
                    <a:cubicBezTo>
                      <a:pt x="1611" y="365"/>
                      <a:pt x="1246" y="0"/>
                      <a:pt x="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5"/>
              <p:cNvSpPr/>
              <p:nvPr/>
            </p:nvSpPr>
            <p:spPr>
              <a:xfrm>
                <a:off x="5639425" y="3750350"/>
                <a:ext cx="40300" cy="39525"/>
              </a:xfrm>
              <a:custGeom>
                <a:rect b="b" l="l" r="r" t="t"/>
                <a:pathLst>
                  <a:path extrusionOk="0" h="1581" w="1612">
                    <a:moveTo>
                      <a:pt x="791" y="0"/>
                    </a:moveTo>
                    <a:cubicBezTo>
                      <a:pt x="365" y="0"/>
                      <a:pt x="1" y="365"/>
                      <a:pt x="1" y="791"/>
                    </a:cubicBezTo>
                    <a:cubicBezTo>
                      <a:pt x="1" y="1247"/>
                      <a:pt x="365" y="1581"/>
                      <a:pt x="791" y="1581"/>
                    </a:cubicBezTo>
                    <a:cubicBezTo>
                      <a:pt x="1247" y="1581"/>
                      <a:pt x="1612" y="1247"/>
                      <a:pt x="1612" y="791"/>
                    </a:cubicBezTo>
                    <a:cubicBezTo>
                      <a:pt x="1612" y="365"/>
                      <a:pt x="1247" y="0"/>
                      <a:pt x="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5"/>
              <p:cNvSpPr/>
              <p:nvPr/>
            </p:nvSpPr>
            <p:spPr>
              <a:xfrm>
                <a:off x="5738225" y="3750350"/>
                <a:ext cx="40300" cy="39525"/>
              </a:xfrm>
              <a:custGeom>
                <a:rect b="b" l="l" r="r" t="t"/>
                <a:pathLst>
                  <a:path extrusionOk="0" h="1581" w="1612">
                    <a:moveTo>
                      <a:pt x="790" y="0"/>
                    </a:moveTo>
                    <a:cubicBezTo>
                      <a:pt x="365" y="0"/>
                      <a:pt x="0" y="365"/>
                      <a:pt x="0" y="791"/>
                    </a:cubicBezTo>
                    <a:cubicBezTo>
                      <a:pt x="0" y="1247"/>
                      <a:pt x="365" y="1581"/>
                      <a:pt x="790" y="1581"/>
                    </a:cubicBezTo>
                    <a:cubicBezTo>
                      <a:pt x="1246" y="1581"/>
                      <a:pt x="1611" y="1247"/>
                      <a:pt x="1611" y="791"/>
                    </a:cubicBezTo>
                    <a:cubicBezTo>
                      <a:pt x="1611" y="365"/>
                      <a:pt x="1246" y="0"/>
                      <a:pt x="7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5"/>
              <p:cNvSpPr/>
              <p:nvPr/>
            </p:nvSpPr>
            <p:spPr>
              <a:xfrm>
                <a:off x="5837000" y="3750350"/>
                <a:ext cx="40300" cy="39525"/>
              </a:xfrm>
              <a:custGeom>
                <a:rect b="b" l="l" r="r" t="t"/>
                <a:pathLst>
                  <a:path extrusionOk="0" h="1581" w="1612">
                    <a:moveTo>
                      <a:pt x="791" y="0"/>
                    </a:moveTo>
                    <a:cubicBezTo>
                      <a:pt x="365" y="0"/>
                      <a:pt x="1" y="365"/>
                      <a:pt x="1" y="791"/>
                    </a:cubicBezTo>
                    <a:cubicBezTo>
                      <a:pt x="1" y="1247"/>
                      <a:pt x="365" y="1581"/>
                      <a:pt x="791" y="1581"/>
                    </a:cubicBezTo>
                    <a:cubicBezTo>
                      <a:pt x="1247" y="1581"/>
                      <a:pt x="1612" y="1247"/>
                      <a:pt x="1612" y="791"/>
                    </a:cubicBezTo>
                    <a:cubicBezTo>
                      <a:pt x="1612" y="365"/>
                      <a:pt x="1247" y="0"/>
                      <a:pt x="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5"/>
              <p:cNvSpPr/>
              <p:nvPr/>
            </p:nvSpPr>
            <p:spPr>
              <a:xfrm>
                <a:off x="5935775" y="3750350"/>
                <a:ext cx="40300" cy="39525"/>
              </a:xfrm>
              <a:custGeom>
                <a:rect b="b" l="l" r="r" t="t"/>
                <a:pathLst>
                  <a:path extrusionOk="0" h="1581" w="1612">
                    <a:moveTo>
                      <a:pt x="822" y="0"/>
                    </a:moveTo>
                    <a:cubicBezTo>
                      <a:pt x="366" y="0"/>
                      <a:pt x="1" y="365"/>
                      <a:pt x="1" y="791"/>
                    </a:cubicBezTo>
                    <a:cubicBezTo>
                      <a:pt x="1" y="1247"/>
                      <a:pt x="366" y="1581"/>
                      <a:pt x="822" y="1581"/>
                    </a:cubicBezTo>
                    <a:cubicBezTo>
                      <a:pt x="1247" y="1581"/>
                      <a:pt x="1612" y="1247"/>
                      <a:pt x="1612" y="791"/>
                    </a:cubicBezTo>
                    <a:cubicBezTo>
                      <a:pt x="1612" y="365"/>
                      <a:pt x="1247" y="0"/>
                      <a:pt x="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5"/>
              <p:cNvSpPr/>
              <p:nvPr/>
            </p:nvSpPr>
            <p:spPr>
              <a:xfrm>
                <a:off x="6349175" y="2755500"/>
                <a:ext cx="165675" cy="146225"/>
              </a:xfrm>
              <a:custGeom>
                <a:rect b="b" l="l" r="r" t="t"/>
                <a:pathLst>
                  <a:path extrusionOk="0" h="5849" w="6627">
                    <a:moveTo>
                      <a:pt x="3327" y="0"/>
                    </a:moveTo>
                    <a:cubicBezTo>
                      <a:pt x="2180" y="0"/>
                      <a:pt x="1090" y="674"/>
                      <a:pt x="608" y="1800"/>
                    </a:cubicBezTo>
                    <a:cubicBezTo>
                      <a:pt x="0" y="3289"/>
                      <a:pt x="699" y="5022"/>
                      <a:pt x="2189" y="5630"/>
                    </a:cubicBezTo>
                    <a:cubicBezTo>
                      <a:pt x="2553" y="5778"/>
                      <a:pt x="2929" y="5849"/>
                      <a:pt x="3300" y="5849"/>
                    </a:cubicBezTo>
                    <a:cubicBezTo>
                      <a:pt x="4446" y="5849"/>
                      <a:pt x="5536" y="5175"/>
                      <a:pt x="6019" y="4049"/>
                    </a:cubicBezTo>
                    <a:cubicBezTo>
                      <a:pt x="6627" y="2560"/>
                      <a:pt x="5927" y="858"/>
                      <a:pt x="4438" y="219"/>
                    </a:cubicBezTo>
                    <a:cubicBezTo>
                      <a:pt x="4074" y="71"/>
                      <a:pt x="3697" y="0"/>
                      <a:pt x="3327" y="0"/>
                    </a:cubicBezTo>
                    <a:close/>
                  </a:path>
                </a:pathLst>
              </a:custGeom>
              <a:solidFill>
                <a:srgbClr val="3722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5"/>
              <p:cNvSpPr/>
              <p:nvPr/>
            </p:nvSpPr>
            <p:spPr>
              <a:xfrm>
                <a:off x="6406925" y="2802775"/>
                <a:ext cx="50175" cy="50175"/>
              </a:xfrm>
              <a:custGeom>
                <a:rect b="b" l="l" r="r" t="t"/>
                <a:pathLst>
                  <a:path extrusionOk="0" fill="none" h="2007" w="2007">
                    <a:moveTo>
                      <a:pt x="0" y="0"/>
                    </a:moveTo>
                    <a:lnTo>
                      <a:pt x="2006" y="2006"/>
                    </a:lnTo>
                  </a:path>
                </a:pathLst>
              </a:custGeom>
              <a:noFill/>
              <a:ln cap="rnd" cmpd="sng" w="9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5"/>
              <p:cNvSpPr/>
              <p:nvPr/>
            </p:nvSpPr>
            <p:spPr>
              <a:xfrm>
                <a:off x="6406925" y="2802775"/>
                <a:ext cx="50175" cy="50175"/>
              </a:xfrm>
              <a:custGeom>
                <a:rect b="b" l="l" r="r" t="t"/>
                <a:pathLst>
                  <a:path extrusionOk="0" fill="none" h="2007" w="2007">
                    <a:moveTo>
                      <a:pt x="2006" y="0"/>
                    </a:moveTo>
                    <a:lnTo>
                      <a:pt x="0" y="2006"/>
                    </a:lnTo>
                  </a:path>
                </a:pathLst>
              </a:custGeom>
              <a:noFill/>
              <a:ln cap="rnd" cmpd="sng" w="9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55"/>
            <p:cNvGrpSpPr/>
            <p:nvPr/>
          </p:nvGrpSpPr>
          <p:grpSpPr>
            <a:xfrm>
              <a:off x="-2520717" y="2185085"/>
              <a:ext cx="1468688" cy="785807"/>
              <a:chOff x="1257900" y="2210800"/>
              <a:chExt cx="1908875" cy="1021325"/>
            </a:xfrm>
          </p:grpSpPr>
          <p:sp>
            <p:nvSpPr>
              <p:cNvPr id="924" name="Google Shape;924;p55"/>
              <p:cNvSpPr/>
              <p:nvPr/>
            </p:nvSpPr>
            <p:spPr>
              <a:xfrm>
                <a:off x="1257900" y="2210800"/>
                <a:ext cx="1908875" cy="1021325"/>
              </a:xfrm>
              <a:custGeom>
                <a:rect b="b" l="l" r="r" t="t"/>
                <a:pathLst>
                  <a:path extrusionOk="0" h="40853" w="76355">
                    <a:moveTo>
                      <a:pt x="72524" y="40853"/>
                    </a:moveTo>
                    <a:lnTo>
                      <a:pt x="3830" y="40853"/>
                    </a:lnTo>
                    <a:cubicBezTo>
                      <a:pt x="1702" y="40853"/>
                      <a:pt x="0" y="39150"/>
                      <a:pt x="0" y="37053"/>
                    </a:cubicBezTo>
                    <a:lnTo>
                      <a:pt x="0" y="3800"/>
                    </a:lnTo>
                    <a:cubicBezTo>
                      <a:pt x="0" y="1703"/>
                      <a:pt x="1733" y="1"/>
                      <a:pt x="3830" y="1"/>
                    </a:cubicBezTo>
                    <a:lnTo>
                      <a:pt x="72524" y="1"/>
                    </a:lnTo>
                    <a:cubicBezTo>
                      <a:pt x="74652" y="1"/>
                      <a:pt x="76354" y="1703"/>
                      <a:pt x="76354" y="3800"/>
                    </a:cubicBezTo>
                    <a:lnTo>
                      <a:pt x="76354" y="37053"/>
                    </a:lnTo>
                    <a:cubicBezTo>
                      <a:pt x="76354" y="39150"/>
                      <a:pt x="74652" y="40853"/>
                      <a:pt x="72524" y="40853"/>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5"/>
              <p:cNvSpPr/>
              <p:nvPr/>
            </p:nvSpPr>
            <p:spPr>
              <a:xfrm>
                <a:off x="1526900" y="2471450"/>
                <a:ext cx="1389100" cy="25"/>
              </a:xfrm>
              <a:custGeom>
                <a:rect b="b" l="l" r="r" t="t"/>
                <a:pathLst>
                  <a:path extrusionOk="0" fill="none" h="1" w="55564">
                    <a:moveTo>
                      <a:pt x="0" y="1"/>
                    </a:moveTo>
                    <a:lnTo>
                      <a:pt x="55563" y="1"/>
                    </a:lnTo>
                  </a:path>
                </a:pathLst>
              </a:custGeom>
              <a:solidFill>
                <a:schemeClr val="dk2"/>
              </a:solidFill>
              <a:ln cap="rnd" cmpd="sng" w="288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5"/>
              <p:cNvSpPr/>
              <p:nvPr/>
            </p:nvSpPr>
            <p:spPr>
              <a:xfrm>
                <a:off x="1526900" y="2716125"/>
                <a:ext cx="1389100" cy="25"/>
              </a:xfrm>
              <a:custGeom>
                <a:rect b="b" l="l" r="r" t="t"/>
                <a:pathLst>
                  <a:path extrusionOk="0" fill="none" h="1" w="55564">
                    <a:moveTo>
                      <a:pt x="0" y="1"/>
                    </a:moveTo>
                    <a:lnTo>
                      <a:pt x="55563" y="1"/>
                    </a:lnTo>
                  </a:path>
                </a:pathLst>
              </a:custGeom>
              <a:solidFill>
                <a:schemeClr val="dk2"/>
              </a:solidFill>
              <a:ln cap="rnd" cmpd="sng" w="288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5"/>
              <p:cNvSpPr/>
              <p:nvPr/>
            </p:nvSpPr>
            <p:spPr>
              <a:xfrm>
                <a:off x="1612750" y="2627675"/>
                <a:ext cx="212800" cy="193650"/>
              </a:xfrm>
              <a:custGeom>
                <a:rect b="b" l="l" r="r" t="t"/>
                <a:pathLst>
                  <a:path extrusionOk="0" h="7746" w="8512">
                    <a:moveTo>
                      <a:pt x="4261" y="1"/>
                    </a:moveTo>
                    <a:cubicBezTo>
                      <a:pt x="3968" y="1"/>
                      <a:pt x="3671" y="34"/>
                      <a:pt x="3375" y="104"/>
                    </a:cubicBezTo>
                    <a:cubicBezTo>
                      <a:pt x="1277" y="591"/>
                      <a:pt x="1" y="2688"/>
                      <a:pt x="487" y="4755"/>
                    </a:cubicBezTo>
                    <a:cubicBezTo>
                      <a:pt x="904" y="6551"/>
                      <a:pt x="2502" y="7746"/>
                      <a:pt x="4251" y="7746"/>
                    </a:cubicBezTo>
                    <a:cubicBezTo>
                      <a:pt x="4544" y="7746"/>
                      <a:pt x="4841" y="7712"/>
                      <a:pt x="5138" y="7642"/>
                    </a:cubicBezTo>
                    <a:cubicBezTo>
                      <a:pt x="7235" y="7156"/>
                      <a:pt x="8512" y="5059"/>
                      <a:pt x="8025" y="2992"/>
                    </a:cubicBezTo>
                    <a:cubicBezTo>
                      <a:pt x="7609" y="1195"/>
                      <a:pt x="6010" y="1"/>
                      <a:pt x="4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5"/>
              <p:cNvSpPr/>
              <p:nvPr/>
            </p:nvSpPr>
            <p:spPr>
              <a:xfrm>
                <a:off x="1650000" y="2655350"/>
                <a:ext cx="138325" cy="139075"/>
              </a:xfrm>
              <a:custGeom>
                <a:rect b="b" l="l" r="r" t="t"/>
                <a:pathLst>
                  <a:path extrusionOk="0" h="5563" w="5533">
                    <a:moveTo>
                      <a:pt x="5532" y="2766"/>
                    </a:moveTo>
                    <a:cubicBezTo>
                      <a:pt x="5532" y="4316"/>
                      <a:pt x="4286" y="5563"/>
                      <a:pt x="2766" y="5563"/>
                    </a:cubicBezTo>
                    <a:cubicBezTo>
                      <a:pt x="1246" y="5563"/>
                      <a:pt x="0" y="4316"/>
                      <a:pt x="0" y="2766"/>
                    </a:cubicBezTo>
                    <a:cubicBezTo>
                      <a:pt x="0" y="1246"/>
                      <a:pt x="1246" y="0"/>
                      <a:pt x="2766" y="0"/>
                    </a:cubicBezTo>
                    <a:cubicBezTo>
                      <a:pt x="4286" y="0"/>
                      <a:pt x="5532" y="1246"/>
                      <a:pt x="5532" y="2766"/>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5"/>
              <p:cNvSpPr/>
              <p:nvPr/>
            </p:nvSpPr>
            <p:spPr>
              <a:xfrm>
                <a:off x="1526900" y="2976025"/>
                <a:ext cx="1389100" cy="25"/>
              </a:xfrm>
              <a:custGeom>
                <a:rect b="b" l="l" r="r" t="t"/>
                <a:pathLst>
                  <a:path extrusionOk="0" fill="none" h="1" w="55564">
                    <a:moveTo>
                      <a:pt x="0" y="0"/>
                    </a:moveTo>
                    <a:lnTo>
                      <a:pt x="55563" y="0"/>
                    </a:lnTo>
                  </a:path>
                </a:pathLst>
              </a:custGeom>
              <a:solidFill>
                <a:schemeClr val="dk2"/>
              </a:solidFill>
              <a:ln cap="rnd" cmpd="sng" w="288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5"/>
              <p:cNvSpPr/>
              <p:nvPr/>
            </p:nvSpPr>
            <p:spPr>
              <a:xfrm>
                <a:off x="2581625" y="2887875"/>
                <a:ext cx="193800" cy="193800"/>
              </a:xfrm>
              <a:custGeom>
                <a:rect b="b" l="l" r="r" t="t"/>
                <a:pathLst>
                  <a:path extrusionOk="0" h="7752" w="7752">
                    <a:moveTo>
                      <a:pt x="3861" y="0"/>
                    </a:moveTo>
                    <a:cubicBezTo>
                      <a:pt x="1733" y="0"/>
                      <a:pt x="0" y="1733"/>
                      <a:pt x="0" y="3891"/>
                    </a:cubicBezTo>
                    <a:cubicBezTo>
                      <a:pt x="0" y="6019"/>
                      <a:pt x="1733" y="7751"/>
                      <a:pt x="3861" y="7751"/>
                    </a:cubicBezTo>
                    <a:cubicBezTo>
                      <a:pt x="6019" y="7751"/>
                      <a:pt x="7751" y="6019"/>
                      <a:pt x="7751" y="3891"/>
                    </a:cubicBezTo>
                    <a:cubicBezTo>
                      <a:pt x="7751" y="1733"/>
                      <a:pt x="6019" y="0"/>
                      <a:pt x="38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5"/>
              <p:cNvSpPr/>
              <p:nvPr/>
            </p:nvSpPr>
            <p:spPr>
              <a:xfrm>
                <a:off x="2608975" y="2915975"/>
                <a:ext cx="139100" cy="138325"/>
              </a:xfrm>
              <a:custGeom>
                <a:rect b="b" l="l" r="r" t="t"/>
                <a:pathLst>
                  <a:path extrusionOk="0" h="5533" w="5564">
                    <a:moveTo>
                      <a:pt x="5563" y="2767"/>
                    </a:moveTo>
                    <a:cubicBezTo>
                      <a:pt x="5563" y="4287"/>
                      <a:pt x="4317" y="5533"/>
                      <a:pt x="2767" y="5533"/>
                    </a:cubicBezTo>
                    <a:cubicBezTo>
                      <a:pt x="1247" y="5533"/>
                      <a:pt x="1" y="4287"/>
                      <a:pt x="1" y="2767"/>
                    </a:cubicBezTo>
                    <a:cubicBezTo>
                      <a:pt x="1" y="1217"/>
                      <a:pt x="1247" y="1"/>
                      <a:pt x="2767" y="1"/>
                    </a:cubicBezTo>
                    <a:cubicBezTo>
                      <a:pt x="4317" y="1"/>
                      <a:pt x="5563" y="1217"/>
                      <a:pt x="5563" y="2767"/>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5"/>
              <p:cNvSpPr/>
              <p:nvPr/>
            </p:nvSpPr>
            <p:spPr>
              <a:xfrm>
                <a:off x="2133275" y="2362400"/>
                <a:ext cx="212800" cy="193800"/>
              </a:xfrm>
              <a:custGeom>
                <a:rect b="b" l="l" r="r" t="t"/>
                <a:pathLst>
                  <a:path extrusionOk="0" h="7752" w="8512">
                    <a:moveTo>
                      <a:pt x="4245" y="1"/>
                    </a:moveTo>
                    <a:cubicBezTo>
                      <a:pt x="3253" y="1"/>
                      <a:pt x="2265" y="381"/>
                      <a:pt x="1521" y="1141"/>
                    </a:cubicBezTo>
                    <a:cubicBezTo>
                      <a:pt x="1" y="2660"/>
                      <a:pt x="1" y="5122"/>
                      <a:pt x="1521" y="6612"/>
                    </a:cubicBezTo>
                    <a:cubicBezTo>
                      <a:pt x="2265" y="7372"/>
                      <a:pt x="3253" y="7752"/>
                      <a:pt x="4245" y="7752"/>
                    </a:cubicBezTo>
                    <a:cubicBezTo>
                      <a:pt x="5237" y="7752"/>
                      <a:pt x="6232" y="7372"/>
                      <a:pt x="6992" y="6612"/>
                    </a:cubicBezTo>
                    <a:cubicBezTo>
                      <a:pt x="8512" y="5122"/>
                      <a:pt x="8512" y="2660"/>
                      <a:pt x="6992" y="1141"/>
                    </a:cubicBezTo>
                    <a:cubicBezTo>
                      <a:pt x="6232" y="381"/>
                      <a:pt x="5237" y="1"/>
                      <a:pt x="42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5"/>
              <p:cNvSpPr/>
              <p:nvPr/>
            </p:nvSpPr>
            <p:spPr>
              <a:xfrm>
                <a:off x="2170525" y="2390150"/>
                <a:ext cx="138325" cy="138325"/>
              </a:xfrm>
              <a:custGeom>
                <a:rect b="b" l="l" r="r" t="t"/>
                <a:pathLst>
                  <a:path extrusionOk="0" h="5533" w="5533">
                    <a:moveTo>
                      <a:pt x="5532" y="2766"/>
                    </a:moveTo>
                    <a:cubicBezTo>
                      <a:pt x="5532" y="4316"/>
                      <a:pt x="4286" y="5532"/>
                      <a:pt x="2766" y="5532"/>
                    </a:cubicBezTo>
                    <a:cubicBezTo>
                      <a:pt x="1216" y="5532"/>
                      <a:pt x="0" y="4316"/>
                      <a:pt x="0" y="2766"/>
                    </a:cubicBezTo>
                    <a:cubicBezTo>
                      <a:pt x="0" y="1246"/>
                      <a:pt x="1216" y="0"/>
                      <a:pt x="2766" y="0"/>
                    </a:cubicBezTo>
                    <a:cubicBezTo>
                      <a:pt x="4286" y="0"/>
                      <a:pt x="5532" y="1246"/>
                      <a:pt x="5532" y="2766"/>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5"/>
              <p:cNvSpPr/>
              <p:nvPr/>
            </p:nvSpPr>
            <p:spPr>
              <a:xfrm>
                <a:off x="2963075" y="2250800"/>
                <a:ext cx="157325" cy="145725"/>
              </a:xfrm>
              <a:custGeom>
                <a:rect b="b" l="l" r="r" t="t"/>
                <a:pathLst>
                  <a:path extrusionOk="0" h="5829" w="6293">
                    <a:moveTo>
                      <a:pt x="3171" y="0"/>
                    </a:moveTo>
                    <a:cubicBezTo>
                      <a:pt x="3008" y="0"/>
                      <a:pt x="2842" y="14"/>
                      <a:pt x="2676" y="42"/>
                    </a:cubicBezTo>
                    <a:cubicBezTo>
                      <a:pt x="1095" y="285"/>
                      <a:pt x="1" y="1775"/>
                      <a:pt x="275" y="3386"/>
                    </a:cubicBezTo>
                    <a:cubicBezTo>
                      <a:pt x="493" y="4803"/>
                      <a:pt x="1737" y="5829"/>
                      <a:pt x="3131" y="5829"/>
                    </a:cubicBezTo>
                    <a:cubicBezTo>
                      <a:pt x="3292" y="5829"/>
                      <a:pt x="3455" y="5815"/>
                      <a:pt x="3618" y="5787"/>
                    </a:cubicBezTo>
                    <a:cubicBezTo>
                      <a:pt x="5199" y="5544"/>
                      <a:pt x="6293" y="4024"/>
                      <a:pt x="6019" y="2443"/>
                    </a:cubicBezTo>
                    <a:cubicBezTo>
                      <a:pt x="5801" y="1026"/>
                      <a:pt x="4582" y="0"/>
                      <a:pt x="31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5"/>
              <p:cNvSpPr/>
              <p:nvPr/>
            </p:nvSpPr>
            <p:spPr>
              <a:xfrm>
                <a:off x="3016275" y="2297425"/>
                <a:ext cx="50950" cy="50200"/>
              </a:xfrm>
              <a:custGeom>
                <a:rect b="b" l="l" r="r" t="t"/>
                <a:pathLst>
                  <a:path extrusionOk="0" fill="none" h="2008" w="2038">
                    <a:moveTo>
                      <a:pt x="1" y="1"/>
                    </a:moveTo>
                    <a:lnTo>
                      <a:pt x="2037" y="2007"/>
                    </a:lnTo>
                  </a:path>
                </a:pathLst>
              </a:custGeom>
              <a:gradFill>
                <a:gsLst>
                  <a:gs pos="0">
                    <a:schemeClr val="accent1"/>
                  </a:gs>
                  <a:gs pos="100000">
                    <a:schemeClr val="lt2"/>
                  </a:gs>
                </a:gsLst>
                <a:lin ang="5400700" scaled="0"/>
              </a:gradFill>
              <a:ln cap="rnd" cmpd="sng" w="9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5"/>
              <p:cNvSpPr/>
              <p:nvPr/>
            </p:nvSpPr>
            <p:spPr>
              <a:xfrm>
                <a:off x="3016275" y="2297425"/>
                <a:ext cx="50950" cy="50200"/>
              </a:xfrm>
              <a:custGeom>
                <a:rect b="b" l="l" r="r" t="t"/>
                <a:pathLst>
                  <a:path extrusionOk="0" fill="none" h="2008" w="2038">
                    <a:moveTo>
                      <a:pt x="2037" y="1"/>
                    </a:moveTo>
                    <a:lnTo>
                      <a:pt x="1" y="2007"/>
                    </a:lnTo>
                  </a:path>
                </a:pathLst>
              </a:custGeom>
              <a:gradFill>
                <a:gsLst>
                  <a:gs pos="0">
                    <a:schemeClr val="accent1"/>
                  </a:gs>
                  <a:gs pos="100000">
                    <a:schemeClr val="lt2"/>
                  </a:gs>
                </a:gsLst>
                <a:lin ang="5400700" scaled="0"/>
              </a:gradFill>
              <a:ln cap="rnd" cmpd="sng" w="9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 name="Google Shape;937;p55"/>
            <p:cNvSpPr/>
            <p:nvPr/>
          </p:nvSpPr>
          <p:spPr>
            <a:xfrm>
              <a:off x="-2520725" y="3036624"/>
              <a:ext cx="1468688" cy="701037"/>
            </a:xfrm>
            <a:custGeom>
              <a:rect b="b" l="l" r="r" t="t"/>
              <a:pathLst>
                <a:path extrusionOk="0" h="40853" w="76355">
                  <a:moveTo>
                    <a:pt x="72524" y="40853"/>
                  </a:moveTo>
                  <a:lnTo>
                    <a:pt x="3830" y="40853"/>
                  </a:lnTo>
                  <a:cubicBezTo>
                    <a:pt x="1702" y="40853"/>
                    <a:pt x="0" y="39150"/>
                    <a:pt x="0" y="37053"/>
                  </a:cubicBezTo>
                  <a:lnTo>
                    <a:pt x="0" y="3800"/>
                  </a:lnTo>
                  <a:cubicBezTo>
                    <a:pt x="0" y="1703"/>
                    <a:pt x="1733" y="1"/>
                    <a:pt x="3830" y="1"/>
                  </a:cubicBezTo>
                  <a:lnTo>
                    <a:pt x="72524" y="1"/>
                  </a:lnTo>
                  <a:cubicBezTo>
                    <a:pt x="74652" y="1"/>
                    <a:pt x="76354" y="1703"/>
                    <a:pt x="76354" y="3800"/>
                  </a:cubicBezTo>
                  <a:lnTo>
                    <a:pt x="76354" y="37053"/>
                  </a:lnTo>
                  <a:cubicBezTo>
                    <a:pt x="76354" y="39150"/>
                    <a:pt x="74652" y="40853"/>
                    <a:pt x="72524" y="40853"/>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5"/>
            <p:cNvSpPr/>
            <p:nvPr/>
          </p:nvSpPr>
          <p:spPr>
            <a:xfrm>
              <a:off x="-2313748" y="3387132"/>
              <a:ext cx="1068774" cy="19"/>
            </a:xfrm>
            <a:custGeom>
              <a:rect b="b" l="l" r="r" t="t"/>
              <a:pathLst>
                <a:path extrusionOk="0" fill="none" h="1" w="55564">
                  <a:moveTo>
                    <a:pt x="0" y="1"/>
                  </a:moveTo>
                  <a:lnTo>
                    <a:pt x="55563" y="1"/>
                  </a:lnTo>
                </a:path>
              </a:pathLst>
            </a:custGeom>
            <a:solidFill>
              <a:schemeClr val="dk2"/>
            </a:solidFill>
            <a:ln cap="rnd" cmpd="sng" w="288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5"/>
            <p:cNvSpPr/>
            <p:nvPr/>
          </p:nvSpPr>
          <p:spPr>
            <a:xfrm>
              <a:off x="-2313748" y="3510899"/>
              <a:ext cx="1068774" cy="19"/>
            </a:xfrm>
            <a:custGeom>
              <a:rect b="b" l="l" r="r" t="t"/>
              <a:pathLst>
                <a:path extrusionOk="0" fill="none" h="1" w="55564">
                  <a:moveTo>
                    <a:pt x="0" y="0"/>
                  </a:moveTo>
                  <a:lnTo>
                    <a:pt x="55563" y="0"/>
                  </a:lnTo>
                </a:path>
              </a:pathLst>
            </a:custGeom>
            <a:solidFill>
              <a:schemeClr val="dk2"/>
            </a:solidFill>
            <a:ln cap="rnd" cmpd="sng" w="288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5"/>
            <p:cNvSpPr/>
            <p:nvPr/>
          </p:nvSpPr>
          <p:spPr>
            <a:xfrm>
              <a:off x="-2313748" y="3263357"/>
              <a:ext cx="1068774" cy="19"/>
            </a:xfrm>
            <a:custGeom>
              <a:rect b="b" l="l" r="r" t="t"/>
              <a:pathLst>
                <a:path extrusionOk="0" fill="none" h="1" w="55564">
                  <a:moveTo>
                    <a:pt x="0" y="1"/>
                  </a:moveTo>
                  <a:lnTo>
                    <a:pt x="55563" y="1"/>
                  </a:lnTo>
                </a:path>
              </a:pathLst>
            </a:custGeom>
            <a:solidFill>
              <a:schemeClr val="dk2"/>
            </a:solidFill>
            <a:ln cap="rnd" cmpd="sng" w="288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4" name="Shape 944"/>
        <p:cNvGrpSpPr/>
        <p:nvPr/>
      </p:nvGrpSpPr>
      <p:grpSpPr>
        <a:xfrm>
          <a:off x="0" y="0"/>
          <a:ext cx="0" cy="0"/>
          <a:chOff x="0" y="0"/>
          <a:chExt cx="0" cy="0"/>
        </a:xfrm>
      </p:grpSpPr>
      <p:sp>
        <p:nvSpPr>
          <p:cNvPr id="945" name="Google Shape;945;p56"/>
          <p:cNvSpPr txBox="1"/>
          <p:nvPr>
            <p:ph type="title"/>
          </p:nvPr>
        </p:nvSpPr>
        <p:spPr>
          <a:xfrm>
            <a:off x="952400" y="539500"/>
            <a:ext cx="6478800" cy="4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eflected in the most </a:t>
            </a:r>
            <a:r>
              <a:rPr b="1" lang="en">
                <a:solidFill>
                  <a:schemeClr val="accent5"/>
                </a:solidFill>
                <a:latin typeface="Ubuntu"/>
                <a:ea typeface="Ubuntu"/>
                <a:cs typeface="Ubuntu"/>
                <a:sym typeface="Ubuntu"/>
              </a:rPr>
              <a:t>visual elements</a:t>
            </a:r>
            <a:endParaRPr b="1">
              <a:solidFill>
                <a:schemeClr val="accent5"/>
              </a:solidFill>
              <a:latin typeface="Ubuntu"/>
              <a:ea typeface="Ubuntu"/>
              <a:cs typeface="Ubuntu"/>
              <a:sym typeface="Ubuntu"/>
            </a:endParaRPr>
          </a:p>
        </p:txBody>
      </p:sp>
      <p:sp>
        <p:nvSpPr>
          <p:cNvPr id="946" name="Google Shape;946;p56"/>
          <p:cNvSpPr txBox="1"/>
          <p:nvPr>
            <p:ph idx="1" type="subTitle"/>
          </p:nvPr>
        </p:nvSpPr>
        <p:spPr>
          <a:xfrm>
            <a:off x="1726819" y="1905788"/>
            <a:ext cx="2039100" cy="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947" name="Google Shape;947;p56"/>
          <p:cNvSpPr txBox="1"/>
          <p:nvPr>
            <p:ph idx="4" type="subTitle"/>
          </p:nvPr>
        </p:nvSpPr>
        <p:spPr>
          <a:xfrm>
            <a:off x="5499132" y="1576763"/>
            <a:ext cx="2039100" cy="41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a:t>
            </a:r>
            <a:r>
              <a:rPr lang="en"/>
              <a:t>onts</a:t>
            </a:r>
            <a:endParaRPr/>
          </a:p>
        </p:txBody>
      </p:sp>
      <p:sp>
        <p:nvSpPr>
          <p:cNvPr id="948" name="Google Shape;948;p56"/>
          <p:cNvSpPr txBox="1"/>
          <p:nvPr>
            <p:ph idx="6" type="subTitle"/>
          </p:nvPr>
        </p:nvSpPr>
        <p:spPr>
          <a:xfrm>
            <a:off x="1726807" y="3410348"/>
            <a:ext cx="2039100" cy="41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a:t>
            </a:r>
            <a:r>
              <a:rPr lang="en"/>
              <a:t>nimations</a:t>
            </a:r>
            <a:endParaRPr/>
          </a:p>
        </p:txBody>
      </p:sp>
      <p:sp>
        <p:nvSpPr>
          <p:cNvPr id="949" name="Google Shape;949;p56"/>
          <p:cNvSpPr txBox="1"/>
          <p:nvPr>
            <p:ph idx="2" type="subTitle"/>
          </p:nvPr>
        </p:nvSpPr>
        <p:spPr>
          <a:xfrm>
            <a:off x="1726807" y="1576763"/>
            <a:ext cx="2039100" cy="41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t>
            </a:r>
            <a:r>
              <a:rPr lang="en"/>
              <a:t>olors</a:t>
            </a:r>
            <a:endParaRPr/>
          </a:p>
        </p:txBody>
      </p:sp>
      <p:sp>
        <p:nvSpPr>
          <p:cNvPr id="950" name="Google Shape;950;p56"/>
          <p:cNvSpPr txBox="1"/>
          <p:nvPr>
            <p:ph idx="3" type="subTitle"/>
          </p:nvPr>
        </p:nvSpPr>
        <p:spPr>
          <a:xfrm>
            <a:off x="5499144" y="1905788"/>
            <a:ext cx="2039100" cy="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extremely high temperatures</a:t>
            </a:r>
            <a:endParaRPr/>
          </a:p>
        </p:txBody>
      </p:sp>
      <p:sp>
        <p:nvSpPr>
          <p:cNvPr id="951" name="Google Shape;951;p56"/>
          <p:cNvSpPr txBox="1"/>
          <p:nvPr>
            <p:ph idx="5" type="subTitle"/>
          </p:nvPr>
        </p:nvSpPr>
        <p:spPr>
          <a:xfrm>
            <a:off x="1726819" y="3739373"/>
            <a:ext cx="2039100" cy="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952" name="Google Shape;952;p56"/>
          <p:cNvSpPr txBox="1"/>
          <p:nvPr>
            <p:ph idx="7" type="subTitle"/>
          </p:nvPr>
        </p:nvSpPr>
        <p:spPr>
          <a:xfrm>
            <a:off x="5499144" y="3739373"/>
            <a:ext cx="2039100" cy="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953" name="Google Shape;953;p56"/>
          <p:cNvSpPr txBox="1"/>
          <p:nvPr>
            <p:ph idx="8" type="subTitle"/>
          </p:nvPr>
        </p:nvSpPr>
        <p:spPr>
          <a:xfrm>
            <a:off x="5499132" y="3410348"/>
            <a:ext cx="2039100" cy="41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
            </a:r>
            <a:r>
              <a:rPr lang="en"/>
              <a:t>hapes</a:t>
            </a:r>
            <a:endParaRPr/>
          </a:p>
        </p:txBody>
      </p:sp>
      <p:grpSp>
        <p:nvGrpSpPr>
          <p:cNvPr id="954" name="Google Shape;954;p56"/>
          <p:cNvGrpSpPr/>
          <p:nvPr/>
        </p:nvGrpSpPr>
        <p:grpSpPr>
          <a:xfrm>
            <a:off x="1041014" y="1781024"/>
            <a:ext cx="457190" cy="457211"/>
            <a:chOff x="1930920" y="1722385"/>
            <a:chExt cx="256863" cy="255496"/>
          </a:xfrm>
        </p:grpSpPr>
        <p:sp>
          <p:nvSpPr>
            <p:cNvPr id="955" name="Google Shape;955;p56"/>
            <p:cNvSpPr/>
            <p:nvPr/>
          </p:nvSpPr>
          <p:spPr>
            <a:xfrm>
              <a:off x="2057607" y="1759769"/>
              <a:ext cx="88634" cy="94884"/>
            </a:xfrm>
            <a:custGeom>
              <a:rect b="b" l="l" r="r" t="t"/>
              <a:pathLst>
                <a:path extrusionOk="0" h="3264" w="3049">
                  <a:moveTo>
                    <a:pt x="1525" y="858"/>
                  </a:moveTo>
                  <a:cubicBezTo>
                    <a:pt x="1953" y="858"/>
                    <a:pt x="2310" y="1191"/>
                    <a:pt x="2310" y="1620"/>
                  </a:cubicBezTo>
                  <a:cubicBezTo>
                    <a:pt x="2310" y="2049"/>
                    <a:pt x="1953" y="2406"/>
                    <a:pt x="1525" y="2406"/>
                  </a:cubicBezTo>
                  <a:cubicBezTo>
                    <a:pt x="1096" y="2406"/>
                    <a:pt x="762" y="2049"/>
                    <a:pt x="762" y="1620"/>
                  </a:cubicBezTo>
                  <a:cubicBezTo>
                    <a:pt x="762" y="1191"/>
                    <a:pt x="1096" y="858"/>
                    <a:pt x="1525" y="858"/>
                  </a:cubicBezTo>
                  <a:close/>
                  <a:moveTo>
                    <a:pt x="1310" y="1"/>
                  </a:moveTo>
                  <a:lnTo>
                    <a:pt x="1310" y="120"/>
                  </a:lnTo>
                  <a:cubicBezTo>
                    <a:pt x="1310" y="239"/>
                    <a:pt x="1239" y="334"/>
                    <a:pt x="1143" y="358"/>
                  </a:cubicBezTo>
                  <a:cubicBezTo>
                    <a:pt x="953" y="429"/>
                    <a:pt x="786" y="525"/>
                    <a:pt x="643" y="644"/>
                  </a:cubicBezTo>
                  <a:cubicBezTo>
                    <a:pt x="588" y="699"/>
                    <a:pt x="524" y="723"/>
                    <a:pt x="461" y="723"/>
                  </a:cubicBezTo>
                  <a:cubicBezTo>
                    <a:pt x="417" y="723"/>
                    <a:pt x="373" y="711"/>
                    <a:pt x="334" y="691"/>
                  </a:cubicBezTo>
                  <a:lnTo>
                    <a:pt x="215" y="620"/>
                  </a:lnTo>
                  <a:lnTo>
                    <a:pt x="0" y="1001"/>
                  </a:lnTo>
                  <a:lnTo>
                    <a:pt x="119" y="1049"/>
                  </a:lnTo>
                  <a:cubicBezTo>
                    <a:pt x="215" y="1120"/>
                    <a:pt x="262" y="1239"/>
                    <a:pt x="239" y="1334"/>
                  </a:cubicBezTo>
                  <a:cubicBezTo>
                    <a:pt x="215" y="1430"/>
                    <a:pt x="215" y="1525"/>
                    <a:pt x="215" y="1620"/>
                  </a:cubicBezTo>
                  <a:cubicBezTo>
                    <a:pt x="215" y="1715"/>
                    <a:pt x="215" y="1811"/>
                    <a:pt x="239" y="1906"/>
                  </a:cubicBezTo>
                  <a:cubicBezTo>
                    <a:pt x="262" y="2025"/>
                    <a:pt x="215" y="2144"/>
                    <a:pt x="119" y="2192"/>
                  </a:cubicBezTo>
                  <a:lnTo>
                    <a:pt x="0" y="2263"/>
                  </a:lnTo>
                  <a:lnTo>
                    <a:pt x="215" y="2620"/>
                  </a:lnTo>
                  <a:lnTo>
                    <a:pt x="334" y="2549"/>
                  </a:lnTo>
                  <a:cubicBezTo>
                    <a:pt x="368" y="2532"/>
                    <a:pt x="404" y="2524"/>
                    <a:pt x="442" y="2524"/>
                  </a:cubicBezTo>
                  <a:cubicBezTo>
                    <a:pt x="510" y="2524"/>
                    <a:pt x="582" y="2550"/>
                    <a:pt x="643" y="2596"/>
                  </a:cubicBezTo>
                  <a:cubicBezTo>
                    <a:pt x="786" y="2716"/>
                    <a:pt x="953" y="2811"/>
                    <a:pt x="1143" y="2882"/>
                  </a:cubicBezTo>
                  <a:cubicBezTo>
                    <a:pt x="1239" y="2906"/>
                    <a:pt x="1310" y="3025"/>
                    <a:pt x="1310" y="3120"/>
                  </a:cubicBezTo>
                  <a:lnTo>
                    <a:pt x="1310" y="3263"/>
                  </a:lnTo>
                  <a:lnTo>
                    <a:pt x="1739" y="3263"/>
                  </a:lnTo>
                  <a:lnTo>
                    <a:pt x="1739" y="3120"/>
                  </a:lnTo>
                  <a:cubicBezTo>
                    <a:pt x="1739" y="3025"/>
                    <a:pt x="1810" y="2906"/>
                    <a:pt x="1929" y="2882"/>
                  </a:cubicBezTo>
                  <a:cubicBezTo>
                    <a:pt x="2120" y="2835"/>
                    <a:pt x="2287" y="2716"/>
                    <a:pt x="2429" y="2596"/>
                  </a:cubicBezTo>
                  <a:cubicBezTo>
                    <a:pt x="2476" y="2550"/>
                    <a:pt x="2542" y="2524"/>
                    <a:pt x="2608" y="2524"/>
                  </a:cubicBezTo>
                  <a:cubicBezTo>
                    <a:pt x="2645" y="2524"/>
                    <a:pt x="2681" y="2532"/>
                    <a:pt x="2715" y="2549"/>
                  </a:cubicBezTo>
                  <a:lnTo>
                    <a:pt x="2834" y="2620"/>
                  </a:lnTo>
                  <a:lnTo>
                    <a:pt x="3049" y="2263"/>
                  </a:lnTo>
                  <a:lnTo>
                    <a:pt x="2930" y="2192"/>
                  </a:lnTo>
                  <a:cubicBezTo>
                    <a:pt x="2834" y="2144"/>
                    <a:pt x="2787" y="2025"/>
                    <a:pt x="2810" y="1906"/>
                  </a:cubicBezTo>
                  <a:cubicBezTo>
                    <a:pt x="2834" y="1811"/>
                    <a:pt x="2858" y="1715"/>
                    <a:pt x="2858" y="1620"/>
                  </a:cubicBezTo>
                  <a:cubicBezTo>
                    <a:pt x="2858" y="1525"/>
                    <a:pt x="2834" y="1430"/>
                    <a:pt x="2810" y="1334"/>
                  </a:cubicBezTo>
                  <a:cubicBezTo>
                    <a:pt x="2787" y="1239"/>
                    <a:pt x="2834" y="1120"/>
                    <a:pt x="2930" y="1049"/>
                  </a:cubicBezTo>
                  <a:lnTo>
                    <a:pt x="3049" y="1001"/>
                  </a:lnTo>
                  <a:lnTo>
                    <a:pt x="2834" y="620"/>
                  </a:lnTo>
                  <a:lnTo>
                    <a:pt x="2715" y="691"/>
                  </a:lnTo>
                  <a:cubicBezTo>
                    <a:pt x="2676" y="711"/>
                    <a:pt x="2632" y="723"/>
                    <a:pt x="2590" y="723"/>
                  </a:cubicBezTo>
                  <a:cubicBezTo>
                    <a:pt x="2530" y="723"/>
                    <a:pt x="2471" y="699"/>
                    <a:pt x="2429" y="644"/>
                  </a:cubicBezTo>
                  <a:cubicBezTo>
                    <a:pt x="2287" y="525"/>
                    <a:pt x="2120" y="429"/>
                    <a:pt x="1929" y="358"/>
                  </a:cubicBezTo>
                  <a:cubicBezTo>
                    <a:pt x="1810" y="334"/>
                    <a:pt x="1739" y="239"/>
                    <a:pt x="1739" y="120"/>
                  </a:cubicBezTo>
                  <a:lnTo>
                    <a:pt x="173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6"/>
            <p:cNvSpPr/>
            <p:nvPr/>
          </p:nvSpPr>
          <p:spPr>
            <a:xfrm>
              <a:off x="2094294" y="1799246"/>
              <a:ext cx="15262" cy="15262"/>
            </a:xfrm>
            <a:custGeom>
              <a:rect b="b" l="l" r="r" t="t"/>
              <a:pathLst>
                <a:path extrusionOk="0" h="525" w="525">
                  <a:moveTo>
                    <a:pt x="263" y="0"/>
                  </a:moveTo>
                  <a:cubicBezTo>
                    <a:pt x="120" y="0"/>
                    <a:pt x="1" y="119"/>
                    <a:pt x="1" y="262"/>
                  </a:cubicBezTo>
                  <a:cubicBezTo>
                    <a:pt x="1" y="405"/>
                    <a:pt x="120" y="524"/>
                    <a:pt x="263" y="524"/>
                  </a:cubicBezTo>
                  <a:cubicBezTo>
                    <a:pt x="405" y="524"/>
                    <a:pt x="524" y="405"/>
                    <a:pt x="524" y="262"/>
                  </a:cubicBezTo>
                  <a:cubicBezTo>
                    <a:pt x="524" y="119"/>
                    <a:pt x="405" y="0"/>
                    <a:pt x="2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6"/>
            <p:cNvSpPr/>
            <p:nvPr/>
          </p:nvSpPr>
          <p:spPr>
            <a:xfrm>
              <a:off x="2017462" y="1722385"/>
              <a:ext cx="170321" cy="169653"/>
            </a:xfrm>
            <a:custGeom>
              <a:rect b="b" l="l" r="r" t="t"/>
              <a:pathLst>
                <a:path extrusionOk="0" h="5836" w="5859">
                  <a:moveTo>
                    <a:pt x="3382" y="763"/>
                  </a:moveTo>
                  <a:cubicBezTo>
                    <a:pt x="3525" y="763"/>
                    <a:pt x="3644" y="882"/>
                    <a:pt x="3644" y="1025"/>
                  </a:cubicBezTo>
                  <a:lnTo>
                    <a:pt x="3644" y="1239"/>
                  </a:lnTo>
                  <a:cubicBezTo>
                    <a:pt x="3763" y="1287"/>
                    <a:pt x="3882" y="1358"/>
                    <a:pt x="4001" y="1430"/>
                  </a:cubicBezTo>
                  <a:lnTo>
                    <a:pt x="4191" y="1334"/>
                  </a:lnTo>
                  <a:cubicBezTo>
                    <a:pt x="4230" y="1311"/>
                    <a:pt x="4270" y="1301"/>
                    <a:pt x="4310" y="1301"/>
                  </a:cubicBezTo>
                  <a:cubicBezTo>
                    <a:pt x="4395" y="1301"/>
                    <a:pt x="4476" y="1349"/>
                    <a:pt x="4525" y="1430"/>
                  </a:cubicBezTo>
                  <a:lnTo>
                    <a:pt x="5001" y="2239"/>
                  </a:lnTo>
                  <a:cubicBezTo>
                    <a:pt x="5049" y="2311"/>
                    <a:pt x="5049" y="2382"/>
                    <a:pt x="5025" y="2430"/>
                  </a:cubicBezTo>
                  <a:cubicBezTo>
                    <a:pt x="5025" y="2501"/>
                    <a:pt x="4977" y="2573"/>
                    <a:pt x="4906" y="2596"/>
                  </a:cubicBezTo>
                  <a:lnTo>
                    <a:pt x="4739" y="2692"/>
                  </a:lnTo>
                  <a:cubicBezTo>
                    <a:pt x="4739" y="2763"/>
                    <a:pt x="4739" y="2835"/>
                    <a:pt x="4739" y="2906"/>
                  </a:cubicBezTo>
                  <a:cubicBezTo>
                    <a:pt x="4739" y="2978"/>
                    <a:pt x="4739" y="3049"/>
                    <a:pt x="4739" y="3120"/>
                  </a:cubicBezTo>
                  <a:lnTo>
                    <a:pt x="4906" y="3216"/>
                  </a:lnTo>
                  <a:cubicBezTo>
                    <a:pt x="4977" y="3263"/>
                    <a:pt x="5025" y="3311"/>
                    <a:pt x="5025" y="3382"/>
                  </a:cubicBezTo>
                  <a:cubicBezTo>
                    <a:pt x="5049" y="3454"/>
                    <a:pt x="5049" y="3525"/>
                    <a:pt x="5001" y="3573"/>
                  </a:cubicBezTo>
                  <a:lnTo>
                    <a:pt x="4525" y="4383"/>
                  </a:lnTo>
                  <a:cubicBezTo>
                    <a:pt x="4501" y="4454"/>
                    <a:pt x="4453" y="4502"/>
                    <a:pt x="4382" y="4502"/>
                  </a:cubicBezTo>
                  <a:cubicBezTo>
                    <a:pt x="4352" y="4511"/>
                    <a:pt x="4323" y="4517"/>
                    <a:pt x="4295" y="4517"/>
                  </a:cubicBezTo>
                  <a:cubicBezTo>
                    <a:pt x="4255" y="4517"/>
                    <a:pt x="4219" y="4506"/>
                    <a:pt x="4191" y="4478"/>
                  </a:cubicBezTo>
                  <a:lnTo>
                    <a:pt x="4001" y="4383"/>
                  </a:lnTo>
                  <a:cubicBezTo>
                    <a:pt x="3882" y="4454"/>
                    <a:pt x="3763" y="4525"/>
                    <a:pt x="3644" y="4597"/>
                  </a:cubicBezTo>
                  <a:lnTo>
                    <a:pt x="3644" y="4787"/>
                  </a:lnTo>
                  <a:cubicBezTo>
                    <a:pt x="3644" y="4930"/>
                    <a:pt x="3525" y="5049"/>
                    <a:pt x="3382" y="5049"/>
                  </a:cubicBezTo>
                  <a:lnTo>
                    <a:pt x="2429" y="5049"/>
                  </a:lnTo>
                  <a:cubicBezTo>
                    <a:pt x="2286" y="5049"/>
                    <a:pt x="2191" y="4930"/>
                    <a:pt x="2191" y="4787"/>
                  </a:cubicBezTo>
                  <a:lnTo>
                    <a:pt x="2191" y="4597"/>
                  </a:lnTo>
                  <a:cubicBezTo>
                    <a:pt x="2048" y="4525"/>
                    <a:pt x="1929" y="4454"/>
                    <a:pt x="1834" y="4383"/>
                  </a:cubicBezTo>
                  <a:lnTo>
                    <a:pt x="1643" y="4478"/>
                  </a:lnTo>
                  <a:cubicBezTo>
                    <a:pt x="1601" y="4506"/>
                    <a:pt x="1560" y="4517"/>
                    <a:pt x="1523" y="4517"/>
                  </a:cubicBezTo>
                  <a:cubicBezTo>
                    <a:pt x="1496" y="4517"/>
                    <a:pt x="1473" y="4511"/>
                    <a:pt x="1453" y="4502"/>
                  </a:cubicBezTo>
                  <a:cubicBezTo>
                    <a:pt x="1381" y="4502"/>
                    <a:pt x="1334" y="4454"/>
                    <a:pt x="1286" y="4383"/>
                  </a:cubicBezTo>
                  <a:lnTo>
                    <a:pt x="810" y="3573"/>
                  </a:lnTo>
                  <a:cubicBezTo>
                    <a:pt x="786" y="3525"/>
                    <a:pt x="762" y="3454"/>
                    <a:pt x="786" y="3382"/>
                  </a:cubicBezTo>
                  <a:cubicBezTo>
                    <a:pt x="810" y="3311"/>
                    <a:pt x="857" y="3263"/>
                    <a:pt x="905" y="3216"/>
                  </a:cubicBezTo>
                  <a:lnTo>
                    <a:pt x="1096" y="3120"/>
                  </a:lnTo>
                  <a:cubicBezTo>
                    <a:pt x="1096" y="3049"/>
                    <a:pt x="1072" y="2978"/>
                    <a:pt x="1072" y="2906"/>
                  </a:cubicBezTo>
                  <a:cubicBezTo>
                    <a:pt x="1072" y="2835"/>
                    <a:pt x="1096" y="2763"/>
                    <a:pt x="1096" y="2692"/>
                  </a:cubicBezTo>
                  <a:lnTo>
                    <a:pt x="905" y="2596"/>
                  </a:lnTo>
                  <a:cubicBezTo>
                    <a:pt x="857" y="2573"/>
                    <a:pt x="810" y="2501"/>
                    <a:pt x="786" y="2430"/>
                  </a:cubicBezTo>
                  <a:cubicBezTo>
                    <a:pt x="762" y="2382"/>
                    <a:pt x="786" y="2311"/>
                    <a:pt x="810" y="2239"/>
                  </a:cubicBezTo>
                  <a:lnTo>
                    <a:pt x="1286" y="1430"/>
                  </a:lnTo>
                  <a:cubicBezTo>
                    <a:pt x="1335" y="1349"/>
                    <a:pt x="1427" y="1301"/>
                    <a:pt x="1519" y="1301"/>
                  </a:cubicBezTo>
                  <a:cubicBezTo>
                    <a:pt x="1562" y="1301"/>
                    <a:pt x="1605" y="1311"/>
                    <a:pt x="1643" y="1334"/>
                  </a:cubicBezTo>
                  <a:lnTo>
                    <a:pt x="1834" y="1430"/>
                  </a:lnTo>
                  <a:cubicBezTo>
                    <a:pt x="1929" y="1358"/>
                    <a:pt x="2048" y="1287"/>
                    <a:pt x="2191" y="1239"/>
                  </a:cubicBezTo>
                  <a:lnTo>
                    <a:pt x="2191" y="1025"/>
                  </a:lnTo>
                  <a:cubicBezTo>
                    <a:pt x="2191" y="882"/>
                    <a:pt x="2286" y="763"/>
                    <a:pt x="2429" y="763"/>
                  </a:cubicBezTo>
                  <a:close/>
                  <a:moveTo>
                    <a:pt x="2929" y="1"/>
                  </a:moveTo>
                  <a:cubicBezTo>
                    <a:pt x="1310" y="1"/>
                    <a:pt x="0" y="1287"/>
                    <a:pt x="0" y="2906"/>
                  </a:cubicBezTo>
                  <a:cubicBezTo>
                    <a:pt x="0" y="4525"/>
                    <a:pt x="1310" y="5835"/>
                    <a:pt x="2929" y="5835"/>
                  </a:cubicBezTo>
                  <a:cubicBezTo>
                    <a:pt x="4549" y="5835"/>
                    <a:pt x="5859" y="4525"/>
                    <a:pt x="5859" y="2906"/>
                  </a:cubicBezTo>
                  <a:cubicBezTo>
                    <a:pt x="5859" y="1287"/>
                    <a:pt x="4549" y="1"/>
                    <a:pt x="29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6"/>
            <p:cNvSpPr/>
            <p:nvPr/>
          </p:nvSpPr>
          <p:spPr>
            <a:xfrm>
              <a:off x="1930920" y="1871921"/>
              <a:ext cx="106629" cy="105960"/>
            </a:xfrm>
            <a:custGeom>
              <a:rect b="b" l="l" r="r" t="t"/>
              <a:pathLst>
                <a:path extrusionOk="0" h="3645" w="3668">
                  <a:moveTo>
                    <a:pt x="3311" y="1"/>
                  </a:moveTo>
                  <a:lnTo>
                    <a:pt x="119" y="3192"/>
                  </a:lnTo>
                  <a:cubicBezTo>
                    <a:pt x="0" y="3311"/>
                    <a:pt x="0" y="3454"/>
                    <a:pt x="119" y="3573"/>
                  </a:cubicBezTo>
                  <a:cubicBezTo>
                    <a:pt x="167" y="3620"/>
                    <a:pt x="233" y="3644"/>
                    <a:pt x="298" y="3644"/>
                  </a:cubicBezTo>
                  <a:cubicBezTo>
                    <a:pt x="364" y="3644"/>
                    <a:pt x="429" y="3620"/>
                    <a:pt x="477" y="3573"/>
                  </a:cubicBezTo>
                  <a:lnTo>
                    <a:pt x="3668" y="358"/>
                  </a:lnTo>
                  <a:cubicBezTo>
                    <a:pt x="3549" y="263"/>
                    <a:pt x="3406" y="143"/>
                    <a:pt x="33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6"/>
            <p:cNvSpPr/>
            <p:nvPr/>
          </p:nvSpPr>
          <p:spPr>
            <a:xfrm>
              <a:off x="2022985" y="1905148"/>
              <a:ext cx="164798" cy="35349"/>
            </a:xfrm>
            <a:custGeom>
              <a:rect b="b" l="l" r="r" t="t"/>
              <a:pathLst>
                <a:path extrusionOk="0" h="1216" w="5669">
                  <a:moveTo>
                    <a:pt x="1287" y="1"/>
                  </a:moveTo>
                  <a:cubicBezTo>
                    <a:pt x="1144" y="1"/>
                    <a:pt x="1025" y="120"/>
                    <a:pt x="1025" y="263"/>
                  </a:cubicBezTo>
                  <a:lnTo>
                    <a:pt x="1025" y="358"/>
                  </a:lnTo>
                  <a:lnTo>
                    <a:pt x="239" y="358"/>
                  </a:lnTo>
                  <a:cubicBezTo>
                    <a:pt x="96" y="358"/>
                    <a:pt x="1" y="477"/>
                    <a:pt x="1" y="596"/>
                  </a:cubicBezTo>
                  <a:cubicBezTo>
                    <a:pt x="1" y="739"/>
                    <a:pt x="96" y="858"/>
                    <a:pt x="239" y="858"/>
                  </a:cubicBezTo>
                  <a:lnTo>
                    <a:pt x="1025" y="858"/>
                  </a:lnTo>
                  <a:lnTo>
                    <a:pt x="1025" y="953"/>
                  </a:lnTo>
                  <a:cubicBezTo>
                    <a:pt x="1025" y="1096"/>
                    <a:pt x="1144" y="1215"/>
                    <a:pt x="1287" y="1215"/>
                  </a:cubicBezTo>
                  <a:cubicBezTo>
                    <a:pt x="1430" y="1215"/>
                    <a:pt x="1549" y="1096"/>
                    <a:pt x="1549" y="953"/>
                  </a:cubicBezTo>
                  <a:lnTo>
                    <a:pt x="1549" y="858"/>
                  </a:lnTo>
                  <a:lnTo>
                    <a:pt x="5407" y="858"/>
                  </a:lnTo>
                  <a:cubicBezTo>
                    <a:pt x="5549" y="858"/>
                    <a:pt x="5669" y="739"/>
                    <a:pt x="5669" y="596"/>
                  </a:cubicBezTo>
                  <a:cubicBezTo>
                    <a:pt x="5669" y="477"/>
                    <a:pt x="5549" y="358"/>
                    <a:pt x="5407" y="358"/>
                  </a:cubicBezTo>
                  <a:lnTo>
                    <a:pt x="1549" y="358"/>
                  </a:lnTo>
                  <a:lnTo>
                    <a:pt x="1549" y="263"/>
                  </a:lnTo>
                  <a:cubicBezTo>
                    <a:pt x="1549" y="120"/>
                    <a:pt x="1430" y="1"/>
                    <a:pt x="12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6"/>
            <p:cNvSpPr/>
            <p:nvPr/>
          </p:nvSpPr>
          <p:spPr>
            <a:xfrm>
              <a:off x="2022985" y="1942532"/>
              <a:ext cx="164798" cy="35349"/>
            </a:xfrm>
            <a:custGeom>
              <a:rect b="b" l="l" r="r" t="t"/>
              <a:pathLst>
                <a:path extrusionOk="0" h="1216" w="5669">
                  <a:moveTo>
                    <a:pt x="4383" y="1"/>
                  </a:moveTo>
                  <a:cubicBezTo>
                    <a:pt x="4240" y="1"/>
                    <a:pt x="4121" y="120"/>
                    <a:pt x="4121" y="263"/>
                  </a:cubicBezTo>
                  <a:lnTo>
                    <a:pt x="4121" y="358"/>
                  </a:lnTo>
                  <a:lnTo>
                    <a:pt x="239" y="358"/>
                  </a:lnTo>
                  <a:cubicBezTo>
                    <a:pt x="120" y="358"/>
                    <a:pt x="1" y="477"/>
                    <a:pt x="1" y="620"/>
                  </a:cubicBezTo>
                  <a:cubicBezTo>
                    <a:pt x="1" y="763"/>
                    <a:pt x="96" y="858"/>
                    <a:pt x="239" y="858"/>
                  </a:cubicBezTo>
                  <a:lnTo>
                    <a:pt x="4121" y="858"/>
                  </a:lnTo>
                  <a:lnTo>
                    <a:pt x="4121" y="953"/>
                  </a:lnTo>
                  <a:cubicBezTo>
                    <a:pt x="4121" y="1096"/>
                    <a:pt x="4240" y="1215"/>
                    <a:pt x="4383" y="1215"/>
                  </a:cubicBezTo>
                  <a:cubicBezTo>
                    <a:pt x="4525" y="1215"/>
                    <a:pt x="4621" y="1096"/>
                    <a:pt x="4621" y="953"/>
                  </a:cubicBezTo>
                  <a:lnTo>
                    <a:pt x="4621" y="858"/>
                  </a:lnTo>
                  <a:lnTo>
                    <a:pt x="5407" y="858"/>
                  </a:lnTo>
                  <a:cubicBezTo>
                    <a:pt x="5549" y="858"/>
                    <a:pt x="5669" y="763"/>
                    <a:pt x="5669" y="620"/>
                  </a:cubicBezTo>
                  <a:cubicBezTo>
                    <a:pt x="5669" y="477"/>
                    <a:pt x="5549" y="358"/>
                    <a:pt x="5407" y="358"/>
                  </a:cubicBezTo>
                  <a:lnTo>
                    <a:pt x="4621" y="358"/>
                  </a:lnTo>
                  <a:lnTo>
                    <a:pt x="4621" y="263"/>
                  </a:lnTo>
                  <a:cubicBezTo>
                    <a:pt x="4621" y="120"/>
                    <a:pt x="4525" y="1"/>
                    <a:pt x="43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 name="Google Shape;961;p56"/>
          <p:cNvGrpSpPr/>
          <p:nvPr/>
        </p:nvGrpSpPr>
        <p:grpSpPr>
          <a:xfrm>
            <a:off x="4820041" y="1860639"/>
            <a:ext cx="443760" cy="457204"/>
            <a:chOff x="4181549" y="2740038"/>
            <a:chExt cx="253403" cy="254101"/>
          </a:xfrm>
        </p:grpSpPr>
        <p:sp>
          <p:nvSpPr>
            <p:cNvPr id="962" name="Google Shape;962;p56"/>
            <p:cNvSpPr/>
            <p:nvPr/>
          </p:nvSpPr>
          <p:spPr>
            <a:xfrm>
              <a:off x="4181549" y="2740038"/>
              <a:ext cx="179333" cy="39506"/>
            </a:xfrm>
            <a:custGeom>
              <a:rect b="b" l="l" r="r" t="t"/>
              <a:pathLst>
                <a:path extrusionOk="0" h="1359" w="6169">
                  <a:moveTo>
                    <a:pt x="929" y="1"/>
                  </a:moveTo>
                  <a:cubicBezTo>
                    <a:pt x="405" y="1"/>
                    <a:pt x="0" y="429"/>
                    <a:pt x="0" y="930"/>
                  </a:cubicBezTo>
                  <a:lnTo>
                    <a:pt x="0" y="1358"/>
                  </a:lnTo>
                  <a:lnTo>
                    <a:pt x="6168" y="1358"/>
                  </a:lnTo>
                  <a:lnTo>
                    <a:pt x="616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6"/>
            <p:cNvSpPr/>
            <p:nvPr/>
          </p:nvSpPr>
          <p:spPr>
            <a:xfrm>
              <a:off x="4375387" y="2740038"/>
              <a:ext cx="59564" cy="39506"/>
            </a:xfrm>
            <a:custGeom>
              <a:rect b="b" l="l" r="r" t="t"/>
              <a:pathLst>
                <a:path extrusionOk="0" h="1359" w="2049">
                  <a:moveTo>
                    <a:pt x="0" y="1"/>
                  </a:moveTo>
                  <a:lnTo>
                    <a:pt x="0" y="1358"/>
                  </a:lnTo>
                  <a:lnTo>
                    <a:pt x="2048" y="1358"/>
                  </a:lnTo>
                  <a:lnTo>
                    <a:pt x="2048" y="930"/>
                  </a:lnTo>
                  <a:cubicBezTo>
                    <a:pt x="2048" y="429"/>
                    <a:pt x="1643" y="1"/>
                    <a:pt x="1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6"/>
            <p:cNvSpPr/>
            <p:nvPr/>
          </p:nvSpPr>
          <p:spPr>
            <a:xfrm>
              <a:off x="4293003" y="2914517"/>
              <a:ext cx="40175" cy="39477"/>
            </a:xfrm>
            <a:custGeom>
              <a:rect b="b" l="l" r="r" t="t"/>
              <a:pathLst>
                <a:path extrusionOk="0" h="1358" w="1382">
                  <a:moveTo>
                    <a:pt x="691" y="0"/>
                  </a:moveTo>
                  <a:cubicBezTo>
                    <a:pt x="310" y="0"/>
                    <a:pt x="0" y="286"/>
                    <a:pt x="0" y="667"/>
                  </a:cubicBezTo>
                  <a:cubicBezTo>
                    <a:pt x="0" y="1048"/>
                    <a:pt x="310" y="1357"/>
                    <a:pt x="691" y="1357"/>
                  </a:cubicBezTo>
                  <a:cubicBezTo>
                    <a:pt x="1072" y="1357"/>
                    <a:pt x="1382" y="1048"/>
                    <a:pt x="1382" y="667"/>
                  </a:cubicBezTo>
                  <a:cubicBezTo>
                    <a:pt x="1382" y="286"/>
                    <a:pt x="1072" y="0"/>
                    <a:pt x="6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6"/>
            <p:cNvSpPr/>
            <p:nvPr/>
          </p:nvSpPr>
          <p:spPr>
            <a:xfrm>
              <a:off x="4218933" y="2914517"/>
              <a:ext cx="15930" cy="12471"/>
            </a:xfrm>
            <a:custGeom>
              <a:rect b="b" l="l" r="r" t="t"/>
              <a:pathLst>
                <a:path extrusionOk="0" h="429" w="548">
                  <a:moveTo>
                    <a:pt x="0" y="0"/>
                  </a:moveTo>
                  <a:lnTo>
                    <a:pt x="0" y="429"/>
                  </a:lnTo>
                  <a:lnTo>
                    <a:pt x="334" y="429"/>
                  </a:lnTo>
                  <a:cubicBezTo>
                    <a:pt x="453" y="429"/>
                    <a:pt x="548" y="333"/>
                    <a:pt x="548" y="214"/>
                  </a:cubicBezTo>
                  <a:cubicBezTo>
                    <a:pt x="548" y="95"/>
                    <a:pt x="453" y="0"/>
                    <a:pt x="3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6"/>
            <p:cNvSpPr/>
            <p:nvPr/>
          </p:nvSpPr>
          <p:spPr>
            <a:xfrm>
              <a:off x="4218933" y="2937337"/>
              <a:ext cx="20087" cy="16657"/>
            </a:xfrm>
            <a:custGeom>
              <a:rect b="b" l="l" r="r" t="t"/>
              <a:pathLst>
                <a:path extrusionOk="0" h="573" w="691">
                  <a:moveTo>
                    <a:pt x="0" y="1"/>
                  </a:moveTo>
                  <a:lnTo>
                    <a:pt x="0" y="572"/>
                  </a:lnTo>
                  <a:lnTo>
                    <a:pt x="405" y="572"/>
                  </a:lnTo>
                  <a:cubicBezTo>
                    <a:pt x="572" y="572"/>
                    <a:pt x="691" y="430"/>
                    <a:pt x="691" y="287"/>
                  </a:cubicBezTo>
                  <a:cubicBezTo>
                    <a:pt x="691" y="120"/>
                    <a:pt x="572" y="1"/>
                    <a:pt x="4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6"/>
            <p:cNvSpPr/>
            <p:nvPr/>
          </p:nvSpPr>
          <p:spPr>
            <a:xfrm>
              <a:off x="4181549" y="2794748"/>
              <a:ext cx="253403" cy="199391"/>
            </a:xfrm>
            <a:custGeom>
              <a:rect b="b" l="l" r="r" t="t"/>
              <a:pathLst>
                <a:path extrusionOk="0" h="6859" w="8717">
                  <a:moveTo>
                    <a:pt x="7097" y="1119"/>
                  </a:moveTo>
                  <a:cubicBezTo>
                    <a:pt x="7240" y="1119"/>
                    <a:pt x="7335" y="1238"/>
                    <a:pt x="7335" y="1381"/>
                  </a:cubicBezTo>
                  <a:lnTo>
                    <a:pt x="7335" y="2739"/>
                  </a:lnTo>
                  <a:cubicBezTo>
                    <a:pt x="7335" y="2882"/>
                    <a:pt x="7240" y="3001"/>
                    <a:pt x="7097" y="3001"/>
                  </a:cubicBezTo>
                  <a:lnTo>
                    <a:pt x="1620" y="3001"/>
                  </a:lnTo>
                  <a:cubicBezTo>
                    <a:pt x="1477" y="3001"/>
                    <a:pt x="1381" y="2882"/>
                    <a:pt x="1381" y="2739"/>
                  </a:cubicBezTo>
                  <a:lnTo>
                    <a:pt x="1381" y="1381"/>
                  </a:lnTo>
                  <a:cubicBezTo>
                    <a:pt x="1381" y="1238"/>
                    <a:pt x="1477" y="1119"/>
                    <a:pt x="1620" y="1119"/>
                  </a:cubicBezTo>
                  <a:close/>
                  <a:moveTo>
                    <a:pt x="1620" y="3763"/>
                  </a:moveTo>
                  <a:cubicBezTo>
                    <a:pt x="1929" y="3763"/>
                    <a:pt x="2167" y="4025"/>
                    <a:pt x="2167" y="4334"/>
                  </a:cubicBezTo>
                  <a:cubicBezTo>
                    <a:pt x="2167" y="4453"/>
                    <a:pt x="2144" y="4573"/>
                    <a:pt x="2072" y="4668"/>
                  </a:cubicBezTo>
                  <a:cubicBezTo>
                    <a:pt x="2215" y="4787"/>
                    <a:pt x="2334" y="4977"/>
                    <a:pt x="2334" y="5192"/>
                  </a:cubicBezTo>
                  <a:cubicBezTo>
                    <a:pt x="2334" y="5525"/>
                    <a:pt x="2048" y="5811"/>
                    <a:pt x="1691" y="5811"/>
                  </a:cubicBezTo>
                  <a:lnTo>
                    <a:pt x="1120" y="5811"/>
                  </a:lnTo>
                  <a:cubicBezTo>
                    <a:pt x="1072" y="5811"/>
                    <a:pt x="1024" y="5787"/>
                    <a:pt x="1000" y="5763"/>
                  </a:cubicBezTo>
                  <a:cubicBezTo>
                    <a:pt x="953" y="5739"/>
                    <a:pt x="953" y="5692"/>
                    <a:pt x="953" y="5644"/>
                  </a:cubicBezTo>
                  <a:lnTo>
                    <a:pt x="953" y="3930"/>
                  </a:lnTo>
                  <a:cubicBezTo>
                    <a:pt x="953" y="3834"/>
                    <a:pt x="1024" y="3763"/>
                    <a:pt x="1120" y="3763"/>
                  </a:cubicBezTo>
                  <a:close/>
                  <a:moveTo>
                    <a:pt x="2787" y="3763"/>
                  </a:moveTo>
                  <a:cubicBezTo>
                    <a:pt x="2882" y="3763"/>
                    <a:pt x="2953" y="3834"/>
                    <a:pt x="2953" y="3930"/>
                  </a:cubicBezTo>
                  <a:lnTo>
                    <a:pt x="2953" y="5477"/>
                  </a:lnTo>
                  <a:lnTo>
                    <a:pt x="3382" y="5477"/>
                  </a:lnTo>
                  <a:cubicBezTo>
                    <a:pt x="3477" y="5477"/>
                    <a:pt x="3549" y="5549"/>
                    <a:pt x="3549" y="5644"/>
                  </a:cubicBezTo>
                  <a:cubicBezTo>
                    <a:pt x="3549" y="5739"/>
                    <a:pt x="3477" y="5811"/>
                    <a:pt x="3382" y="5811"/>
                  </a:cubicBezTo>
                  <a:lnTo>
                    <a:pt x="2763" y="5811"/>
                  </a:lnTo>
                  <a:cubicBezTo>
                    <a:pt x="2667" y="5787"/>
                    <a:pt x="2620" y="5716"/>
                    <a:pt x="2620" y="5644"/>
                  </a:cubicBezTo>
                  <a:lnTo>
                    <a:pt x="2620" y="3930"/>
                  </a:lnTo>
                  <a:cubicBezTo>
                    <a:pt x="2620" y="3834"/>
                    <a:pt x="2691" y="3763"/>
                    <a:pt x="2787" y="3763"/>
                  </a:cubicBezTo>
                  <a:close/>
                  <a:moveTo>
                    <a:pt x="4525" y="3763"/>
                  </a:moveTo>
                  <a:cubicBezTo>
                    <a:pt x="5097" y="3763"/>
                    <a:pt x="5549" y="4239"/>
                    <a:pt x="5549" y="4787"/>
                  </a:cubicBezTo>
                  <a:cubicBezTo>
                    <a:pt x="5549" y="5358"/>
                    <a:pt x="5097" y="5811"/>
                    <a:pt x="4525" y="5811"/>
                  </a:cubicBezTo>
                  <a:cubicBezTo>
                    <a:pt x="3953" y="5811"/>
                    <a:pt x="3501" y="5358"/>
                    <a:pt x="3501" y="4787"/>
                  </a:cubicBezTo>
                  <a:cubicBezTo>
                    <a:pt x="3501" y="4239"/>
                    <a:pt x="3953" y="3763"/>
                    <a:pt x="4525" y="3763"/>
                  </a:cubicBezTo>
                  <a:close/>
                  <a:moveTo>
                    <a:pt x="6859" y="3763"/>
                  </a:moveTo>
                  <a:cubicBezTo>
                    <a:pt x="7073" y="3763"/>
                    <a:pt x="7264" y="3834"/>
                    <a:pt x="7430" y="3953"/>
                  </a:cubicBezTo>
                  <a:cubicBezTo>
                    <a:pt x="7502" y="4001"/>
                    <a:pt x="7526" y="4096"/>
                    <a:pt x="7478" y="4191"/>
                  </a:cubicBezTo>
                  <a:cubicBezTo>
                    <a:pt x="7450" y="4233"/>
                    <a:pt x="7398" y="4258"/>
                    <a:pt x="7346" y="4258"/>
                  </a:cubicBezTo>
                  <a:cubicBezTo>
                    <a:pt x="7308" y="4258"/>
                    <a:pt x="7270" y="4245"/>
                    <a:pt x="7240" y="4215"/>
                  </a:cubicBezTo>
                  <a:cubicBezTo>
                    <a:pt x="7121" y="4144"/>
                    <a:pt x="7002" y="4120"/>
                    <a:pt x="6859" y="4120"/>
                  </a:cubicBezTo>
                  <a:cubicBezTo>
                    <a:pt x="6478" y="4120"/>
                    <a:pt x="6168" y="4406"/>
                    <a:pt x="6168" y="4787"/>
                  </a:cubicBezTo>
                  <a:cubicBezTo>
                    <a:pt x="6168" y="5168"/>
                    <a:pt x="6478" y="5477"/>
                    <a:pt x="6859" y="5477"/>
                  </a:cubicBezTo>
                  <a:cubicBezTo>
                    <a:pt x="7216" y="5477"/>
                    <a:pt x="7359" y="5215"/>
                    <a:pt x="7407" y="4954"/>
                  </a:cubicBezTo>
                  <a:lnTo>
                    <a:pt x="7097" y="4954"/>
                  </a:lnTo>
                  <a:cubicBezTo>
                    <a:pt x="7002" y="4954"/>
                    <a:pt x="6906" y="4882"/>
                    <a:pt x="6906" y="4787"/>
                  </a:cubicBezTo>
                  <a:cubicBezTo>
                    <a:pt x="6906" y="4692"/>
                    <a:pt x="7002" y="4620"/>
                    <a:pt x="7097" y="4620"/>
                  </a:cubicBezTo>
                  <a:lnTo>
                    <a:pt x="7597" y="4620"/>
                  </a:lnTo>
                  <a:cubicBezTo>
                    <a:pt x="7692" y="4620"/>
                    <a:pt x="7764" y="4692"/>
                    <a:pt x="7764" y="4787"/>
                  </a:cubicBezTo>
                  <a:cubicBezTo>
                    <a:pt x="7764" y="5406"/>
                    <a:pt x="7407" y="5811"/>
                    <a:pt x="6859" y="5811"/>
                  </a:cubicBezTo>
                  <a:cubicBezTo>
                    <a:pt x="6287" y="5811"/>
                    <a:pt x="5835" y="5358"/>
                    <a:pt x="5835" y="4787"/>
                  </a:cubicBezTo>
                  <a:cubicBezTo>
                    <a:pt x="5835" y="4215"/>
                    <a:pt x="6287" y="3763"/>
                    <a:pt x="6859" y="3763"/>
                  </a:cubicBezTo>
                  <a:close/>
                  <a:moveTo>
                    <a:pt x="0" y="0"/>
                  </a:moveTo>
                  <a:lnTo>
                    <a:pt x="0" y="5906"/>
                  </a:lnTo>
                  <a:cubicBezTo>
                    <a:pt x="0" y="6430"/>
                    <a:pt x="405" y="6859"/>
                    <a:pt x="929" y="6859"/>
                  </a:cubicBezTo>
                  <a:lnTo>
                    <a:pt x="7788" y="6859"/>
                  </a:lnTo>
                  <a:cubicBezTo>
                    <a:pt x="8311" y="6859"/>
                    <a:pt x="8716" y="6430"/>
                    <a:pt x="8716" y="5906"/>
                  </a:cubicBezTo>
                  <a:lnTo>
                    <a:pt x="871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6"/>
            <p:cNvSpPr/>
            <p:nvPr/>
          </p:nvSpPr>
          <p:spPr>
            <a:xfrm>
              <a:off x="4236229" y="2842510"/>
              <a:ext cx="144013" cy="24244"/>
            </a:xfrm>
            <a:custGeom>
              <a:rect b="b" l="l" r="r" t="t"/>
              <a:pathLst>
                <a:path extrusionOk="0" h="834" w="4954">
                  <a:moveTo>
                    <a:pt x="1" y="0"/>
                  </a:moveTo>
                  <a:lnTo>
                    <a:pt x="1" y="834"/>
                  </a:lnTo>
                  <a:lnTo>
                    <a:pt x="4954" y="834"/>
                  </a:lnTo>
                  <a:lnTo>
                    <a:pt x="495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 name="Google Shape;969;p56"/>
          <p:cNvGrpSpPr/>
          <p:nvPr/>
        </p:nvGrpSpPr>
        <p:grpSpPr>
          <a:xfrm>
            <a:off x="4813319" y="3626457"/>
            <a:ext cx="457204" cy="457211"/>
            <a:chOff x="4738821" y="2245064"/>
            <a:chExt cx="256194" cy="255496"/>
          </a:xfrm>
        </p:grpSpPr>
        <p:sp>
          <p:nvSpPr>
            <p:cNvPr id="970" name="Google Shape;970;p56"/>
            <p:cNvSpPr/>
            <p:nvPr/>
          </p:nvSpPr>
          <p:spPr>
            <a:xfrm>
              <a:off x="4783821" y="2299744"/>
              <a:ext cx="46425" cy="45029"/>
            </a:xfrm>
            <a:custGeom>
              <a:rect b="b" l="l" r="r" t="t"/>
              <a:pathLst>
                <a:path extrusionOk="0" h="1549" w="1597">
                  <a:moveTo>
                    <a:pt x="1" y="1"/>
                  </a:moveTo>
                  <a:lnTo>
                    <a:pt x="1" y="1549"/>
                  </a:lnTo>
                  <a:lnTo>
                    <a:pt x="1596" y="1549"/>
                  </a:lnTo>
                  <a:lnTo>
                    <a:pt x="159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6"/>
            <p:cNvSpPr/>
            <p:nvPr/>
          </p:nvSpPr>
          <p:spPr>
            <a:xfrm>
              <a:off x="4922281" y="2282448"/>
              <a:ext cx="24971" cy="24942"/>
            </a:xfrm>
            <a:custGeom>
              <a:rect b="b" l="l" r="r" t="t"/>
              <a:pathLst>
                <a:path extrusionOk="0" h="858" w="859">
                  <a:moveTo>
                    <a:pt x="429" y="1"/>
                  </a:moveTo>
                  <a:cubicBezTo>
                    <a:pt x="191" y="1"/>
                    <a:pt x="1" y="191"/>
                    <a:pt x="1" y="429"/>
                  </a:cubicBezTo>
                  <a:cubicBezTo>
                    <a:pt x="1" y="667"/>
                    <a:pt x="191" y="858"/>
                    <a:pt x="429" y="858"/>
                  </a:cubicBezTo>
                  <a:cubicBezTo>
                    <a:pt x="668" y="858"/>
                    <a:pt x="858" y="667"/>
                    <a:pt x="858" y="429"/>
                  </a:cubicBezTo>
                  <a:cubicBezTo>
                    <a:pt x="858" y="191"/>
                    <a:pt x="668" y="1"/>
                    <a:pt x="4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6"/>
            <p:cNvSpPr/>
            <p:nvPr/>
          </p:nvSpPr>
          <p:spPr>
            <a:xfrm>
              <a:off x="4875217" y="2245064"/>
              <a:ext cx="119797" cy="99710"/>
            </a:xfrm>
            <a:custGeom>
              <a:rect b="b" l="l" r="r" t="t"/>
              <a:pathLst>
                <a:path extrusionOk="0" h="3430" w="4121">
                  <a:moveTo>
                    <a:pt x="2048" y="763"/>
                  </a:moveTo>
                  <a:cubicBezTo>
                    <a:pt x="2572" y="763"/>
                    <a:pt x="3001" y="1191"/>
                    <a:pt x="3001" y="1715"/>
                  </a:cubicBezTo>
                  <a:cubicBezTo>
                    <a:pt x="3001" y="2239"/>
                    <a:pt x="2572" y="2668"/>
                    <a:pt x="2048" y="2668"/>
                  </a:cubicBezTo>
                  <a:cubicBezTo>
                    <a:pt x="1524" y="2668"/>
                    <a:pt x="1120" y="2239"/>
                    <a:pt x="1120" y="1715"/>
                  </a:cubicBezTo>
                  <a:cubicBezTo>
                    <a:pt x="1120" y="1191"/>
                    <a:pt x="1524" y="763"/>
                    <a:pt x="2048" y="763"/>
                  </a:cubicBezTo>
                  <a:close/>
                  <a:moveTo>
                    <a:pt x="334" y="1"/>
                  </a:moveTo>
                  <a:cubicBezTo>
                    <a:pt x="143" y="1"/>
                    <a:pt x="0" y="143"/>
                    <a:pt x="0" y="334"/>
                  </a:cubicBezTo>
                  <a:lnTo>
                    <a:pt x="0" y="3096"/>
                  </a:lnTo>
                  <a:cubicBezTo>
                    <a:pt x="0" y="3287"/>
                    <a:pt x="143" y="3430"/>
                    <a:pt x="334" y="3430"/>
                  </a:cubicBezTo>
                  <a:lnTo>
                    <a:pt x="3763" y="3430"/>
                  </a:lnTo>
                  <a:cubicBezTo>
                    <a:pt x="3954" y="3430"/>
                    <a:pt x="4120" y="3287"/>
                    <a:pt x="4120" y="3096"/>
                  </a:cubicBezTo>
                  <a:lnTo>
                    <a:pt x="4120" y="334"/>
                  </a:lnTo>
                  <a:cubicBezTo>
                    <a:pt x="4120" y="143"/>
                    <a:pt x="3954" y="1"/>
                    <a:pt x="37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6"/>
            <p:cNvSpPr/>
            <p:nvPr/>
          </p:nvSpPr>
          <p:spPr>
            <a:xfrm>
              <a:off x="4738821" y="2254744"/>
              <a:ext cx="245816" cy="165496"/>
            </a:xfrm>
            <a:custGeom>
              <a:rect b="b" l="l" r="r" t="t"/>
              <a:pathLst>
                <a:path extrusionOk="0" h="5693" w="8456">
                  <a:moveTo>
                    <a:pt x="3406" y="1049"/>
                  </a:moveTo>
                  <a:cubicBezTo>
                    <a:pt x="3549" y="1049"/>
                    <a:pt x="3644" y="1168"/>
                    <a:pt x="3644" y="1311"/>
                  </a:cubicBezTo>
                  <a:lnTo>
                    <a:pt x="3644" y="3359"/>
                  </a:lnTo>
                  <a:cubicBezTo>
                    <a:pt x="3644" y="3502"/>
                    <a:pt x="3549" y="3621"/>
                    <a:pt x="3406" y="3621"/>
                  </a:cubicBezTo>
                  <a:lnTo>
                    <a:pt x="1311" y="3621"/>
                  </a:lnTo>
                  <a:cubicBezTo>
                    <a:pt x="1168" y="3621"/>
                    <a:pt x="1049" y="3502"/>
                    <a:pt x="1049" y="3359"/>
                  </a:cubicBezTo>
                  <a:lnTo>
                    <a:pt x="1049" y="1311"/>
                  </a:lnTo>
                  <a:cubicBezTo>
                    <a:pt x="1049" y="1168"/>
                    <a:pt x="1168" y="1049"/>
                    <a:pt x="1311" y="1049"/>
                  </a:cubicBezTo>
                  <a:close/>
                  <a:moveTo>
                    <a:pt x="3049" y="4145"/>
                  </a:moveTo>
                  <a:cubicBezTo>
                    <a:pt x="3192" y="4145"/>
                    <a:pt x="3311" y="4240"/>
                    <a:pt x="3311" y="4383"/>
                  </a:cubicBezTo>
                  <a:cubicBezTo>
                    <a:pt x="3311" y="4526"/>
                    <a:pt x="3192" y="4645"/>
                    <a:pt x="3049" y="4645"/>
                  </a:cubicBezTo>
                  <a:lnTo>
                    <a:pt x="1644" y="4645"/>
                  </a:lnTo>
                  <a:cubicBezTo>
                    <a:pt x="1501" y="4645"/>
                    <a:pt x="1382" y="4526"/>
                    <a:pt x="1382" y="4383"/>
                  </a:cubicBezTo>
                  <a:cubicBezTo>
                    <a:pt x="1382" y="4240"/>
                    <a:pt x="1501" y="4145"/>
                    <a:pt x="1644" y="4145"/>
                  </a:cubicBezTo>
                  <a:close/>
                  <a:moveTo>
                    <a:pt x="5121" y="4145"/>
                  </a:moveTo>
                  <a:cubicBezTo>
                    <a:pt x="5264" y="4145"/>
                    <a:pt x="5383" y="4240"/>
                    <a:pt x="5383" y="4383"/>
                  </a:cubicBezTo>
                  <a:cubicBezTo>
                    <a:pt x="5383" y="4526"/>
                    <a:pt x="5264" y="4645"/>
                    <a:pt x="5121" y="4645"/>
                  </a:cubicBezTo>
                  <a:cubicBezTo>
                    <a:pt x="4978" y="4645"/>
                    <a:pt x="4859" y="4526"/>
                    <a:pt x="4859" y="4383"/>
                  </a:cubicBezTo>
                  <a:cubicBezTo>
                    <a:pt x="4859" y="4240"/>
                    <a:pt x="4978" y="4145"/>
                    <a:pt x="5121" y="4145"/>
                  </a:cubicBezTo>
                  <a:close/>
                  <a:moveTo>
                    <a:pt x="6145" y="4145"/>
                  </a:moveTo>
                  <a:cubicBezTo>
                    <a:pt x="6288" y="4145"/>
                    <a:pt x="6407" y="4240"/>
                    <a:pt x="6407" y="4383"/>
                  </a:cubicBezTo>
                  <a:cubicBezTo>
                    <a:pt x="6407" y="4526"/>
                    <a:pt x="6288" y="4645"/>
                    <a:pt x="6145" y="4645"/>
                  </a:cubicBezTo>
                  <a:cubicBezTo>
                    <a:pt x="6002" y="4645"/>
                    <a:pt x="5883" y="4526"/>
                    <a:pt x="5883" y="4383"/>
                  </a:cubicBezTo>
                  <a:cubicBezTo>
                    <a:pt x="5883" y="4240"/>
                    <a:pt x="6002" y="4145"/>
                    <a:pt x="6145" y="4145"/>
                  </a:cubicBezTo>
                  <a:close/>
                  <a:moveTo>
                    <a:pt x="7169" y="4145"/>
                  </a:moveTo>
                  <a:cubicBezTo>
                    <a:pt x="7312" y="4145"/>
                    <a:pt x="7431" y="4240"/>
                    <a:pt x="7431" y="4383"/>
                  </a:cubicBezTo>
                  <a:cubicBezTo>
                    <a:pt x="7431" y="4526"/>
                    <a:pt x="7312" y="4645"/>
                    <a:pt x="7169" y="4645"/>
                  </a:cubicBezTo>
                  <a:cubicBezTo>
                    <a:pt x="7026" y="4645"/>
                    <a:pt x="6931" y="4526"/>
                    <a:pt x="6931" y="4383"/>
                  </a:cubicBezTo>
                  <a:cubicBezTo>
                    <a:pt x="6931" y="4240"/>
                    <a:pt x="7026" y="4145"/>
                    <a:pt x="7169" y="4145"/>
                  </a:cubicBezTo>
                  <a:close/>
                  <a:moveTo>
                    <a:pt x="787" y="1"/>
                  </a:moveTo>
                  <a:cubicBezTo>
                    <a:pt x="358" y="1"/>
                    <a:pt x="1" y="358"/>
                    <a:pt x="1" y="787"/>
                  </a:cubicBezTo>
                  <a:lnTo>
                    <a:pt x="1" y="4907"/>
                  </a:lnTo>
                  <a:cubicBezTo>
                    <a:pt x="1" y="5335"/>
                    <a:pt x="358" y="5693"/>
                    <a:pt x="787" y="5693"/>
                  </a:cubicBezTo>
                  <a:lnTo>
                    <a:pt x="7693" y="5693"/>
                  </a:lnTo>
                  <a:cubicBezTo>
                    <a:pt x="8122" y="5693"/>
                    <a:pt x="8455" y="5335"/>
                    <a:pt x="8455" y="4907"/>
                  </a:cubicBezTo>
                  <a:lnTo>
                    <a:pt x="8455" y="3621"/>
                  </a:lnTo>
                  <a:lnTo>
                    <a:pt x="5026" y="3621"/>
                  </a:lnTo>
                  <a:cubicBezTo>
                    <a:pt x="4549" y="3621"/>
                    <a:pt x="4168" y="3240"/>
                    <a:pt x="4168" y="2763"/>
                  </a:cubicBezTo>
                  <a:lnTo>
                    <a:pt x="416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6"/>
            <p:cNvSpPr/>
            <p:nvPr/>
          </p:nvSpPr>
          <p:spPr>
            <a:xfrm>
              <a:off x="4783821" y="2299744"/>
              <a:ext cx="46425" cy="45029"/>
            </a:xfrm>
            <a:custGeom>
              <a:rect b="b" l="l" r="r" t="t"/>
              <a:pathLst>
                <a:path extrusionOk="0" h="1549" w="1597">
                  <a:moveTo>
                    <a:pt x="1" y="1"/>
                  </a:moveTo>
                  <a:lnTo>
                    <a:pt x="1" y="1549"/>
                  </a:lnTo>
                  <a:lnTo>
                    <a:pt x="1596" y="1549"/>
                  </a:lnTo>
                  <a:lnTo>
                    <a:pt x="159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6"/>
            <p:cNvSpPr/>
            <p:nvPr/>
          </p:nvSpPr>
          <p:spPr>
            <a:xfrm>
              <a:off x="4922281" y="2282448"/>
              <a:ext cx="24971" cy="24942"/>
            </a:xfrm>
            <a:custGeom>
              <a:rect b="b" l="l" r="r" t="t"/>
              <a:pathLst>
                <a:path extrusionOk="0" h="858" w="859">
                  <a:moveTo>
                    <a:pt x="429" y="1"/>
                  </a:moveTo>
                  <a:cubicBezTo>
                    <a:pt x="191" y="1"/>
                    <a:pt x="1" y="191"/>
                    <a:pt x="1" y="429"/>
                  </a:cubicBezTo>
                  <a:cubicBezTo>
                    <a:pt x="1" y="667"/>
                    <a:pt x="191" y="858"/>
                    <a:pt x="429" y="858"/>
                  </a:cubicBezTo>
                  <a:cubicBezTo>
                    <a:pt x="668" y="858"/>
                    <a:pt x="858" y="667"/>
                    <a:pt x="858" y="429"/>
                  </a:cubicBezTo>
                  <a:cubicBezTo>
                    <a:pt x="858" y="191"/>
                    <a:pt x="668" y="1"/>
                    <a:pt x="4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6"/>
            <p:cNvSpPr/>
            <p:nvPr/>
          </p:nvSpPr>
          <p:spPr>
            <a:xfrm>
              <a:off x="4875217" y="2245064"/>
              <a:ext cx="119797" cy="99710"/>
            </a:xfrm>
            <a:custGeom>
              <a:rect b="b" l="l" r="r" t="t"/>
              <a:pathLst>
                <a:path extrusionOk="0" h="3430" w="4121">
                  <a:moveTo>
                    <a:pt x="2048" y="763"/>
                  </a:moveTo>
                  <a:cubicBezTo>
                    <a:pt x="2572" y="763"/>
                    <a:pt x="3001" y="1191"/>
                    <a:pt x="3001" y="1715"/>
                  </a:cubicBezTo>
                  <a:cubicBezTo>
                    <a:pt x="3001" y="2239"/>
                    <a:pt x="2572" y="2668"/>
                    <a:pt x="2048" y="2668"/>
                  </a:cubicBezTo>
                  <a:cubicBezTo>
                    <a:pt x="1524" y="2668"/>
                    <a:pt x="1120" y="2239"/>
                    <a:pt x="1120" y="1715"/>
                  </a:cubicBezTo>
                  <a:cubicBezTo>
                    <a:pt x="1120" y="1191"/>
                    <a:pt x="1524" y="763"/>
                    <a:pt x="2048" y="763"/>
                  </a:cubicBezTo>
                  <a:close/>
                  <a:moveTo>
                    <a:pt x="334" y="1"/>
                  </a:moveTo>
                  <a:cubicBezTo>
                    <a:pt x="143" y="1"/>
                    <a:pt x="0" y="143"/>
                    <a:pt x="0" y="334"/>
                  </a:cubicBezTo>
                  <a:lnTo>
                    <a:pt x="0" y="3096"/>
                  </a:lnTo>
                  <a:cubicBezTo>
                    <a:pt x="0" y="3287"/>
                    <a:pt x="143" y="3430"/>
                    <a:pt x="334" y="3430"/>
                  </a:cubicBezTo>
                  <a:lnTo>
                    <a:pt x="3763" y="3430"/>
                  </a:lnTo>
                  <a:cubicBezTo>
                    <a:pt x="3954" y="3430"/>
                    <a:pt x="4120" y="3287"/>
                    <a:pt x="4120" y="3096"/>
                  </a:cubicBezTo>
                  <a:lnTo>
                    <a:pt x="4120" y="334"/>
                  </a:lnTo>
                  <a:cubicBezTo>
                    <a:pt x="4120" y="143"/>
                    <a:pt x="3954" y="1"/>
                    <a:pt x="37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6"/>
            <p:cNvSpPr/>
            <p:nvPr/>
          </p:nvSpPr>
          <p:spPr>
            <a:xfrm>
              <a:off x="4738821" y="2254744"/>
              <a:ext cx="245816" cy="165496"/>
            </a:xfrm>
            <a:custGeom>
              <a:rect b="b" l="l" r="r" t="t"/>
              <a:pathLst>
                <a:path extrusionOk="0" h="5693" w="8456">
                  <a:moveTo>
                    <a:pt x="3406" y="1049"/>
                  </a:moveTo>
                  <a:cubicBezTo>
                    <a:pt x="3549" y="1049"/>
                    <a:pt x="3644" y="1168"/>
                    <a:pt x="3644" y="1311"/>
                  </a:cubicBezTo>
                  <a:lnTo>
                    <a:pt x="3644" y="3359"/>
                  </a:lnTo>
                  <a:cubicBezTo>
                    <a:pt x="3644" y="3502"/>
                    <a:pt x="3549" y="3621"/>
                    <a:pt x="3406" y="3621"/>
                  </a:cubicBezTo>
                  <a:lnTo>
                    <a:pt x="1311" y="3621"/>
                  </a:lnTo>
                  <a:cubicBezTo>
                    <a:pt x="1168" y="3621"/>
                    <a:pt x="1049" y="3502"/>
                    <a:pt x="1049" y="3359"/>
                  </a:cubicBezTo>
                  <a:lnTo>
                    <a:pt x="1049" y="1311"/>
                  </a:lnTo>
                  <a:cubicBezTo>
                    <a:pt x="1049" y="1168"/>
                    <a:pt x="1168" y="1049"/>
                    <a:pt x="1311" y="1049"/>
                  </a:cubicBezTo>
                  <a:close/>
                  <a:moveTo>
                    <a:pt x="3049" y="4145"/>
                  </a:moveTo>
                  <a:cubicBezTo>
                    <a:pt x="3192" y="4145"/>
                    <a:pt x="3311" y="4240"/>
                    <a:pt x="3311" y="4383"/>
                  </a:cubicBezTo>
                  <a:cubicBezTo>
                    <a:pt x="3311" y="4526"/>
                    <a:pt x="3192" y="4645"/>
                    <a:pt x="3049" y="4645"/>
                  </a:cubicBezTo>
                  <a:lnTo>
                    <a:pt x="1644" y="4645"/>
                  </a:lnTo>
                  <a:cubicBezTo>
                    <a:pt x="1501" y="4645"/>
                    <a:pt x="1382" y="4526"/>
                    <a:pt x="1382" y="4383"/>
                  </a:cubicBezTo>
                  <a:cubicBezTo>
                    <a:pt x="1382" y="4240"/>
                    <a:pt x="1501" y="4145"/>
                    <a:pt x="1644" y="4145"/>
                  </a:cubicBezTo>
                  <a:close/>
                  <a:moveTo>
                    <a:pt x="5121" y="4145"/>
                  </a:moveTo>
                  <a:cubicBezTo>
                    <a:pt x="5264" y="4145"/>
                    <a:pt x="5383" y="4240"/>
                    <a:pt x="5383" y="4383"/>
                  </a:cubicBezTo>
                  <a:cubicBezTo>
                    <a:pt x="5383" y="4526"/>
                    <a:pt x="5264" y="4645"/>
                    <a:pt x="5121" y="4645"/>
                  </a:cubicBezTo>
                  <a:cubicBezTo>
                    <a:pt x="4978" y="4645"/>
                    <a:pt x="4859" y="4526"/>
                    <a:pt x="4859" y="4383"/>
                  </a:cubicBezTo>
                  <a:cubicBezTo>
                    <a:pt x="4859" y="4240"/>
                    <a:pt x="4978" y="4145"/>
                    <a:pt x="5121" y="4145"/>
                  </a:cubicBezTo>
                  <a:close/>
                  <a:moveTo>
                    <a:pt x="6145" y="4145"/>
                  </a:moveTo>
                  <a:cubicBezTo>
                    <a:pt x="6288" y="4145"/>
                    <a:pt x="6407" y="4240"/>
                    <a:pt x="6407" y="4383"/>
                  </a:cubicBezTo>
                  <a:cubicBezTo>
                    <a:pt x="6407" y="4526"/>
                    <a:pt x="6288" y="4645"/>
                    <a:pt x="6145" y="4645"/>
                  </a:cubicBezTo>
                  <a:cubicBezTo>
                    <a:pt x="6002" y="4645"/>
                    <a:pt x="5883" y="4526"/>
                    <a:pt x="5883" y="4383"/>
                  </a:cubicBezTo>
                  <a:cubicBezTo>
                    <a:pt x="5883" y="4240"/>
                    <a:pt x="6002" y="4145"/>
                    <a:pt x="6145" y="4145"/>
                  </a:cubicBezTo>
                  <a:close/>
                  <a:moveTo>
                    <a:pt x="7169" y="4145"/>
                  </a:moveTo>
                  <a:cubicBezTo>
                    <a:pt x="7312" y="4145"/>
                    <a:pt x="7431" y="4240"/>
                    <a:pt x="7431" y="4383"/>
                  </a:cubicBezTo>
                  <a:cubicBezTo>
                    <a:pt x="7431" y="4526"/>
                    <a:pt x="7312" y="4645"/>
                    <a:pt x="7169" y="4645"/>
                  </a:cubicBezTo>
                  <a:cubicBezTo>
                    <a:pt x="7026" y="4645"/>
                    <a:pt x="6931" y="4526"/>
                    <a:pt x="6931" y="4383"/>
                  </a:cubicBezTo>
                  <a:cubicBezTo>
                    <a:pt x="6931" y="4240"/>
                    <a:pt x="7026" y="4145"/>
                    <a:pt x="7169" y="4145"/>
                  </a:cubicBezTo>
                  <a:close/>
                  <a:moveTo>
                    <a:pt x="787" y="1"/>
                  </a:moveTo>
                  <a:cubicBezTo>
                    <a:pt x="358" y="1"/>
                    <a:pt x="1" y="358"/>
                    <a:pt x="1" y="787"/>
                  </a:cubicBezTo>
                  <a:lnTo>
                    <a:pt x="1" y="4907"/>
                  </a:lnTo>
                  <a:cubicBezTo>
                    <a:pt x="1" y="5335"/>
                    <a:pt x="358" y="5693"/>
                    <a:pt x="787" y="5693"/>
                  </a:cubicBezTo>
                  <a:lnTo>
                    <a:pt x="7693" y="5693"/>
                  </a:lnTo>
                  <a:cubicBezTo>
                    <a:pt x="8122" y="5693"/>
                    <a:pt x="8455" y="5335"/>
                    <a:pt x="8455" y="4907"/>
                  </a:cubicBezTo>
                  <a:lnTo>
                    <a:pt x="8455" y="3621"/>
                  </a:lnTo>
                  <a:lnTo>
                    <a:pt x="5026" y="3621"/>
                  </a:lnTo>
                  <a:cubicBezTo>
                    <a:pt x="4549" y="3621"/>
                    <a:pt x="4168" y="3240"/>
                    <a:pt x="4168" y="2763"/>
                  </a:cubicBezTo>
                  <a:lnTo>
                    <a:pt x="416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6"/>
            <p:cNvSpPr/>
            <p:nvPr/>
          </p:nvSpPr>
          <p:spPr>
            <a:xfrm>
              <a:off x="4819839" y="2434745"/>
              <a:ext cx="74797" cy="65814"/>
            </a:xfrm>
            <a:custGeom>
              <a:rect b="b" l="l" r="r" t="t"/>
              <a:pathLst>
                <a:path extrusionOk="0" h="2264" w="2573">
                  <a:moveTo>
                    <a:pt x="929" y="1"/>
                  </a:moveTo>
                  <a:lnTo>
                    <a:pt x="929" y="382"/>
                  </a:lnTo>
                  <a:lnTo>
                    <a:pt x="500" y="382"/>
                  </a:lnTo>
                  <a:lnTo>
                    <a:pt x="500" y="286"/>
                  </a:lnTo>
                  <a:cubicBezTo>
                    <a:pt x="500" y="144"/>
                    <a:pt x="381" y="48"/>
                    <a:pt x="238" y="48"/>
                  </a:cubicBezTo>
                  <a:cubicBezTo>
                    <a:pt x="95" y="48"/>
                    <a:pt x="0" y="144"/>
                    <a:pt x="0" y="286"/>
                  </a:cubicBezTo>
                  <a:lnTo>
                    <a:pt x="0" y="977"/>
                  </a:lnTo>
                  <a:cubicBezTo>
                    <a:pt x="0" y="1120"/>
                    <a:pt x="95" y="1239"/>
                    <a:pt x="238" y="1239"/>
                  </a:cubicBezTo>
                  <a:cubicBezTo>
                    <a:pt x="381" y="1239"/>
                    <a:pt x="500" y="1120"/>
                    <a:pt x="500" y="977"/>
                  </a:cubicBezTo>
                  <a:lnTo>
                    <a:pt x="500" y="906"/>
                  </a:lnTo>
                  <a:lnTo>
                    <a:pt x="929" y="906"/>
                  </a:lnTo>
                  <a:lnTo>
                    <a:pt x="929" y="2025"/>
                  </a:lnTo>
                  <a:cubicBezTo>
                    <a:pt x="929" y="2168"/>
                    <a:pt x="1048" y="2263"/>
                    <a:pt x="1191" y="2263"/>
                  </a:cubicBezTo>
                  <a:lnTo>
                    <a:pt x="1715" y="2263"/>
                  </a:lnTo>
                  <a:cubicBezTo>
                    <a:pt x="1858" y="2263"/>
                    <a:pt x="1977" y="2168"/>
                    <a:pt x="1977" y="2025"/>
                  </a:cubicBezTo>
                  <a:lnTo>
                    <a:pt x="1977" y="906"/>
                  </a:lnTo>
                  <a:lnTo>
                    <a:pt x="2310" y="906"/>
                  </a:lnTo>
                  <a:cubicBezTo>
                    <a:pt x="2453" y="906"/>
                    <a:pt x="2572" y="787"/>
                    <a:pt x="2572" y="644"/>
                  </a:cubicBezTo>
                  <a:cubicBezTo>
                    <a:pt x="2572" y="501"/>
                    <a:pt x="2453" y="382"/>
                    <a:pt x="2310" y="382"/>
                  </a:cubicBezTo>
                  <a:lnTo>
                    <a:pt x="1977" y="382"/>
                  </a:lnTo>
                  <a:lnTo>
                    <a:pt x="197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 name="Google Shape;979;p56"/>
          <p:cNvGrpSpPr/>
          <p:nvPr/>
        </p:nvGrpSpPr>
        <p:grpSpPr>
          <a:xfrm>
            <a:off x="1040999" y="3626457"/>
            <a:ext cx="457211" cy="457211"/>
            <a:chOff x="5288505" y="3776384"/>
            <a:chExt cx="254799" cy="255496"/>
          </a:xfrm>
        </p:grpSpPr>
        <p:sp>
          <p:nvSpPr>
            <p:cNvPr id="980" name="Google Shape;980;p56"/>
            <p:cNvSpPr/>
            <p:nvPr/>
          </p:nvSpPr>
          <p:spPr>
            <a:xfrm>
              <a:off x="5288505" y="3776384"/>
              <a:ext cx="180031" cy="40204"/>
            </a:xfrm>
            <a:custGeom>
              <a:rect b="b" l="l" r="r" t="t"/>
              <a:pathLst>
                <a:path extrusionOk="0" h="1383" w="6193">
                  <a:moveTo>
                    <a:pt x="929" y="1"/>
                  </a:moveTo>
                  <a:cubicBezTo>
                    <a:pt x="429" y="1"/>
                    <a:pt x="1" y="430"/>
                    <a:pt x="1" y="953"/>
                  </a:cubicBezTo>
                  <a:lnTo>
                    <a:pt x="1" y="1382"/>
                  </a:lnTo>
                  <a:lnTo>
                    <a:pt x="6192" y="1382"/>
                  </a:lnTo>
                  <a:lnTo>
                    <a:pt x="61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6"/>
            <p:cNvSpPr/>
            <p:nvPr/>
          </p:nvSpPr>
          <p:spPr>
            <a:xfrm>
              <a:off x="5483739" y="3776384"/>
              <a:ext cx="59564" cy="40204"/>
            </a:xfrm>
            <a:custGeom>
              <a:rect b="b" l="l" r="r" t="t"/>
              <a:pathLst>
                <a:path extrusionOk="0" h="1383" w="2049">
                  <a:moveTo>
                    <a:pt x="0" y="1"/>
                  </a:moveTo>
                  <a:lnTo>
                    <a:pt x="0" y="1382"/>
                  </a:lnTo>
                  <a:lnTo>
                    <a:pt x="2048" y="1382"/>
                  </a:lnTo>
                  <a:lnTo>
                    <a:pt x="2048" y="953"/>
                  </a:lnTo>
                  <a:cubicBezTo>
                    <a:pt x="2048" y="430"/>
                    <a:pt x="1620" y="1"/>
                    <a:pt x="1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6"/>
            <p:cNvSpPr/>
            <p:nvPr/>
          </p:nvSpPr>
          <p:spPr>
            <a:xfrm>
              <a:off x="5333506" y="3869175"/>
              <a:ext cx="164798" cy="74768"/>
            </a:xfrm>
            <a:custGeom>
              <a:rect b="b" l="l" r="r" t="t"/>
              <a:pathLst>
                <a:path extrusionOk="0" h="2572" w="5669">
                  <a:moveTo>
                    <a:pt x="2311" y="345"/>
                  </a:moveTo>
                  <a:cubicBezTo>
                    <a:pt x="2352" y="345"/>
                    <a:pt x="2394" y="357"/>
                    <a:pt x="2430" y="381"/>
                  </a:cubicBezTo>
                  <a:lnTo>
                    <a:pt x="3811" y="1072"/>
                  </a:lnTo>
                  <a:cubicBezTo>
                    <a:pt x="3882" y="1096"/>
                    <a:pt x="3954" y="1191"/>
                    <a:pt x="3954" y="1286"/>
                  </a:cubicBezTo>
                  <a:cubicBezTo>
                    <a:pt x="3954" y="1381"/>
                    <a:pt x="3882" y="1477"/>
                    <a:pt x="3811" y="1524"/>
                  </a:cubicBezTo>
                  <a:lnTo>
                    <a:pt x="2430" y="2215"/>
                  </a:lnTo>
                  <a:cubicBezTo>
                    <a:pt x="2400" y="2225"/>
                    <a:pt x="2366" y="2230"/>
                    <a:pt x="2332" y="2230"/>
                  </a:cubicBezTo>
                  <a:cubicBezTo>
                    <a:pt x="2283" y="2230"/>
                    <a:pt x="2233" y="2219"/>
                    <a:pt x="2191" y="2191"/>
                  </a:cubicBezTo>
                  <a:cubicBezTo>
                    <a:pt x="2120" y="2143"/>
                    <a:pt x="2072" y="2072"/>
                    <a:pt x="2072" y="1977"/>
                  </a:cubicBezTo>
                  <a:lnTo>
                    <a:pt x="2072" y="595"/>
                  </a:lnTo>
                  <a:cubicBezTo>
                    <a:pt x="2072" y="524"/>
                    <a:pt x="2120" y="429"/>
                    <a:pt x="2191" y="381"/>
                  </a:cubicBezTo>
                  <a:cubicBezTo>
                    <a:pt x="2227" y="357"/>
                    <a:pt x="2269" y="345"/>
                    <a:pt x="2311" y="345"/>
                  </a:cubicBezTo>
                  <a:close/>
                  <a:moveTo>
                    <a:pt x="96" y="0"/>
                  </a:moveTo>
                  <a:cubicBezTo>
                    <a:pt x="48" y="0"/>
                    <a:pt x="1" y="48"/>
                    <a:pt x="1" y="95"/>
                  </a:cubicBezTo>
                  <a:lnTo>
                    <a:pt x="1" y="2501"/>
                  </a:lnTo>
                  <a:cubicBezTo>
                    <a:pt x="1" y="2548"/>
                    <a:pt x="48" y="2572"/>
                    <a:pt x="96" y="2572"/>
                  </a:cubicBezTo>
                  <a:lnTo>
                    <a:pt x="5573" y="2572"/>
                  </a:lnTo>
                  <a:cubicBezTo>
                    <a:pt x="5621" y="2572"/>
                    <a:pt x="5668" y="2548"/>
                    <a:pt x="5668" y="2501"/>
                  </a:cubicBezTo>
                  <a:lnTo>
                    <a:pt x="5668" y="95"/>
                  </a:lnTo>
                  <a:cubicBezTo>
                    <a:pt x="5668" y="48"/>
                    <a:pt x="5621" y="0"/>
                    <a:pt x="557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6"/>
            <p:cNvSpPr/>
            <p:nvPr/>
          </p:nvSpPr>
          <p:spPr>
            <a:xfrm>
              <a:off x="5453274" y="3984089"/>
              <a:ext cx="15262" cy="14564"/>
            </a:xfrm>
            <a:custGeom>
              <a:rect b="b" l="l" r="r" t="t"/>
              <a:pathLst>
                <a:path extrusionOk="0" h="501" w="525">
                  <a:moveTo>
                    <a:pt x="262" y="0"/>
                  </a:moveTo>
                  <a:cubicBezTo>
                    <a:pt x="120" y="0"/>
                    <a:pt x="0" y="119"/>
                    <a:pt x="0" y="262"/>
                  </a:cubicBezTo>
                  <a:cubicBezTo>
                    <a:pt x="0" y="405"/>
                    <a:pt x="120" y="500"/>
                    <a:pt x="262" y="500"/>
                  </a:cubicBezTo>
                  <a:cubicBezTo>
                    <a:pt x="405" y="500"/>
                    <a:pt x="524" y="405"/>
                    <a:pt x="524" y="262"/>
                  </a:cubicBezTo>
                  <a:cubicBezTo>
                    <a:pt x="524" y="119"/>
                    <a:pt x="40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6"/>
            <p:cNvSpPr/>
            <p:nvPr/>
          </p:nvSpPr>
          <p:spPr>
            <a:xfrm>
              <a:off x="5408274" y="3898943"/>
              <a:ext cx="15959" cy="15930"/>
            </a:xfrm>
            <a:custGeom>
              <a:rect b="b" l="l" r="r" t="t"/>
              <a:pathLst>
                <a:path extrusionOk="0" h="548" w="549">
                  <a:moveTo>
                    <a:pt x="0" y="0"/>
                  </a:moveTo>
                  <a:lnTo>
                    <a:pt x="0" y="548"/>
                  </a:lnTo>
                  <a:lnTo>
                    <a:pt x="548" y="262"/>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6"/>
            <p:cNvSpPr/>
            <p:nvPr/>
          </p:nvSpPr>
          <p:spPr>
            <a:xfrm>
              <a:off x="5288505" y="3831791"/>
              <a:ext cx="254799" cy="200089"/>
            </a:xfrm>
            <a:custGeom>
              <a:rect b="b" l="l" r="r" t="t"/>
              <a:pathLst>
                <a:path extrusionOk="0" h="6883" w="8765">
                  <a:moveTo>
                    <a:pt x="7121" y="786"/>
                  </a:moveTo>
                  <a:cubicBezTo>
                    <a:pt x="7455" y="786"/>
                    <a:pt x="7716" y="1048"/>
                    <a:pt x="7716" y="1381"/>
                  </a:cubicBezTo>
                  <a:lnTo>
                    <a:pt x="7716" y="3787"/>
                  </a:lnTo>
                  <a:cubicBezTo>
                    <a:pt x="7716" y="4120"/>
                    <a:pt x="7455" y="4382"/>
                    <a:pt x="7121" y="4382"/>
                  </a:cubicBezTo>
                  <a:lnTo>
                    <a:pt x="1644" y="4382"/>
                  </a:lnTo>
                  <a:cubicBezTo>
                    <a:pt x="1310" y="4382"/>
                    <a:pt x="1048" y="4120"/>
                    <a:pt x="1048" y="3787"/>
                  </a:cubicBezTo>
                  <a:lnTo>
                    <a:pt x="1048" y="1381"/>
                  </a:lnTo>
                  <a:cubicBezTo>
                    <a:pt x="1048" y="1048"/>
                    <a:pt x="1310" y="786"/>
                    <a:pt x="1644" y="786"/>
                  </a:cubicBezTo>
                  <a:close/>
                  <a:moveTo>
                    <a:pt x="1287" y="4882"/>
                  </a:moveTo>
                  <a:cubicBezTo>
                    <a:pt x="1429" y="4882"/>
                    <a:pt x="1549" y="5001"/>
                    <a:pt x="1549" y="5144"/>
                  </a:cubicBezTo>
                  <a:lnTo>
                    <a:pt x="1549" y="5835"/>
                  </a:lnTo>
                  <a:cubicBezTo>
                    <a:pt x="1549" y="5977"/>
                    <a:pt x="1429" y="6097"/>
                    <a:pt x="1287" y="6097"/>
                  </a:cubicBezTo>
                  <a:cubicBezTo>
                    <a:pt x="1167" y="6097"/>
                    <a:pt x="1048" y="5977"/>
                    <a:pt x="1048" y="5835"/>
                  </a:cubicBezTo>
                  <a:lnTo>
                    <a:pt x="1048" y="5144"/>
                  </a:lnTo>
                  <a:cubicBezTo>
                    <a:pt x="1048" y="5001"/>
                    <a:pt x="1167" y="4882"/>
                    <a:pt x="1287" y="4882"/>
                  </a:cubicBezTo>
                  <a:close/>
                  <a:moveTo>
                    <a:pt x="2144" y="4882"/>
                  </a:moveTo>
                  <a:cubicBezTo>
                    <a:pt x="2287" y="4882"/>
                    <a:pt x="2406" y="5001"/>
                    <a:pt x="2406" y="5144"/>
                  </a:cubicBezTo>
                  <a:lnTo>
                    <a:pt x="2406" y="5835"/>
                  </a:lnTo>
                  <a:cubicBezTo>
                    <a:pt x="2406" y="5977"/>
                    <a:pt x="2287" y="6097"/>
                    <a:pt x="2144" y="6097"/>
                  </a:cubicBezTo>
                  <a:cubicBezTo>
                    <a:pt x="2001" y="6097"/>
                    <a:pt x="1906" y="5977"/>
                    <a:pt x="1906" y="5835"/>
                  </a:cubicBezTo>
                  <a:lnTo>
                    <a:pt x="1906" y="5144"/>
                  </a:lnTo>
                  <a:cubicBezTo>
                    <a:pt x="1906" y="5001"/>
                    <a:pt x="2001" y="4882"/>
                    <a:pt x="2144" y="4882"/>
                  </a:cubicBezTo>
                  <a:close/>
                  <a:moveTo>
                    <a:pt x="5930" y="4715"/>
                  </a:moveTo>
                  <a:cubicBezTo>
                    <a:pt x="6264" y="4715"/>
                    <a:pt x="6550" y="4930"/>
                    <a:pt x="6645" y="5239"/>
                  </a:cubicBezTo>
                  <a:lnTo>
                    <a:pt x="7478" y="5239"/>
                  </a:lnTo>
                  <a:cubicBezTo>
                    <a:pt x="7621" y="5239"/>
                    <a:pt x="7716" y="5358"/>
                    <a:pt x="7716" y="5501"/>
                  </a:cubicBezTo>
                  <a:cubicBezTo>
                    <a:pt x="7716" y="5644"/>
                    <a:pt x="7621" y="5739"/>
                    <a:pt x="7478" y="5739"/>
                  </a:cubicBezTo>
                  <a:lnTo>
                    <a:pt x="6645" y="5739"/>
                  </a:lnTo>
                  <a:cubicBezTo>
                    <a:pt x="6550" y="6049"/>
                    <a:pt x="6264" y="6263"/>
                    <a:pt x="5930" y="6263"/>
                  </a:cubicBezTo>
                  <a:cubicBezTo>
                    <a:pt x="5597" y="6263"/>
                    <a:pt x="5311" y="6049"/>
                    <a:pt x="5192" y="5739"/>
                  </a:cubicBezTo>
                  <a:lnTo>
                    <a:pt x="3192" y="5739"/>
                  </a:lnTo>
                  <a:cubicBezTo>
                    <a:pt x="3049" y="5739"/>
                    <a:pt x="2930" y="5644"/>
                    <a:pt x="2930" y="5501"/>
                  </a:cubicBezTo>
                  <a:cubicBezTo>
                    <a:pt x="2930" y="5358"/>
                    <a:pt x="3049" y="5239"/>
                    <a:pt x="3192" y="5239"/>
                  </a:cubicBezTo>
                  <a:lnTo>
                    <a:pt x="5192" y="5239"/>
                  </a:lnTo>
                  <a:cubicBezTo>
                    <a:pt x="5311" y="4930"/>
                    <a:pt x="5597" y="4715"/>
                    <a:pt x="5930" y="4715"/>
                  </a:cubicBezTo>
                  <a:close/>
                  <a:moveTo>
                    <a:pt x="1" y="0"/>
                  </a:moveTo>
                  <a:lnTo>
                    <a:pt x="1" y="5930"/>
                  </a:lnTo>
                  <a:cubicBezTo>
                    <a:pt x="1" y="6454"/>
                    <a:pt x="429" y="6882"/>
                    <a:pt x="929" y="6882"/>
                  </a:cubicBezTo>
                  <a:lnTo>
                    <a:pt x="7836" y="6882"/>
                  </a:lnTo>
                  <a:cubicBezTo>
                    <a:pt x="8336" y="6882"/>
                    <a:pt x="8764" y="6454"/>
                    <a:pt x="8764" y="5930"/>
                  </a:cubicBezTo>
                  <a:lnTo>
                    <a:pt x="876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86" name="Google Shape;986;p56"/>
          <p:cNvCxnSpPr/>
          <p:nvPr/>
        </p:nvCxnSpPr>
        <p:spPr>
          <a:xfrm>
            <a:off x="1043126" y="564211"/>
            <a:ext cx="0" cy="3398400"/>
          </a:xfrm>
          <a:prstGeom prst="straightConnector1">
            <a:avLst/>
          </a:prstGeom>
          <a:noFill/>
          <a:ln cap="flat" cmpd="sng" w="9525">
            <a:solidFill>
              <a:srgbClr val="FFFF00"/>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0" name="Shape 990"/>
        <p:cNvGrpSpPr/>
        <p:nvPr/>
      </p:nvGrpSpPr>
      <p:grpSpPr>
        <a:xfrm>
          <a:off x="0" y="0"/>
          <a:ext cx="0" cy="0"/>
          <a:chOff x="0" y="0"/>
          <a:chExt cx="0" cy="0"/>
        </a:xfrm>
      </p:grpSpPr>
      <p:sp>
        <p:nvSpPr>
          <p:cNvPr id="991" name="Google Shape;991;p57"/>
          <p:cNvSpPr/>
          <p:nvPr/>
        </p:nvSpPr>
        <p:spPr>
          <a:xfrm rot="900139">
            <a:off x="3262104" y="3684584"/>
            <a:ext cx="5827902" cy="2500985"/>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7"/>
          <p:cNvSpPr/>
          <p:nvPr/>
        </p:nvSpPr>
        <p:spPr>
          <a:xfrm rot="900090">
            <a:off x="118049" y="-438096"/>
            <a:ext cx="1773764" cy="5494415"/>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7"/>
          <p:cNvSpPr/>
          <p:nvPr/>
        </p:nvSpPr>
        <p:spPr>
          <a:xfrm rot="-899991">
            <a:off x="4033568" y="-1565159"/>
            <a:ext cx="6891295" cy="2390061"/>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7"/>
          <p:cNvSpPr txBox="1"/>
          <p:nvPr>
            <p:ph type="title"/>
          </p:nvPr>
        </p:nvSpPr>
        <p:spPr>
          <a:xfrm>
            <a:off x="4009650" y="2011500"/>
            <a:ext cx="4170600" cy="1548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What is</a:t>
            </a:r>
            <a:br>
              <a:rPr lang="en"/>
            </a:br>
            <a:r>
              <a:rPr lang="en"/>
              <a:t>UX design?</a:t>
            </a:r>
            <a:endParaRPr/>
          </a:p>
        </p:txBody>
      </p:sp>
      <p:sp>
        <p:nvSpPr>
          <p:cNvPr id="995" name="Google Shape;995;p57"/>
          <p:cNvSpPr txBox="1"/>
          <p:nvPr>
            <p:ph idx="2" type="title"/>
          </p:nvPr>
        </p:nvSpPr>
        <p:spPr>
          <a:xfrm>
            <a:off x="6600545" y="952500"/>
            <a:ext cx="1579500" cy="1059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996" name="Google Shape;996;p57"/>
          <p:cNvSpPr txBox="1"/>
          <p:nvPr>
            <p:ph idx="1" type="subTitle"/>
          </p:nvPr>
        </p:nvSpPr>
        <p:spPr>
          <a:xfrm>
            <a:off x="4009450" y="3730500"/>
            <a:ext cx="4170600" cy="460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You can enter a subtitle here if you need it</a:t>
            </a:r>
            <a:endParaRPr/>
          </a:p>
        </p:txBody>
      </p:sp>
      <p:grpSp>
        <p:nvGrpSpPr>
          <p:cNvPr id="997" name="Google Shape;997;p57"/>
          <p:cNvGrpSpPr/>
          <p:nvPr/>
        </p:nvGrpSpPr>
        <p:grpSpPr>
          <a:xfrm>
            <a:off x="713219" y="952432"/>
            <a:ext cx="2918976" cy="3238402"/>
            <a:chOff x="713219" y="952432"/>
            <a:chExt cx="2918976" cy="3238402"/>
          </a:xfrm>
        </p:grpSpPr>
        <p:sp>
          <p:nvSpPr>
            <p:cNvPr id="998" name="Google Shape;998;p57"/>
            <p:cNvSpPr/>
            <p:nvPr/>
          </p:nvSpPr>
          <p:spPr>
            <a:xfrm>
              <a:off x="713219" y="1038282"/>
              <a:ext cx="1791920" cy="3152552"/>
            </a:xfrm>
            <a:custGeom>
              <a:rect b="b" l="l" r="r" t="t"/>
              <a:pathLst>
                <a:path extrusionOk="0" h="95990" w="54561">
                  <a:moveTo>
                    <a:pt x="50700" y="95990"/>
                  </a:moveTo>
                  <a:lnTo>
                    <a:pt x="3861" y="95990"/>
                  </a:lnTo>
                  <a:cubicBezTo>
                    <a:pt x="1733" y="95990"/>
                    <a:pt x="0" y="94257"/>
                    <a:pt x="0" y="92130"/>
                  </a:cubicBezTo>
                  <a:lnTo>
                    <a:pt x="0" y="3830"/>
                  </a:lnTo>
                  <a:cubicBezTo>
                    <a:pt x="0" y="1703"/>
                    <a:pt x="1733" y="1"/>
                    <a:pt x="3861" y="1"/>
                  </a:cubicBezTo>
                  <a:lnTo>
                    <a:pt x="50700" y="1"/>
                  </a:lnTo>
                  <a:cubicBezTo>
                    <a:pt x="52828" y="1"/>
                    <a:pt x="54561" y="1703"/>
                    <a:pt x="54561" y="3830"/>
                  </a:cubicBezTo>
                  <a:lnTo>
                    <a:pt x="54561" y="92130"/>
                  </a:lnTo>
                  <a:cubicBezTo>
                    <a:pt x="54561" y="94257"/>
                    <a:pt x="52828" y="95990"/>
                    <a:pt x="50700" y="95990"/>
                  </a:cubicBezTo>
                  <a:close/>
                </a:path>
              </a:pathLst>
            </a:cu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7"/>
            <p:cNvSpPr/>
            <p:nvPr/>
          </p:nvSpPr>
          <p:spPr>
            <a:xfrm>
              <a:off x="792074" y="1245912"/>
              <a:ext cx="1634210" cy="2554621"/>
            </a:xfrm>
            <a:custGeom>
              <a:rect b="b" l="l" r="r" t="t"/>
              <a:pathLst>
                <a:path extrusionOk="0" h="77784" w="49759">
                  <a:moveTo>
                    <a:pt x="1" y="1"/>
                  </a:moveTo>
                  <a:lnTo>
                    <a:pt x="49758" y="1"/>
                  </a:lnTo>
                  <a:lnTo>
                    <a:pt x="49758" y="77783"/>
                  </a:lnTo>
                  <a:lnTo>
                    <a:pt x="1" y="77783"/>
                  </a:ln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7"/>
            <p:cNvSpPr/>
            <p:nvPr/>
          </p:nvSpPr>
          <p:spPr>
            <a:xfrm>
              <a:off x="1452930" y="1136120"/>
              <a:ext cx="247600" cy="35963"/>
            </a:xfrm>
            <a:custGeom>
              <a:rect b="b" l="l" r="r" t="t"/>
              <a:pathLst>
                <a:path extrusionOk="0" h="1095" w="7539">
                  <a:moveTo>
                    <a:pt x="6992" y="1095"/>
                  </a:moveTo>
                  <a:lnTo>
                    <a:pt x="548" y="1095"/>
                  </a:lnTo>
                  <a:cubicBezTo>
                    <a:pt x="244" y="1095"/>
                    <a:pt x="1" y="851"/>
                    <a:pt x="1" y="547"/>
                  </a:cubicBezTo>
                  <a:lnTo>
                    <a:pt x="1" y="547"/>
                  </a:lnTo>
                  <a:cubicBezTo>
                    <a:pt x="1" y="244"/>
                    <a:pt x="244" y="0"/>
                    <a:pt x="548" y="0"/>
                  </a:cubicBezTo>
                  <a:lnTo>
                    <a:pt x="6992" y="0"/>
                  </a:lnTo>
                  <a:cubicBezTo>
                    <a:pt x="7296" y="0"/>
                    <a:pt x="7539" y="244"/>
                    <a:pt x="7539" y="547"/>
                  </a:cubicBezTo>
                  <a:lnTo>
                    <a:pt x="7539" y="547"/>
                  </a:lnTo>
                  <a:cubicBezTo>
                    <a:pt x="7539" y="851"/>
                    <a:pt x="7296" y="1095"/>
                    <a:pt x="6992" y="109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7"/>
            <p:cNvSpPr/>
            <p:nvPr/>
          </p:nvSpPr>
          <p:spPr>
            <a:xfrm>
              <a:off x="1730449" y="1137105"/>
              <a:ext cx="34977" cy="34977"/>
            </a:xfrm>
            <a:custGeom>
              <a:rect b="b" l="l" r="r" t="t"/>
              <a:pathLst>
                <a:path extrusionOk="0" h="1065" w="1065">
                  <a:moveTo>
                    <a:pt x="1064" y="517"/>
                  </a:moveTo>
                  <a:cubicBezTo>
                    <a:pt x="1064" y="821"/>
                    <a:pt x="821" y="1065"/>
                    <a:pt x="548" y="1065"/>
                  </a:cubicBezTo>
                  <a:cubicBezTo>
                    <a:pt x="244" y="1065"/>
                    <a:pt x="1" y="821"/>
                    <a:pt x="1" y="517"/>
                  </a:cubicBezTo>
                  <a:cubicBezTo>
                    <a:pt x="1" y="214"/>
                    <a:pt x="244" y="1"/>
                    <a:pt x="548" y="1"/>
                  </a:cubicBezTo>
                  <a:cubicBezTo>
                    <a:pt x="821" y="1"/>
                    <a:pt x="1064" y="244"/>
                    <a:pt x="1064" y="51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7"/>
            <p:cNvSpPr/>
            <p:nvPr/>
          </p:nvSpPr>
          <p:spPr>
            <a:xfrm>
              <a:off x="1462914" y="3850388"/>
              <a:ext cx="293513" cy="293546"/>
            </a:xfrm>
            <a:custGeom>
              <a:rect b="b" l="l" r="r" t="t"/>
              <a:pathLst>
                <a:path extrusionOk="0" h="8938" w="8937">
                  <a:moveTo>
                    <a:pt x="8937" y="4469"/>
                  </a:moveTo>
                  <a:cubicBezTo>
                    <a:pt x="8937" y="6931"/>
                    <a:pt x="6931" y="8937"/>
                    <a:pt x="4469" y="8937"/>
                  </a:cubicBezTo>
                  <a:cubicBezTo>
                    <a:pt x="1976" y="8937"/>
                    <a:pt x="1" y="6931"/>
                    <a:pt x="1" y="4469"/>
                  </a:cubicBezTo>
                  <a:cubicBezTo>
                    <a:pt x="1" y="2007"/>
                    <a:pt x="1976" y="1"/>
                    <a:pt x="4469" y="1"/>
                  </a:cubicBezTo>
                  <a:cubicBezTo>
                    <a:pt x="6931" y="1"/>
                    <a:pt x="8937" y="2007"/>
                    <a:pt x="8937" y="4469"/>
                  </a:cubicBezTo>
                  <a:close/>
                </a:path>
              </a:pathLst>
            </a:custGeom>
            <a:solidFill>
              <a:srgbClr val="C15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7"/>
            <p:cNvSpPr/>
            <p:nvPr/>
          </p:nvSpPr>
          <p:spPr>
            <a:xfrm>
              <a:off x="1462914" y="3855380"/>
              <a:ext cx="283529" cy="284547"/>
            </a:xfrm>
            <a:custGeom>
              <a:rect b="b" l="l" r="r" t="t"/>
              <a:pathLst>
                <a:path extrusionOk="0" h="8664" w="8633">
                  <a:moveTo>
                    <a:pt x="8633" y="4317"/>
                  </a:moveTo>
                  <a:cubicBezTo>
                    <a:pt x="8633" y="6718"/>
                    <a:pt x="6688" y="8664"/>
                    <a:pt x="4317" y="8664"/>
                  </a:cubicBezTo>
                  <a:cubicBezTo>
                    <a:pt x="1916" y="8664"/>
                    <a:pt x="1" y="6718"/>
                    <a:pt x="1" y="4317"/>
                  </a:cubicBezTo>
                  <a:cubicBezTo>
                    <a:pt x="1" y="1946"/>
                    <a:pt x="1916" y="1"/>
                    <a:pt x="4317" y="1"/>
                  </a:cubicBezTo>
                  <a:cubicBezTo>
                    <a:pt x="6688" y="1"/>
                    <a:pt x="8633" y="1946"/>
                    <a:pt x="8633" y="431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7"/>
            <p:cNvSpPr/>
            <p:nvPr/>
          </p:nvSpPr>
          <p:spPr>
            <a:xfrm>
              <a:off x="1477891" y="3871375"/>
              <a:ext cx="252592" cy="252592"/>
            </a:xfrm>
            <a:custGeom>
              <a:rect b="b" l="l" r="r" t="t"/>
              <a:pathLst>
                <a:path extrusionOk="0" h="7691" w="7691">
                  <a:moveTo>
                    <a:pt x="7691" y="3830"/>
                  </a:moveTo>
                  <a:cubicBezTo>
                    <a:pt x="7691" y="5958"/>
                    <a:pt x="5988" y="7690"/>
                    <a:pt x="3861" y="7690"/>
                  </a:cubicBezTo>
                  <a:cubicBezTo>
                    <a:pt x="1733" y="7690"/>
                    <a:pt x="1" y="5958"/>
                    <a:pt x="1" y="3830"/>
                  </a:cubicBezTo>
                  <a:cubicBezTo>
                    <a:pt x="1" y="1702"/>
                    <a:pt x="1733" y="0"/>
                    <a:pt x="3861" y="0"/>
                  </a:cubicBezTo>
                  <a:cubicBezTo>
                    <a:pt x="5988" y="0"/>
                    <a:pt x="7691" y="1702"/>
                    <a:pt x="7691" y="3830"/>
                  </a:cubicBezTo>
                  <a:close/>
                </a:path>
              </a:pathLst>
            </a:custGeom>
            <a:gradFill>
              <a:gsLst>
                <a:gs pos="0">
                  <a:schemeClr val="accent5"/>
                </a:gs>
                <a:gs pos="100000">
                  <a:schemeClr val="accent4"/>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7"/>
            <p:cNvSpPr/>
            <p:nvPr/>
          </p:nvSpPr>
          <p:spPr>
            <a:xfrm>
              <a:off x="938814" y="1513447"/>
              <a:ext cx="1340729" cy="107855"/>
            </a:xfrm>
            <a:custGeom>
              <a:rect b="b" l="l" r="r" t="t"/>
              <a:pathLst>
                <a:path extrusionOk="0" h="3284" w="40823">
                  <a:moveTo>
                    <a:pt x="40032" y="3284"/>
                  </a:moveTo>
                  <a:lnTo>
                    <a:pt x="791" y="3284"/>
                  </a:lnTo>
                  <a:cubicBezTo>
                    <a:pt x="335" y="3284"/>
                    <a:pt x="1" y="2919"/>
                    <a:pt x="1" y="2493"/>
                  </a:cubicBezTo>
                  <a:lnTo>
                    <a:pt x="1" y="791"/>
                  </a:lnTo>
                  <a:cubicBezTo>
                    <a:pt x="1" y="366"/>
                    <a:pt x="335" y="1"/>
                    <a:pt x="791" y="1"/>
                  </a:cubicBezTo>
                  <a:lnTo>
                    <a:pt x="40032" y="1"/>
                  </a:lnTo>
                  <a:cubicBezTo>
                    <a:pt x="40488" y="1"/>
                    <a:pt x="40822" y="366"/>
                    <a:pt x="40822" y="791"/>
                  </a:cubicBezTo>
                  <a:lnTo>
                    <a:pt x="40822" y="2493"/>
                  </a:lnTo>
                  <a:cubicBezTo>
                    <a:pt x="40822" y="2919"/>
                    <a:pt x="40488" y="3284"/>
                    <a:pt x="40032" y="328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7"/>
            <p:cNvSpPr/>
            <p:nvPr/>
          </p:nvSpPr>
          <p:spPr>
            <a:xfrm>
              <a:off x="938814" y="2972935"/>
              <a:ext cx="1340729" cy="107822"/>
            </a:xfrm>
            <a:custGeom>
              <a:rect b="b" l="l" r="r" t="t"/>
              <a:pathLst>
                <a:path extrusionOk="0" h="3283" w="40823">
                  <a:moveTo>
                    <a:pt x="40032" y="3283"/>
                  </a:moveTo>
                  <a:lnTo>
                    <a:pt x="791" y="3283"/>
                  </a:lnTo>
                  <a:cubicBezTo>
                    <a:pt x="335" y="3283"/>
                    <a:pt x="1" y="2918"/>
                    <a:pt x="1" y="2462"/>
                  </a:cubicBezTo>
                  <a:lnTo>
                    <a:pt x="1" y="790"/>
                  </a:lnTo>
                  <a:cubicBezTo>
                    <a:pt x="1" y="335"/>
                    <a:pt x="335" y="0"/>
                    <a:pt x="791" y="0"/>
                  </a:cubicBezTo>
                  <a:lnTo>
                    <a:pt x="40032" y="0"/>
                  </a:lnTo>
                  <a:cubicBezTo>
                    <a:pt x="40488" y="0"/>
                    <a:pt x="40822" y="335"/>
                    <a:pt x="40822" y="790"/>
                  </a:cubicBezTo>
                  <a:lnTo>
                    <a:pt x="40822" y="2462"/>
                  </a:lnTo>
                  <a:cubicBezTo>
                    <a:pt x="40822" y="2918"/>
                    <a:pt x="40488" y="3283"/>
                    <a:pt x="40032" y="32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7"/>
            <p:cNvSpPr/>
            <p:nvPr/>
          </p:nvSpPr>
          <p:spPr>
            <a:xfrm>
              <a:off x="938814" y="3179580"/>
              <a:ext cx="1340729" cy="107822"/>
            </a:xfrm>
            <a:custGeom>
              <a:rect b="b" l="l" r="r" t="t"/>
              <a:pathLst>
                <a:path extrusionOk="0" h="3283" w="40823">
                  <a:moveTo>
                    <a:pt x="40032" y="3283"/>
                  </a:moveTo>
                  <a:lnTo>
                    <a:pt x="791" y="3283"/>
                  </a:lnTo>
                  <a:cubicBezTo>
                    <a:pt x="335" y="3283"/>
                    <a:pt x="1" y="2918"/>
                    <a:pt x="1" y="2493"/>
                  </a:cubicBezTo>
                  <a:lnTo>
                    <a:pt x="1" y="790"/>
                  </a:lnTo>
                  <a:cubicBezTo>
                    <a:pt x="1" y="365"/>
                    <a:pt x="335" y="0"/>
                    <a:pt x="791" y="0"/>
                  </a:cubicBezTo>
                  <a:lnTo>
                    <a:pt x="40032" y="0"/>
                  </a:lnTo>
                  <a:cubicBezTo>
                    <a:pt x="40488" y="0"/>
                    <a:pt x="40822" y="365"/>
                    <a:pt x="40822" y="790"/>
                  </a:cubicBezTo>
                  <a:lnTo>
                    <a:pt x="40822" y="2493"/>
                  </a:lnTo>
                  <a:cubicBezTo>
                    <a:pt x="40822" y="2918"/>
                    <a:pt x="40488" y="3283"/>
                    <a:pt x="40032" y="32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7"/>
            <p:cNvSpPr/>
            <p:nvPr/>
          </p:nvSpPr>
          <p:spPr>
            <a:xfrm>
              <a:off x="1289210" y="3590867"/>
              <a:ext cx="639936" cy="92846"/>
            </a:xfrm>
            <a:custGeom>
              <a:rect b="b" l="l" r="r" t="t"/>
              <a:pathLst>
                <a:path extrusionOk="0" h="2827" w="19485">
                  <a:moveTo>
                    <a:pt x="18694" y="2827"/>
                  </a:moveTo>
                  <a:lnTo>
                    <a:pt x="791" y="2827"/>
                  </a:lnTo>
                  <a:cubicBezTo>
                    <a:pt x="365" y="2827"/>
                    <a:pt x="1" y="2462"/>
                    <a:pt x="1" y="2037"/>
                  </a:cubicBezTo>
                  <a:lnTo>
                    <a:pt x="1" y="790"/>
                  </a:lnTo>
                  <a:cubicBezTo>
                    <a:pt x="1" y="365"/>
                    <a:pt x="365" y="0"/>
                    <a:pt x="791" y="0"/>
                  </a:cubicBezTo>
                  <a:lnTo>
                    <a:pt x="18694" y="0"/>
                  </a:lnTo>
                  <a:cubicBezTo>
                    <a:pt x="19120" y="0"/>
                    <a:pt x="19484" y="365"/>
                    <a:pt x="19484" y="790"/>
                  </a:cubicBezTo>
                  <a:lnTo>
                    <a:pt x="19484" y="2037"/>
                  </a:lnTo>
                  <a:cubicBezTo>
                    <a:pt x="19484" y="2462"/>
                    <a:pt x="19120" y="2827"/>
                    <a:pt x="18694" y="282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7"/>
            <p:cNvSpPr/>
            <p:nvPr/>
          </p:nvSpPr>
          <p:spPr>
            <a:xfrm>
              <a:off x="938814" y="3386192"/>
              <a:ext cx="563052" cy="107855"/>
            </a:xfrm>
            <a:custGeom>
              <a:rect b="b" l="l" r="r" t="t"/>
              <a:pathLst>
                <a:path extrusionOk="0" h="3284" w="17144">
                  <a:moveTo>
                    <a:pt x="16354" y="3284"/>
                  </a:moveTo>
                  <a:lnTo>
                    <a:pt x="791" y="3284"/>
                  </a:lnTo>
                  <a:cubicBezTo>
                    <a:pt x="335" y="3284"/>
                    <a:pt x="1" y="2919"/>
                    <a:pt x="1" y="2493"/>
                  </a:cubicBezTo>
                  <a:lnTo>
                    <a:pt x="1" y="791"/>
                  </a:lnTo>
                  <a:cubicBezTo>
                    <a:pt x="1" y="366"/>
                    <a:pt x="335" y="1"/>
                    <a:pt x="791" y="1"/>
                  </a:cubicBezTo>
                  <a:lnTo>
                    <a:pt x="16354" y="1"/>
                  </a:lnTo>
                  <a:cubicBezTo>
                    <a:pt x="16779" y="1"/>
                    <a:pt x="17144" y="366"/>
                    <a:pt x="17144" y="791"/>
                  </a:cubicBezTo>
                  <a:lnTo>
                    <a:pt x="17144" y="2493"/>
                  </a:lnTo>
                  <a:cubicBezTo>
                    <a:pt x="17144" y="2919"/>
                    <a:pt x="16779" y="3284"/>
                    <a:pt x="16354" y="328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7"/>
            <p:cNvSpPr/>
            <p:nvPr/>
          </p:nvSpPr>
          <p:spPr>
            <a:xfrm>
              <a:off x="938814" y="1698154"/>
              <a:ext cx="1340729" cy="107822"/>
            </a:xfrm>
            <a:custGeom>
              <a:rect b="b" l="l" r="r" t="t"/>
              <a:pathLst>
                <a:path extrusionOk="0" h="3283" w="40823">
                  <a:moveTo>
                    <a:pt x="40032" y="3283"/>
                  </a:moveTo>
                  <a:lnTo>
                    <a:pt x="791" y="3283"/>
                  </a:lnTo>
                  <a:cubicBezTo>
                    <a:pt x="335" y="3283"/>
                    <a:pt x="1" y="2948"/>
                    <a:pt x="1" y="2492"/>
                  </a:cubicBezTo>
                  <a:lnTo>
                    <a:pt x="1" y="790"/>
                  </a:lnTo>
                  <a:cubicBezTo>
                    <a:pt x="1" y="365"/>
                    <a:pt x="335" y="0"/>
                    <a:pt x="791" y="0"/>
                  </a:cubicBezTo>
                  <a:lnTo>
                    <a:pt x="40032" y="0"/>
                  </a:lnTo>
                  <a:cubicBezTo>
                    <a:pt x="40488" y="0"/>
                    <a:pt x="40822" y="365"/>
                    <a:pt x="40822" y="790"/>
                  </a:cubicBezTo>
                  <a:lnTo>
                    <a:pt x="40822" y="2492"/>
                  </a:lnTo>
                  <a:cubicBezTo>
                    <a:pt x="40822" y="2948"/>
                    <a:pt x="40488" y="3283"/>
                    <a:pt x="40032" y="32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7"/>
            <p:cNvSpPr/>
            <p:nvPr/>
          </p:nvSpPr>
          <p:spPr>
            <a:xfrm>
              <a:off x="938814" y="2087469"/>
              <a:ext cx="1340729" cy="776692"/>
            </a:xfrm>
            <a:custGeom>
              <a:rect b="b" l="l" r="r" t="t"/>
              <a:pathLst>
                <a:path extrusionOk="0" h="23649" w="40823">
                  <a:moveTo>
                    <a:pt x="40032" y="23648"/>
                  </a:moveTo>
                  <a:lnTo>
                    <a:pt x="791" y="23648"/>
                  </a:lnTo>
                  <a:cubicBezTo>
                    <a:pt x="335" y="23648"/>
                    <a:pt x="1" y="23314"/>
                    <a:pt x="1" y="22858"/>
                  </a:cubicBezTo>
                  <a:lnTo>
                    <a:pt x="1" y="791"/>
                  </a:lnTo>
                  <a:cubicBezTo>
                    <a:pt x="1" y="365"/>
                    <a:pt x="335" y="0"/>
                    <a:pt x="791" y="0"/>
                  </a:cubicBezTo>
                  <a:lnTo>
                    <a:pt x="40032" y="0"/>
                  </a:lnTo>
                  <a:cubicBezTo>
                    <a:pt x="40488" y="0"/>
                    <a:pt x="40822" y="365"/>
                    <a:pt x="40822" y="791"/>
                  </a:cubicBezTo>
                  <a:lnTo>
                    <a:pt x="40822" y="22858"/>
                  </a:lnTo>
                  <a:cubicBezTo>
                    <a:pt x="40822" y="23314"/>
                    <a:pt x="40488" y="23648"/>
                    <a:pt x="40032" y="23648"/>
                  </a:cubicBezTo>
                  <a:close/>
                </a:path>
              </a:pathLst>
            </a:cu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7"/>
            <p:cNvSpPr/>
            <p:nvPr/>
          </p:nvSpPr>
          <p:spPr>
            <a:xfrm>
              <a:off x="938814" y="1883812"/>
              <a:ext cx="874530" cy="107855"/>
            </a:xfrm>
            <a:custGeom>
              <a:rect b="b" l="l" r="r" t="t"/>
              <a:pathLst>
                <a:path extrusionOk="0" h="3284" w="26628">
                  <a:moveTo>
                    <a:pt x="25807" y="3283"/>
                  </a:moveTo>
                  <a:lnTo>
                    <a:pt x="791" y="3283"/>
                  </a:lnTo>
                  <a:cubicBezTo>
                    <a:pt x="335" y="3283"/>
                    <a:pt x="1" y="2919"/>
                    <a:pt x="1" y="2493"/>
                  </a:cubicBezTo>
                  <a:lnTo>
                    <a:pt x="1" y="791"/>
                  </a:lnTo>
                  <a:cubicBezTo>
                    <a:pt x="1" y="335"/>
                    <a:pt x="335" y="1"/>
                    <a:pt x="791" y="1"/>
                  </a:cubicBezTo>
                  <a:lnTo>
                    <a:pt x="25807" y="1"/>
                  </a:lnTo>
                  <a:cubicBezTo>
                    <a:pt x="26263" y="1"/>
                    <a:pt x="26627" y="335"/>
                    <a:pt x="26627" y="791"/>
                  </a:cubicBezTo>
                  <a:lnTo>
                    <a:pt x="26627" y="2493"/>
                  </a:lnTo>
                  <a:cubicBezTo>
                    <a:pt x="26627" y="2919"/>
                    <a:pt x="26263" y="3283"/>
                    <a:pt x="25807" y="32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7"/>
            <p:cNvSpPr/>
            <p:nvPr/>
          </p:nvSpPr>
          <p:spPr>
            <a:xfrm>
              <a:off x="938814" y="1323782"/>
              <a:ext cx="354436" cy="107855"/>
            </a:xfrm>
            <a:custGeom>
              <a:rect b="b" l="l" r="r" t="t"/>
              <a:pathLst>
                <a:path extrusionOk="0" h="3284" w="10792">
                  <a:moveTo>
                    <a:pt x="10001" y="3283"/>
                  </a:moveTo>
                  <a:lnTo>
                    <a:pt x="791" y="3283"/>
                  </a:lnTo>
                  <a:cubicBezTo>
                    <a:pt x="335" y="3283"/>
                    <a:pt x="1" y="2919"/>
                    <a:pt x="1" y="2493"/>
                  </a:cubicBezTo>
                  <a:lnTo>
                    <a:pt x="1" y="791"/>
                  </a:lnTo>
                  <a:cubicBezTo>
                    <a:pt x="1" y="365"/>
                    <a:pt x="335" y="1"/>
                    <a:pt x="791" y="1"/>
                  </a:cubicBezTo>
                  <a:lnTo>
                    <a:pt x="10001" y="1"/>
                  </a:lnTo>
                  <a:cubicBezTo>
                    <a:pt x="10427" y="1"/>
                    <a:pt x="10791" y="365"/>
                    <a:pt x="10791" y="791"/>
                  </a:cubicBezTo>
                  <a:lnTo>
                    <a:pt x="10791" y="2493"/>
                  </a:lnTo>
                  <a:cubicBezTo>
                    <a:pt x="10791" y="2919"/>
                    <a:pt x="10427" y="3283"/>
                    <a:pt x="10001" y="32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7"/>
            <p:cNvSpPr/>
            <p:nvPr/>
          </p:nvSpPr>
          <p:spPr>
            <a:xfrm>
              <a:off x="721199" y="2824192"/>
              <a:ext cx="37966" cy="37966"/>
            </a:xfrm>
            <a:custGeom>
              <a:rect b="b" l="l" r="r" t="t"/>
              <a:pathLst>
                <a:path extrusionOk="0" h="1156" w="1156">
                  <a:moveTo>
                    <a:pt x="1156" y="578"/>
                  </a:moveTo>
                  <a:cubicBezTo>
                    <a:pt x="1156" y="882"/>
                    <a:pt x="912" y="1155"/>
                    <a:pt x="578" y="1155"/>
                  </a:cubicBezTo>
                  <a:cubicBezTo>
                    <a:pt x="274" y="1155"/>
                    <a:pt x="1" y="882"/>
                    <a:pt x="1" y="578"/>
                  </a:cubicBezTo>
                  <a:cubicBezTo>
                    <a:pt x="1" y="243"/>
                    <a:pt x="274" y="0"/>
                    <a:pt x="578" y="0"/>
                  </a:cubicBezTo>
                  <a:cubicBezTo>
                    <a:pt x="912" y="0"/>
                    <a:pt x="1156" y="243"/>
                    <a:pt x="1156" y="578"/>
                  </a:cubicBezTo>
                  <a:close/>
                </a:path>
              </a:pathLst>
            </a:custGeom>
            <a:solidFill>
              <a:srgbClr val="C15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7"/>
            <p:cNvSpPr/>
            <p:nvPr/>
          </p:nvSpPr>
          <p:spPr>
            <a:xfrm>
              <a:off x="2666822" y="952432"/>
              <a:ext cx="965372" cy="604992"/>
            </a:xfrm>
            <a:custGeom>
              <a:rect b="b" l="l" r="r" t="t"/>
              <a:pathLst>
                <a:path extrusionOk="0" h="18421" w="29394">
                  <a:moveTo>
                    <a:pt x="28117" y="18420"/>
                  </a:moveTo>
                  <a:lnTo>
                    <a:pt x="1277" y="18420"/>
                  </a:lnTo>
                  <a:cubicBezTo>
                    <a:pt x="578" y="18420"/>
                    <a:pt x="1" y="17843"/>
                    <a:pt x="1" y="17144"/>
                  </a:cubicBezTo>
                  <a:lnTo>
                    <a:pt x="1" y="1247"/>
                  </a:lnTo>
                  <a:cubicBezTo>
                    <a:pt x="1" y="548"/>
                    <a:pt x="578" y="1"/>
                    <a:pt x="1277" y="1"/>
                  </a:cubicBezTo>
                  <a:lnTo>
                    <a:pt x="28117" y="1"/>
                  </a:lnTo>
                  <a:cubicBezTo>
                    <a:pt x="28816" y="1"/>
                    <a:pt x="29393" y="548"/>
                    <a:pt x="29393" y="1247"/>
                  </a:cubicBezTo>
                  <a:lnTo>
                    <a:pt x="29393" y="17144"/>
                  </a:lnTo>
                  <a:cubicBezTo>
                    <a:pt x="29393" y="17843"/>
                    <a:pt x="28816" y="18420"/>
                    <a:pt x="28117" y="1842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7"/>
            <p:cNvSpPr/>
            <p:nvPr/>
          </p:nvSpPr>
          <p:spPr>
            <a:xfrm>
              <a:off x="2687808" y="965405"/>
              <a:ext cx="923433" cy="579046"/>
            </a:xfrm>
            <a:custGeom>
              <a:rect b="b" l="l" r="r" t="t"/>
              <a:pathLst>
                <a:path extrusionOk="0" h="17631" w="28117">
                  <a:moveTo>
                    <a:pt x="26870" y="17630"/>
                  </a:moveTo>
                  <a:lnTo>
                    <a:pt x="1246" y="17630"/>
                  </a:lnTo>
                  <a:cubicBezTo>
                    <a:pt x="578" y="17630"/>
                    <a:pt x="0" y="17053"/>
                    <a:pt x="0" y="16354"/>
                  </a:cubicBezTo>
                  <a:lnTo>
                    <a:pt x="0" y="1247"/>
                  </a:lnTo>
                  <a:cubicBezTo>
                    <a:pt x="0" y="548"/>
                    <a:pt x="578" y="1"/>
                    <a:pt x="1246" y="1"/>
                  </a:cubicBezTo>
                  <a:lnTo>
                    <a:pt x="26870" y="1"/>
                  </a:lnTo>
                  <a:cubicBezTo>
                    <a:pt x="27569" y="1"/>
                    <a:pt x="28116" y="548"/>
                    <a:pt x="28116" y="1247"/>
                  </a:cubicBezTo>
                  <a:lnTo>
                    <a:pt x="28116" y="16354"/>
                  </a:lnTo>
                  <a:cubicBezTo>
                    <a:pt x="28116" y="17053"/>
                    <a:pt x="27569" y="17630"/>
                    <a:pt x="26870" y="17630"/>
                  </a:cubicBezTo>
                  <a:close/>
                </a:path>
              </a:pathLst>
            </a:custGeom>
            <a:gradFill>
              <a:gsLst>
                <a:gs pos="0">
                  <a:schemeClr val="accent5"/>
                </a:gs>
                <a:gs pos="100000">
                  <a:schemeClr val="accent4"/>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7"/>
            <p:cNvSpPr/>
            <p:nvPr/>
          </p:nvSpPr>
          <p:spPr>
            <a:xfrm>
              <a:off x="2782625" y="1036279"/>
              <a:ext cx="251606" cy="242608"/>
            </a:xfrm>
            <a:custGeom>
              <a:rect b="b" l="l" r="r" t="t"/>
              <a:pathLst>
                <a:path extrusionOk="0" fill="none" h="7387" w="7661">
                  <a:moveTo>
                    <a:pt x="487" y="7387"/>
                  </a:moveTo>
                  <a:cubicBezTo>
                    <a:pt x="183" y="6718"/>
                    <a:pt x="1" y="5989"/>
                    <a:pt x="1" y="5198"/>
                  </a:cubicBezTo>
                  <a:cubicBezTo>
                    <a:pt x="1" y="2311"/>
                    <a:pt x="2341" y="1"/>
                    <a:pt x="5198" y="1"/>
                  </a:cubicBezTo>
                  <a:cubicBezTo>
                    <a:pt x="6110" y="1"/>
                    <a:pt x="6931" y="214"/>
                    <a:pt x="7660" y="609"/>
                  </a:cubicBezTo>
                </a:path>
              </a:pathLst>
            </a:custGeom>
            <a:noFill/>
            <a:ln cap="flat" cmpd="sng" w="38000">
              <a:solidFill>
                <a:srgbClr val="FFFF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7"/>
            <p:cNvSpPr/>
            <p:nvPr/>
          </p:nvSpPr>
          <p:spPr>
            <a:xfrm>
              <a:off x="2798619" y="1056247"/>
              <a:ext cx="325469" cy="321495"/>
            </a:xfrm>
            <a:custGeom>
              <a:rect b="b" l="l" r="r" t="t"/>
              <a:pathLst>
                <a:path extrusionOk="0" fill="none" h="9789" w="9910">
                  <a:moveTo>
                    <a:pt x="7173" y="1"/>
                  </a:moveTo>
                  <a:cubicBezTo>
                    <a:pt x="8815" y="882"/>
                    <a:pt x="9909" y="2615"/>
                    <a:pt x="9909" y="4590"/>
                  </a:cubicBezTo>
                  <a:cubicBezTo>
                    <a:pt x="9909" y="7448"/>
                    <a:pt x="7599" y="9788"/>
                    <a:pt x="4711" y="9788"/>
                  </a:cubicBezTo>
                  <a:cubicBezTo>
                    <a:pt x="2614" y="9788"/>
                    <a:pt x="821" y="8572"/>
                    <a:pt x="0" y="6779"/>
                  </a:cubicBezTo>
                </a:path>
              </a:pathLst>
            </a:custGeom>
            <a:noFill/>
            <a:ln cap="flat" cmpd="sng" w="38000">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7"/>
            <p:cNvSpPr/>
            <p:nvPr/>
          </p:nvSpPr>
          <p:spPr>
            <a:xfrm>
              <a:off x="2828538" y="1082192"/>
              <a:ext cx="250621" cy="249603"/>
            </a:xfrm>
            <a:custGeom>
              <a:rect b="b" l="l" r="r" t="t"/>
              <a:pathLst>
                <a:path extrusionOk="0" h="7600" w="7631">
                  <a:moveTo>
                    <a:pt x="7630" y="3800"/>
                  </a:moveTo>
                  <a:cubicBezTo>
                    <a:pt x="7630" y="5898"/>
                    <a:pt x="5898" y="7600"/>
                    <a:pt x="3800" y="7600"/>
                  </a:cubicBezTo>
                  <a:cubicBezTo>
                    <a:pt x="1703" y="7600"/>
                    <a:pt x="1" y="5898"/>
                    <a:pt x="1" y="3800"/>
                  </a:cubicBezTo>
                  <a:cubicBezTo>
                    <a:pt x="1" y="1703"/>
                    <a:pt x="1703" y="1"/>
                    <a:pt x="3800" y="1"/>
                  </a:cubicBezTo>
                  <a:cubicBezTo>
                    <a:pt x="5898" y="1"/>
                    <a:pt x="7630" y="1703"/>
                    <a:pt x="7630" y="380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7"/>
            <p:cNvSpPr/>
            <p:nvPr/>
          </p:nvSpPr>
          <p:spPr>
            <a:xfrm>
              <a:off x="2756679" y="1433607"/>
              <a:ext cx="394340" cy="54913"/>
            </a:xfrm>
            <a:custGeom>
              <a:rect b="b" l="l" r="r" t="t"/>
              <a:pathLst>
                <a:path extrusionOk="0" h="1672" w="12007">
                  <a:moveTo>
                    <a:pt x="11186" y="1672"/>
                  </a:moveTo>
                  <a:lnTo>
                    <a:pt x="791" y="1672"/>
                  </a:lnTo>
                  <a:cubicBezTo>
                    <a:pt x="365" y="1672"/>
                    <a:pt x="0" y="1307"/>
                    <a:pt x="0" y="882"/>
                  </a:cubicBezTo>
                  <a:lnTo>
                    <a:pt x="0" y="791"/>
                  </a:lnTo>
                  <a:cubicBezTo>
                    <a:pt x="0" y="365"/>
                    <a:pt x="365" y="0"/>
                    <a:pt x="791" y="0"/>
                  </a:cubicBezTo>
                  <a:lnTo>
                    <a:pt x="11186" y="0"/>
                  </a:lnTo>
                  <a:cubicBezTo>
                    <a:pt x="11642" y="0"/>
                    <a:pt x="12007" y="365"/>
                    <a:pt x="12007" y="791"/>
                  </a:cubicBezTo>
                  <a:lnTo>
                    <a:pt x="12007" y="882"/>
                  </a:lnTo>
                  <a:cubicBezTo>
                    <a:pt x="12007" y="1307"/>
                    <a:pt x="11642" y="1672"/>
                    <a:pt x="11186" y="16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7"/>
            <p:cNvSpPr/>
            <p:nvPr/>
          </p:nvSpPr>
          <p:spPr>
            <a:xfrm>
              <a:off x="3200907" y="1064228"/>
              <a:ext cx="363402" cy="29985"/>
            </a:xfrm>
            <a:custGeom>
              <a:rect b="b" l="l" r="r" t="t"/>
              <a:pathLst>
                <a:path extrusionOk="0" h="913" w="11065">
                  <a:moveTo>
                    <a:pt x="10609" y="913"/>
                  </a:moveTo>
                  <a:lnTo>
                    <a:pt x="456" y="913"/>
                  </a:lnTo>
                  <a:cubicBezTo>
                    <a:pt x="213" y="913"/>
                    <a:pt x="0" y="700"/>
                    <a:pt x="0" y="457"/>
                  </a:cubicBezTo>
                  <a:lnTo>
                    <a:pt x="0" y="457"/>
                  </a:lnTo>
                  <a:cubicBezTo>
                    <a:pt x="0" y="214"/>
                    <a:pt x="213" y="1"/>
                    <a:pt x="456" y="1"/>
                  </a:cubicBezTo>
                  <a:lnTo>
                    <a:pt x="10609" y="1"/>
                  </a:lnTo>
                  <a:cubicBezTo>
                    <a:pt x="10852" y="1"/>
                    <a:pt x="11065" y="214"/>
                    <a:pt x="11065" y="457"/>
                  </a:cubicBezTo>
                  <a:lnTo>
                    <a:pt x="11065" y="457"/>
                  </a:lnTo>
                  <a:cubicBezTo>
                    <a:pt x="11065" y="700"/>
                    <a:pt x="10852" y="913"/>
                    <a:pt x="10609" y="91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7"/>
            <p:cNvSpPr/>
            <p:nvPr/>
          </p:nvSpPr>
          <p:spPr>
            <a:xfrm>
              <a:off x="3200907" y="1135102"/>
              <a:ext cx="363402" cy="29985"/>
            </a:xfrm>
            <a:custGeom>
              <a:rect b="b" l="l" r="r" t="t"/>
              <a:pathLst>
                <a:path extrusionOk="0" h="913" w="11065">
                  <a:moveTo>
                    <a:pt x="10609" y="913"/>
                  </a:moveTo>
                  <a:lnTo>
                    <a:pt x="456" y="913"/>
                  </a:lnTo>
                  <a:cubicBezTo>
                    <a:pt x="213" y="913"/>
                    <a:pt x="0" y="700"/>
                    <a:pt x="0" y="457"/>
                  </a:cubicBezTo>
                  <a:lnTo>
                    <a:pt x="0" y="457"/>
                  </a:lnTo>
                  <a:cubicBezTo>
                    <a:pt x="0" y="214"/>
                    <a:pt x="213" y="1"/>
                    <a:pt x="456" y="1"/>
                  </a:cubicBezTo>
                  <a:lnTo>
                    <a:pt x="10609" y="1"/>
                  </a:lnTo>
                  <a:cubicBezTo>
                    <a:pt x="10852" y="1"/>
                    <a:pt x="11065" y="214"/>
                    <a:pt x="11065" y="457"/>
                  </a:cubicBezTo>
                  <a:lnTo>
                    <a:pt x="11065" y="457"/>
                  </a:lnTo>
                  <a:cubicBezTo>
                    <a:pt x="11065" y="700"/>
                    <a:pt x="10852" y="913"/>
                    <a:pt x="10609" y="91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7"/>
            <p:cNvSpPr/>
            <p:nvPr/>
          </p:nvSpPr>
          <p:spPr>
            <a:xfrm>
              <a:off x="3200907" y="1206009"/>
              <a:ext cx="363402" cy="29952"/>
            </a:xfrm>
            <a:custGeom>
              <a:rect b="b" l="l" r="r" t="t"/>
              <a:pathLst>
                <a:path extrusionOk="0" h="912" w="11065">
                  <a:moveTo>
                    <a:pt x="10609" y="912"/>
                  </a:moveTo>
                  <a:lnTo>
                    <a:pt x="456" y="912"/>
                  </a:lnTo>
                  <a:cubicBezTo>
                    <a:pt x="213" y="912"/>
                    <a:pt x="0" y="699"/>
                    <a:pt x="0" y="456"/>
                  </a:cubicBezTo>
                  <a:lnTo>
                    <a:pt x="0" y="456"/>
                  </a:lnTo>
                  <a:cubicBezTo>
                    <a:pt x="0" y="213"/>
                    <a:pt x="213" y="0"/>
                    <a:pt x="456" y="0"/>
                  </a:cubicBezTo>
                  <a:lnTo>
                    <a:pt x="10609" y="0"/>
                  </a:lnTo>
                  <a:cubicBezTo>
                    <a:pt x="10852" y="0"/>
                    <a:pt x="11065" y="213"/>
                    <a:pt x="11065" y="456"/>
                  </a:cubicBezTo>
                  <a:lnTo>
                    <a:pt x="11065" y="456"/>
                  </a:lnTo>
                  <a:cubicBezTo>
                    <a:pt x="11065" y="699"/>
                    <a:pt x="10852" y="912"/>
                    <a:pt x="10609" y="91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7"/>
            <p:cNvSpPr/>
            <p:nvPr/>
          </p:nvSpPr>
          <p:spPr>
            <a:xfrm>
              <a:off x="3200907" y="1276883"/>
              <a:ext cx="363402" cy="29952"/>
            </a:xfrm>
            <a:custGeom>
              <a:rect b="b" l="l" r="r" t="t"/>
              <a:pathLst>
                <a:path extrusionOk="0" h="912" w="11065">
                  <a:moveTo>
                    <a:pt x="10609" y="912"/>
                  </a:moveTo>
                  <a:lnTo>
                    <a:pt x="456" y="912"/>
                  </a:lnTo>
                  <a:cubicBezTo>
                    <a:pt x="213" y="912"/>
                    <a:pt x="0" y="699"/>
                    <a:pt x="0" y="456"/>
                  </a:cubicBezTo>
                  <a:lnTo>
                    <a:pt x="0" y="456"/>
                  </a:lnTo>
                  <a:cubicBezTo>
                    <a:pt x="0" y="213"/>
                    <a:pt x="213" y="0"/>
                    <a:pt x="456" y="0"/>
                  </a:cubicBezTo>
                  <a:lnTo>
                    <a:pt x="10609" y="0"/>
                  </a:lnTo>
                  <a:cubicBezTo>
                    <a:pt x="10852" y="0"/>
                    <a:pt x="11065" y="213"/>
                    <a:pt x="11065" y="456"/>
                  </a:cubicBezTo>
                  <a:lnTo>
                    <a:pt x="11065" y="456"/>
                  </a:lnTo>
                  <a:cubicBezTo>
                    <a:pt x="11065" y="699"/>
                    <a:pt x="10852" y="912"/>
                    <a:pt x="10609" y="91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7"/>
            <p:cNvSpPr/>
            <p:nvPr/>
          </p:nvSpPr>
          <p:spPr>
            <a:xfrm>
              <a:off x="3200907" y="1347757"/>
              <a:ext cx="363402" cy="29985"/>
            </a:xfrm>
            <a:custGeom>
              <a:rect b="b" l="l" r="r" t="t"/>
              <a:pathLst>
                <a:path extrusionOk="0" h="913" w="11065">
                  <a:moveTo>
                    <a:pt x="10609" y="912"/>
                  </a:moveTo>
                  <a:lnTo>
                    <a:pt x="456" y="912"/>
                  </a:lnTo>
                  <a:cubicBezTo>
                    <a:pt x="213" y="912"/>
                    <a:pt x="0" y="730"/>
                    <a:pt x="0" y="456"/>
                  </a:cubicBezTo>
                  <a:lnTo>
                    <a:pt x="0" y="456"/>
                  </a:lnTo>
                  <a:cubicBezTo>
                    <a:pt x="0" y="213"/>
                    <a:pt x="213" y="0"/>
                    <a:pt x="456" y="0"/>
                  </a:cubicBezTo>
                  <a:lnTo>
                    <a:pt x="10609" y="0"/>
                  </a:lnTo>
                  <a:cubicBezTo>
                    <a:pt x="10852" y="0"/>
                    <a:pt x="11065" y="213"/>
                    <a:pt x="11065" y="456"/>
                  </a:cubicBezTo>
                  <a:lnTo>
                    <a:pt x="11065" y="456"/>
                  </a:lnTo>
                  <a:cubicBezTo>
                    <a:pt x="11065" y="730"/>
                    <a:pt x="10852" y="912"/>
                    <a:pt x="10609" y="91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7"/>
            <p:cNvSpPr/>
            <p:nvPr/>
          </p:nvSpPr>
          <p:spPr>
            <a:xfrm>
              <a:off x="3200907" y="1418631"/>
              <a:ext cx="363402" cy="29985"/>
            </a:xfrm>
            <a:custGeom>
              <a:rect b="b" l="l" r="r" t="t"/>
              <a:pathLst>
                <a:path extrusionOk="0" h="913" w="11065">
                  <a:moveTo>
                    <a:pt x="10609" y="912"/>
                  </a:moveTo>
                  <a:lnTo>
                    <a:pt x="456" y="912"/>
                  </a:lnTo>
                  <a:cubicBezTo>
                    <a:pt x="213" y="912"/>
                    <a:pt x="0" y="730"/>
                    <a:pt x="0" y="456"/>
                  </a:cubicBezTo>
                  <a:lnTo>
                    <a:pt x="0" y="456"/>
                  </a:lnTo>
                  <a:cubicBezTo>
                    <a:pt x="0" y="213"/>
                    <a:pt x="213" y="0"/>
                    <a:pt x="456" y="0"/>
                  </a:cubicBezTo>
                  <a:lnTo>
                    <a:pt x="10609" y="0"/>
                  </a:lnTo>
                  <a:cubicBezTo>
                    <a:pt x="10852" y="0"/>
                    <a:pt x="11065" y="213"/>
                    <a:pt x="11065" y="456"/>
                  </a:cubicBezTo>
                  <a:lnTo>
                    <a:pt x="11065" y="456"/>
                  </a:lnTo>
                  <a:cubicBezTo>
                    <a:pt x="11065" y="730"/>
                    <a:pt x="10852" y="912"/>
                    <a:pt x="10609" y="91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7"/>
            <p:cNvSpPr/>
            <p:nvPr/>
          </p:nvSpPr>
          <p:spPr>
            <a:xfrm>
              <a:off x="2264534" y="3121679"/>
              <a:ext cx="417297" cy="417297"/>
            </a:xfrm>
            <a:custGeom>
              <a:rect b="b" l="l" r="r" t="t"/>
              <a:pathLst>
                <a:path extrusionOk="0" h="12706" w="12706">
                  <a:moveTo>
                    <a:pt x="12189" y="12705"/>
                  </a:moveTo>
                  <a:lnTo>
                    <a:pt x="517" y="12705"/>
                  </a:lnTo>
                  <a:cubicBezTo>
                    <a:pt x="243" y="12705"/>
                    <a:pt x="0" y="12462"/>
                    <a:pt x="0" y="12189"/>
                  </a:cubicBezTo>
                  <a:lnTo>
                    <a:pt x="0" y="517"/>
                  </a:lnTo>
                  <a:cubicBezTo>
                    <a:pt x="0" y="243"/>
                    <a:pt x="243" y="0"/>
                    <a:pt x="517" y="0"/>
                  </a:cubicBezTo>
                  <a:lnTo>
                    <a:pt x="12189" y="0"/>
                  </a:lnTo>
                  <a:cubicBezTo>
                    <a:pt x="12463" y="0"/>
                    <a:pt x="12706" y="243"/>
                    <a:pt x="12706" y="517"/>
                  </a:cubicBezTo>
                  <a:lnTo>
                    <a:pt x="12706" y="12189"/>
                  </a:lnTo>
                  <a:cubicBezTo>
                    <a:pt x="12706" y="12462"/>
                    <a:pt x="12463" y="12705"/>
                    <a:pt x="12189" y="1270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7"/>
            <p:cNvSpPr/>
            <p:nvPr/>
          </p:nvSpPr>
          <p:spPr>
            <a:xfrm>
              <a:off x="2289494" y="3132648"/>
              <a:ext cx="384356" cy="384356"/>
            </a:xfrm>
            <a:custGeom>
              <a:rect b="b" l="l" r="r" t="t"/>
              <a:pathLst>
                <a:path extrusionOk="0" h="11703" w="11703">
                  <a:moveTo>
                    <a:pt x="11125" y="11703"/>
                  </a:moveTo>
                  <a:lnTo>
                    <a:pt x="578" y="11703"/>
                  </a:lnTo>
                  <a:cubicBezTo>
                    <a:pt x="243" y="11703"/>
                    <a:pt x="0" y="11460"/>
                    <a:pt x="0" y="11125"/>
                  </a:cubicBezTo>
                  <a:lnTo>
                    <a:pt x="0" y="578"/>
                  </a:lnTo>
                  <a:cubicBezTo>
                    <a:pt x="0" y="274"/>
                    <a:pt x="243" y="0"/>
                    <a:pt x="578" y="0"/>
                  </a:cubicBezTo>
                  <a:lnTo>
                    <a:pt x="11125" y="0"/>
                  </a:lnTo>
                  <a:cubicBezTo>
                    <a:pt x="11429" y="0"/>
                    <a:pt x="11703" y="274"/>
                    <a:pt x="11703" y="578"/>
                  </a:cubicBezTo>
                  <a:lnTo>
                    <a:pt x="11703" y="11125"/>
                  </a:lnTo>
                  <a:cubicBezTo>
                    <a:pt x="11703" y="11460"/>
                    <a:pt x="11429" y="11703"/>
                    <a:pt x="11125" y="11703"/>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7"/>
            <p:cNvSpPr/>
            <p:nvPr/>
          </p:nvSpPr>
          <p:spPr>
            <a:xfrm>
              <a:off x="2357380" y="3183554"/>
              <a:ext cx="250588" cy="177744"/>
            </a:xfrm>
            <a:custGeom>
              <a:rect b="b" l="l" r="r" t="t"/>
              <a:pathLst>
                <a:path extrusionOk="0" h="5412" w="7630">
                  <a:moveTo>
                    <a:pt x="3830" y="1"/>
                  </a:moveTo>
                  <a:lnTo>
                    <a:pt x="0" y="3131"/>
                  </a:lnTo>
                  <a:lnTo>
                    <a:pt x="3830" y="5411"/>
                  </a:lnTo>
                  <a:lnTo>
                    <a:pt x="7629" y="3131"/>
                  </a:lnTo>
                  <a:lnTo>
                    <a:pt x="383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7"/>
            <p:cNvSpPr/>
            <p:nvPr/>
          </p:nvSpPr>
          <p:spPr>
            <a:xfrm>
              <a:off x="2357380" y="3286384"/>
              <a:ext cx="125787" cy="147758"/>
            </a:xfrm>
            <a:custGeom>
              <a:rect b="b" l="l" r="r" t="t"/>
              <a:pathLst>
                <a:path extrusionOk="0" h="4499" w="3830">
                  <a:moveTo>
                    <a:pt x="0" y="0"/>
                  </a:moveTo>
                  <a:lnTo>
                    <a:pt x="0" y="4499"/>
                  </a:lnTo>
                  <a:lnTo>
                    <a:pt x="3830" y="2280"/>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7"/>
            <p:cNvSpPr/>
            <p:nvPr/>
          </p:nvSpPr>
          <p:spPr>
            <a:xfrm>
              <a:off x="2483134" y="3286384"/>
              <a:ext cx="124834" cy="147758"/>
            </a:xfrm>
            <a:custGeom>
              <a:rect b="b" l="l" r="r" t="t"/>
              <a:pathLst>
                <a:path extrusionOk="0" h="4499" w="3801">
                  <a:moveTo>
                    <a:pt x="3800" y="0"/>
                  </a:moveTo>
                  <a:lnTo>
                    <a:pt x="1" y="2280"/>
                  </a:lnTo>
                  <a:lnTo>
                    <a:pt x="3800" y="4499"/>
                  </a:lnTo>
                  <a:lnTo>
                    <a:pt x="38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7"/>
            <p:cNvSpPr/>
            <p:nvPr/>
          </p:nvSpPr>
          <p:spPr>
            <a:xfrm>
              <a:off x="2357380" y="3364254"/>
              <a:ext cx="250588" cy="73896"/>
            </a:xfrm>
            <a:custGeom>
              <a:rect b="b" l="l" r="r" t="t"/>
              <a:pathLst>
                <a:path extrusionOk="0" h="2250" w="7630">
                  <a:moveTo>
                    <a:pt x="3830" y="0"/>
                  </a:moveTo>
                  <a:lnTo>
                    <a:pt x="0" y="2250"/>
                  </a:lnTo>
                  <a:lnTo>
                    <a:pt x="7629" y="2250"/>
                  </a:lnTo>
                  <a:lnTo>
                    <a:pt x="38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7"/>
            <p:cNvSpPr/>
            <p:nvPr/>
          </p:nvSpPr>
          <p:spPr>
            <a:xfrm>
              <a:off x="2384311" y="3277385"/>
              <a:ext cx="196694" cy="83913"/>
            </a:xfrm>
            <a:custGeom>
              <a:rect b="b" l="l" r="r" t="t"/>
              <a:pathLst>
                <a:path extrusionOk="0" h="2555" w="5989">
                  <a:moveTo>
                    <a:pt x="1" y="730"/>
                  </a:moveTo>
                  <a:lnTo>
                    <a:pt x="1" y="1"/>
                  </a:lnTo>
                  <a:lnTo>
                    <a:pt x="5989" y="1"/>
                  </a:lnTo>
                  <a:lnTo>
                    <a:pt x="5989" y="761"/>
                  </a:lnTo>
                  <a:lnTo>
                    <a:pt x="3010" y="255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7"/>
            <p:cNvSpPr/>
            <p:nvPr/>
          </p:nvSpPr>
          <p:spPr>
            <a:xfrm>
              <a:off x="1720465" y="3121679"/>
              <a:ext cx="417330" cy="417297"/>
            </a:xfrm>
            <a:custGeom>
              <a:rect b="b" l="l" r="r" t="t"/>
              <a:pathLst>
                <a:path extrusionOk="0" h="12706" w="12707">
                  <a:moveTo>
                    <a:pt x="12189" y="12705"/>
                  </a:moveTo>
                  <a:lnTo>
                    <a:pt x="517" y="12705"/>
                  </a:lnTo>
                  <a:cubicBezTo>
                    <a:pt x="244" y="12705"/>
                    <a:pt x="1" y="12462"/>
                    <a:pt x="1" y="12189"/>
                  </a:cubicBezTo>
                  <a:lnTo>
                    <a:pt x="1" y="517"/>
                  </a:lnTo>
                  <a:cubicBezTo>
                    <a:pt x="1" y="243"/>
                    <a:pt x="244" y="0"/>
                    <a:pt x="517" y="0"/>
                  </a:cubicBezTo>
                  <a:lnTo>
                    <a:pt x="12189" y="0"/>
                  </a:lnTo>
                  <a:cubicBezTo>
                    <a:pt x="12463" y="0"/>
                    <a:pt x="12706" y="243"/>
                    <a:pt x="12706" y="517"/>
                  </a:cubicBezTo>
                  <a:lnTo>
                    <a:pt x="12706" y="12189"/>
                  </a:lnTo>
                  <a:cubicBezTo>
                    <a:pt x="12706" y="12462"/>
                    <a:pt x="12463" y="12705"/>
                    <a:pt x="12189" y="1270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7"/>
            <p:cNvSpPr/>
            <p:nvPr/>
          </p:nvSpPr>
          <p:spPr>
            <a:xfrm>
              <a:off x="1745426" y="3132648"/>
              <a:ext cx="384356" cy="384356"/>
            </a:xfrm>
            <a:custGeom>
              <a:rect b="b" l="l" r="r" t="t"/>
              <a:pathLst>
                <a:path extrusionOk="0" h="11703" w="11703">
                  <a:moveTo>
                    <a:pt x="11125" y="11703"/>
                  </a:moveTo>
                  <a:lnTo>
                    <a:pt x="578" y="11703"/>
                  </a:lnTo>
                  <a:cubicBezTo>
                    <a:pt x="244" y="11703"/>
                    <a:pt x="1" y="11460"/>
                    <a:pt x="1" y="11125"/>
                  </a:cubicBezTo>
                  <a:lnTo>
                    <a:pt x="1" y="578"/>
                  </a:lnTo>
                  <a:cubicBezTo>
                    <a:pt x="1" y="274"/>
                    <a:pt x="244" y="0"/>
                    <a:pt x="578" y="0"/>
                  </a:cubicBezTo>
                  <a:lnTo>
                    <a:pt x="11125" y="0"/>
                  </a:lnTo>
                  <a:cubicBezTo>
                    <a:pt x="11429" y="0"/>
                    <a:pt x="11703" y="274"/>
                    <a:pt x="11703" y="578"/>
                  </a:cubicBezTo>
                  <a:lnTo>
                    <a:pt x="11703" y="11125"/>
                  </a:lnTo>
                  <a:cubicBezTo>
                    <a:pt x="11703" y="11460"/>
                    <a:pt x="11429" y="11703"/>
                    <a:pt x="11125" y="11703"/>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7"/>
            <p:cNvSpPr/>
            <p:nvPr/>
          </p:nvSpPr>
          <p:spPr>
            <a:xfrm>
              <a:off x="1813311" y="3203522"/>
              <a:ext cx="242608" cy="242608"/>
            </a:xfrm>
            <a:custGeom>
              <a:rect b="b" l="l" r="r" t="t"/>
              <a:pathLst>
                <a:path extrusionOk="0" h="7387" w="7387">
                  <a:moveTo>
                    <a:pt x="3678" y="2128"/>
                  </a:moveTo>
                  <a:cubicBezTo>
                    <a:pt x="4560" y="2128"/>
                    <a:pt x="5259" y="2827"/>
                    <a:pt x="5259" y="3709"/>
                  </a:cubicBezTo>
                  <a:cubicBezTo>
                    <a:pt x="5259" y="4560"/>
                    <a:pt x="4560" y="5289"/>
                    <a:pt x="3678" y="5289"/>
                  </a:cubicBezTo>
                  <a:cubicBezTo>
                    <a:pt x="2827" y="5289"/>
                    <a:pt x="2098" y="4560"/>
                    <a:pt x="2098" y="3709"/>
                  </a:cubicBezTo>
                  <a:cubicBezTo>
                    <a:pt x="2098" y="2827"/>
                    <a:pt x="2827" y="2128"/>
                    <a:pt x="3678" y="2128"/>
                  </a:cubicBezTo>
                  <a:close/>
                  <a:moveTo>
                    <a:pt x="3162" y="1"/>
                  </a:moveTo>
                  <a:cubicBezTo>
                    <a:pt x="3010" y="1"/>
                    <a:pt x="2888" y="153"/>
                    <a:pt x="2888" y="305"/>
                  </a:cubicBezTo>
                  <a:lnTo>
                    <a:pt x="2888" y="760"/>
                  </a:lnTo>
                  <a:cubicBezTo>
                    <a:pt x="2888" y="882"/>
                    <a:pt x="2797" y="973"/>
                    <a:pt x="2675" y="1034"/>
                  </a:cubicBezTo>
                  <a:cubicBezTo>
                    <a:pt x="2584" y="1064"/>
                    <a:pt x="2523" y="1095"/>
                    <a:pt x="2463" y="1125"/>
                  </a:cubicBezTo>
                  <a:cubicBezTo>
                    <a:pt x="2416" y="1148"/>
                    <a:pt x="2365" y="1158"/>
                    <a:pt x="2315" y="1158"/>
                  </a:cubicBezTo>
                  <a:cubicBezTo>
                    <a:pt x="2234" y="1158"/>
                    <a:pt x="2154" y="1132"/>
                    <a:pt x="2098" y="1095"/>
                  </a:cubicBezTo>
                  <a:lnTo>
                    <a:pt x="1794" y="760"/>
                  </a:lnTo>
                  <a:cubicBezTo>
                    <a:pt x="1737" y="718"/>
                    <a:pt x="1661" y="695"/>
                    <a:pt x="1587" y="695"/>
                  </a:cubicBezTo>
                  <a:cubicBezTo>
                    <a:pt x="1501" y="695"/>
                    <a:pt x="1417" y="726"/>
                    <a:pt x="1368" y="791"/>
                  </a:cubicBezTo>
                  <a:lnTo>
                    <a:pt x="639" y="1520"/>
                  </a:lnTo>
                  <a:cubicBezTo>
                    <a:pt x="548" y="1642"/>
                    <a:pt x="548" y="1824"/>
                    <a:pt x="669" y="1946"/>
                  </a:cubicBezTo>
                  <a:lnTo>
                    <a:pt x="1156" y="2402"/>
                  </a:lnTo>
                  <a:cubicBezTo>
                    <a:pt x="1095" y="2493"/>
                    <a:pt x="1034" y="2615"/>
                    <a:pt x="1004" y="2706"/>
                  </a:cubicBezTo>
                  <a:cubicBezTo>
                    <a:pt x="973" y="2827"/>
                    <a:pt x="852" y="2888"/>
                    <a:pt x="730" y="2888"/>
                  </a:cubicBezTo>
                  <a:lnTo>
                    <a:pt x="274" y="2888"/>
                  </a:lnTo>
                  <a:cubicBezTo>
                    <a:pt x="122" y="2888"/>
                    <a:pt x="0" y="3040"/>
                    <a:pt x="0" y="3192"/>
                  </a:cubicBezTo>
                  <a:lnTo>
                    <a:pt x="0" y="4226"/>
                  </a:lnTo>
                  <a:cubicBezTo>
                    <a:pt x="0" y="4378"/>
                    <a:pt x="122" y="4499"/>
                    <a:pt x="274" y="4499"/>
                  </a:cubicBezTo>
                  <a:lnTo>
                    <a:pt x="669" y="4499"/>
                  </a:lnTo>
                  <a:cubicBezTo>
                    <a:pt x="821" y="4499"/>
                    <a:pt x="973" y="4621"/>
                    <a:pt x="1034" y="4742"/>
                  </a:cubicBezTo>
                  <a:cubicBezTo>
                    <a:pt x="1034" y="4773"/>
                    <a:pt x="1034" y="4803"/>
                    <a:pt x="1064" y="4833"/>
                  </a:cubicBezTo>
                  <a:cubicBezTo>
                    <a:pt x="1125" y="4985"/>
                    <a:pt x="1095" y="5137"/>
                    <a:pt x="973" y="5259"/>
                  </a:cubicBezTo>
                  <a:lnTo>
                    <a:pt x="700" y="5533"/>
                  </a:lnTo>
                  <a:cubicBezTo>
                    <a:pt x="578" y="5654"/>
                    <a:pt x="578" y="5837"/>
                    <a:pt x="700" y="5958"/>
                  </a:cubicBezTo>
                  <a:lnTo>
                    <a:pt x="1429" y="6688"/>
                  </a:lnTo>
                  <a:cubicBezTo>
                    <a:pt x="1490" y="6733"/>
                    <a:pt x="1566" y="6756"/>
                    <a:pt x="1642" y="6756"/>
                  </a:cubicBezTo>
                  <a:cubicBezTo>
                    <a:pt x="1718" y="6756"/>
                    <a:pt x="1794" y="6733"/>
                    <a:pt x="1855" y="6688"/>
                  </a:cubicBezTo>
                  <a:lnTo>
                    <a:pt x="2159" y="6353"/>
                  </a:lnTo>
                  <a:cubicBezTo>
                    <a:pt x="2223" y="6310"/>
                    <a:pt x="2303" y="6267"/>
                    <a:pt x="2387" y="6267"/>
                  </a:cubicBezTo>
                  <a:cubicBezTo>
                    <a:pt x="2422" y="6267"/>
                    <a:pt x="2457" y="6275"/>
                    <a:pt x="2493" y="6292"/>
                  </a:cubicBezTo>
                  <a:cubicBezTo>
                    <a:pt x="2554" y="6323"/>
                    <a:pt x="2614" y="6353"/>
                    <a:pt x="2675" y="6384"/>
                  </a:cubicBezTo>
                  <a:cubicBezTo>
                    <a:pt x="2797" y="6414"/>
                    <a:pt x="2888" y="6536"/>
                    <a:pt x="2888" y="6657"/>
                  </a:cubicBezTo>
                  <a:lnTo>
                    <a:pt x="2888" y="7113"/>
                  </a:lnTo>
                  <a:cubicBezTo>
                    <a:pt x="2888" y="7265"/>
                    <a:pt x="3010" y="7387"/>
                    <a:pt x="3162" y="7387"/>
                  </a:cubicBezTo>
                  <a:lnTo>
                    <a:pt x="4195" y="7387"/>
                  </a:lnTo>
                  <a:cubicBezTo>
                    <a:pt x="4347" y="7387"/>
                    <a:pt x="4499" y="7265"/>
                    <a:pt x="4499" y="7113"/>
                  </a:cubicBezTo>
                  <a:lnTo>
                    <a:pt x="4499" y="6657"/>
                  </a:lnTo>
                  <a:cubicBezTo>
                    <a:pt x="4499" y="6536"/>
                    <a:pt x="4590" y="6414"/>
                    <a:pt x="4681" y="6384"/>
                  </a:cubicBezTo>
                  <a:cubicBezTo>
                    <a:pt x="4773" y="6353"/>
                    <a:pt x="4833" y="6323"/>
                    <a:pt x="4925" y="6292"/>
                  </a:cubicBezTo>
                  <a:cubicBezTo>
                    <a:pt x="4979" y="6265"/>
                    <a:pt x="5034" y="6250"/>
                    <a:pt x="5086" y="6250"/>
                  </a:cubicBezTo>
                  <a:cubicBezTo>
                    <a:pt x="5149" y="6250"/>
                    <a:pt x="5209" y="6273"/>
                    <a:pt x="5259" y="6323"/>
                  </a:cubicBezTo>
                  <a:lnTo>
                    <a:pt x="5593" y="6627"/>
                  </a:lnTo>
                  <a:cubicBezTo>
                    <a:pt x="5654" y="6688"/>
                    <a:pt x="5730" y="6718"/>
                    <a:pt x="5806" y="6718"/>
                  </a:cubicBezTo>
                  <a:cubicBezTo>
                    <a:pt x="5882" y="6718"/>
                    <a:pt x="5958" y="6688"/>
                    <a:pt x="6019" y="6627"/>
                  </a:cubicBezTo>
                  <a:lnTo>
                    <a:pt x="6718" y="5867"/>
                  </a:lnTo>
                  <a:cubicBezTo>
                    <a:pt x="6839" y="5776"/>
                    <a:pt x="6809" y="5563"/>
                    <a:pt x="6688" y="5472"/>
                  </a:cubicBezTo>
                  <a:lnTo>
                    <a:pt x="6232" y="5016"/>
                  </a:lnTo>
                  <a:cubicBezTo>
                    <a:pt x="6262" y="4894"/>
                    <a:pt x="6323" y="4803"/>
                    <a:pt x="6353" y="4712"/>
                  </a:cubicBezTo>
                  <a:cubicBezTo>
                    <a:pt x="6414" y="4590"/>
                    <a:pt x="6505" y="4499"/>
                    <a:pt x="6627" y="4499"/>
                  </a:cubicBezTo>
                  <a:lnTo>
                    <a:pt x="7083" y="4499"/>
                  </a:lnTo>
                  <a:cubicBezTo>
                    <a:pt x="7235" y="4499"/>
                    <a:pt x="7387" y="4378"/>
                    <a:pt x="7387" y="4226"/>
                  </a:cubicBezTo>
                  <a:lnTo>
                    <a:pt x="7387" y="3192"/>
                  </a:lnTo>
                  <a:cubicBezTo>
                    <a:pt x="7387" y="3040"/>
                    <a:pt x="7235" y="2888"/>
                    <a:pt x="7083" y="2888"/>
                  </a:cubicBezTo>
                  <a:lnTo>
                    <a:pt x="6688" y="2888"/>
                  </a:lnTo>
                  <a:cubicBezTo>
                    <a:pt x="6536" y="2888"/>
                    <a:pt x="6384" y="2797"/>
                    <a:pt x="6323" y="2645"/>
                  </a:cubicBezTo>
                  <a:cubicBezTo>
                    <a:pt x="6323" y="2615"/>
                    <a:pt x="6323" y="2615"/>
                    <a:pt x="6292" y="2584"/>
                  </a:cubicBezTo>
                  <a:cubicBezTo>
                    <a:pt x="6232" y="2432"/>
                    <a:pt x="6292" y="2250"/>
                    <a:pt x="6384" y="2159"/>
                  </a:cubicBezTo>
                  <a:lnTo>
                    <a:pt x="6657" y="1885"/>
                  </a:lnTo>
                  <a:cubicBezTo>
                    <a:pt x="6779" y="1764"/>
                    <a:pt x="6779" y="1581"/>
                    <a:pt x="6657" y="1460"/>
                  </a:cubicBezTo>
                  <a:lnTo>
                    <a:pt x="5928" y="730"/>
                  </a:lnTo>
                  <a:cubicBezTo>
                    <a:pt x="5882" y="669"/>
                    <a:pt x="5806" y="639"/>
                    <a:pt x="5730" y="639"/>
                  </a:cubicBezTo>
                  <a:cubicBezTo>
                    <a:pt x="5654" y="639"/>
                    <a:pt x="5578" y="669"/>
                    <a:pt x="5532" y="730"/>
                  </a:cubicBezTo>
                  <a:lnTo>
                    <a:pt x="5198" y="1034"/>
                  </a:lnTo>
                  <a:cubicBezTo>
                    <a:pt x="5139" y="1093"/>
                    <a:pt x="5068" y="1126"/>
                    <a:pt x="4992" y="1126"/>
                  </a:cubicBezTo>
                  <a:cubicBezTo>
                    <a:pt x="4950" y="1126"/>
                    <a:pt x="4907" y="1116"/>
                    <a:pt x="4864" y="1095"/>
                  </a:cubicBezTo>
                  <a:cubicBezTo>
                    <a:pt x="4803" y="1095"/>
                    <a:pt x="4742" y="1064"/>
                    <a:pt x="4681" y="1034"/>
                  </a:cubicBezTo>
                  <a:cubicBezTo>
                    <a:pt x="4560" y="973"/>
                    <a:pt x="4499" y="882"/>
                    <a:pt x="4499" y="760"/>
                  </a:cubicBezTo>
                  <a:lnTo>
                    <a:pt x="4499" y="305"/>
                  </a:lnTo>
                  <a:cubicBezTo>
                    <a:pt x="4499" y="153"/>
                    <a:pt x="4347" y="1"/>
                    <a:pt x="4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7"/>
            <p:cNvSpPr/>
            <p:nvPr/>
          </p:nvSpPr>
          <p:spPr>
            <a:xfrm>
              <a:off x="2800589" y="3121679"/>
              <a:ext cx="416312" cy="417297"/>
            </a:xfrm>
            <a:custGeom>
              <a:rect b="b" l="l" r="r" t="t"/>
              <a:pathLst>
                <a:path extrusionOk="0" h="12706" w="12676">
                  <a:moveTo>
                    <a:pt x="12159" y="12705"/>
                  </a:moveTo>
                  <a:lnTo>
                    <a:pt x="487" y="12705"/>
                  </a:lnTo>
                  <a:cubicBezTo>
                    <a:pt x="214" y="12705"/>
                    <a:pt x="1" y="12462"/>
                    <a:pt x="1" y="12189"/>
                  </a:cubicBezTo>
                  <a:lnTo>
                    <a:pt x="1" y="517"/>
                  </a:lnTo>
                  <a:cubicBezTo>
                    <a:pt x="1" y="243"/>
                    <a:pt x="214" y="0"/>
                    <a:pt x="487" y="0"/>
                  </a:cubicBezTo>
                  <a:lnTo>
                    <a:pt x="12159" y="0"/>
                  </a:lnTo>
                  <a:cubicBezTo>
                    <a:pt x="12463" y="0"/>
                    <a:pt x="12676" y="243"/>
                    <a:pt x="12676" y="517"/>
                  </a:cubicBezTo>
                  <a:lnTo>
                    <a:pt x="12676" y="12189"/>
                  </a:lnTo>
                  <a:cubicBezTo>
                    <a:pt x="12676" y="12462"/>
                    <a:pt x="12463" y="12705"/>
                    <a:pt x="12159" y="1270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7"/>
            <p:cNvSpPr/>
            <p:nvPr/>
          </p:nvSpPr>
          <p:spPr>
            <a:xfrm>
              <a:off x="2824564" y="3132648"/>
              <a:ext cx="384356" cy="384356"/>
            </a:xfrm>
            <a:custGeom>
              <a:rect b="b" l="l" r="r" t="t"/>
              <a:pathLst>
                <a:path extrusionOk="0" h="11703" w="11703">
                  <a:moveTo>
                    <a:pt x="11125" y="11703"/>
                  </a:moveTo>
                  <a:lnTo>
                    <a:pt x="578" y="11703"/>
                  </a:lnTo>
                  <a:cubicBezTo>
                    <a:pt x="274" y="11703"/>
                    <a:pt x="0" y="11460"/>
                    <a:pt x="0" y="11125"/>
                  </a:cubicBezTo>
                  <a:lnTo>
                    <a:pt x="0" y="578"/>
                  </a:lnTo>
                  <a:cubicBezTo>
                    <a:pt x="0" y="274"/>
                    <a:pt x="274" y="0"/>
                    <a:pt x="578" y="0"/>
                  </a:cubicBezTo>
                  <a:lnTo>
                    <a:pt x="11125" y="0"/>
                  </a:lnTo>
                  <a:cubicBezTo>
                    <a:pt x="11459" y="0"/>
                    <a:pt x="11703" y="274"/>
                    <a:pt x="11703" y="578"/>
                  </a:cubicBezTo>
                  <a:lnTo>
                    <a:pt x="11703" y="11125"/>
                  </a:lnTo>
                  <a:cubicBezTo>
                    <a:pt x="11703" y="11460"/>
                    <a:pt x="11459" y="11703"/>
                    <a:pt x="11125" y="11703"/>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7"/>
            <p:cNvSpPr/>
            <p:nvPr/>
          </p:nvSpPr>
          <p:spPr>
            <a:xfrm>
              <a:off x="2904405" y="3211437"/>
              <a:ext cx="237648" cy="227007"/>
            </a:xfrm>
            <a:custGeom>
              <a:rect b="b" l="l" r="r" t="t"/>
              <a:pathLst>
                <a:path extrusionOk="0" h="6912" w="7236">
                  <a:moveTo>
                    <a:pt x="1528" y="1"/>
                  </a:moveTo>
                  <a:cubicBezTo>
                    <a:pt x="1201" y="1"/>
                    <a:pt x="271" y="1195"/>
                    <a:pt x="123" y="1492"/>
                  </a:cubicBezTo>
                  <a:cubicBezTo>
                    <a:pt x="1" y="1766"/>
                    <a:pt x="487" y="3681"/>
                    <a:pt x="2007" y="5170"/>
                  </a:cubicBezTo>
                  <a:cubicBezTo>
                    <a:pt x="3310" y="6421"/>
                    <a:pt x="4903" y="6912"/>
                    <a:pt x="5523" y="6912"/>
                  </a:cubicBezTo>
                  <a:cubicBezTo>
                    <a:pt x="5626" y="6912"/>
                    <a:pt x="5702" y="6898"/>
                    <a:pt x="5746" y="6872"/>
                  </a:cubicBezTo>
                  <a:cubicBezTo>
                    <a:pt x="6019" y="6720"/>
                    <a:pt x="7235" y="5717"/>
                    <a:pt x="7144" y="5413"/>
                  </a:cubicBezTo>
                  <a:cubicBezTo>
                    <a:pt x="7053" y="5109"/>
                    <a:pt x="6141" y="4197"/>
                    <a:pt x="5898" y="4197"/>
                  </a:cubicBezTo>
                  <a:cubicBezTo>
                    <a:pt x="5685" y="4228"/>
                    <a:pt x="5047" y="5109"/>
                    <a:pt x="4864" y="5261"/>
                  </a:cubicBezTo>
                  <a:cubicBezTo>
                    <a:pt x="4843" y="5279"/>
                    <a:pt x="4809" y="5287"/>
                    <a:pt x="4763" y="5287"/>
                  </a:cubicBezTo>
                  <a:cubicBezTo>
                    <a:pt x="4411" y="5287"/>
                    <a:pt x="3396" y="4796"/>
                    <a:pt x="2858" y="4258"/>
                  </a:cubicBezTo>
                  <a:cubicBezTo>
                    <a:pt x="2250" y="3681"/>
                    <a:pt x="1642" y="2495"/>
                    <a:pt x="1764" y="2313"/>
                  </a:cubicBezTo>
                  <a:cubicBezTo>
                    <a:pt x="1916" y="2100"/>
                    <a:pt x="2797" y="1462"/>
                    <a:pt x="2797" y="1219"/>
                  </a:cubicBezTo>
                  <a:cubicBezTo>
                    <a:pt x="2828" y="1006"/>
                    <a:pt x="1855" y="94"/>
                    <a:pt x="1551" y="3"/>
                  </a:cubicBezTo>
                  <a:cubicBezTo>
                    <a:pt x="1544" y="1"/>
                    <a:pt x="1536" y="1"/>
                    <a:pt x="15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 name="Google Shape;1040;p57"/>
          <p:cNvSpPr/>
          <p:nvPr/>
        </p:nvSpPr>
        <p:spPr>
          <a:xfrm rot="-5400000">
            <a:off x="2517559" y="1578565"/>
            <a:ext cx="643038" cy="631080"/>
          </a:xfrm>
          <a:custGeom>
            <a:rect b="b" l="l" r="r" t="t"/>
            <a:pathLst>
              <a:path extrusionOk="0" fill="none" h="10518" w="15989">
                <a:moveTo>
                  <a:pt x="0" y="0"/>
                </a:moveTo>
                <a:lnTo>
                  <a:pt x="0" y="6718"/>
                </a:lnTo>
                <a:cubicBezTo>
                  <a:pt x="0" y="8815"/>
                  <a:pt x="1702" y="10517"/>
                  <a:pt x="3830" y="10517"/>
                </a:cubicBezTo>
                <a:lnTo>
                  <a:pt x="15988" y="10517"/>
                </a:lnTo>
              </a:path>
            </a:pathLst>
          </a:custGeom>
          <a:noFill/>
          <a:ln cap="rnd" cmpd="sng" w="28575">
            <a:solidFill>
              <a:srgbClr val="FFF1EF"/>
            </a:solidFill>
            <a:prstDash val="dot"/>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4" name="Shape 1044"/>
        <p:cNvGrpSpPr/>
        <p:nvPr/>
      </p:nvGrpSpPr>
      <p:grpSpPr>
        <a:xfrm>
          <a:off x="0" y="0"/>
          <a:ext cx="0" cy="0"/>
          <a:chOff x="0" y="0"/>
          <a:chExt cx="0" cy="0"/>
        </a:xfrm>
      </p:grpSpPr>
      <p:sp>
        <p:nvSpPr>
          <p:cNvPr id="1045" name="Google Shape;1045;p58"/>
          <p:cNvSpPr txBox="1"/>
          <p:nvPr>
            <p:ph idx="8" type="subTitle"/>
          </p:nvPr>
        </p:nvSpPr>
        <p:spPr>
          <a:xfrm>
            <a:off x="958961" y="3399618"/>
            <a:ext cx="2071500" cy="41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 testing</a:t>
            </a:r>
            <a:endParaRPr/>
          </a:p>
        </p:txBody>
      </p:sp>
      <p:sp>
        <p:nvSpPr>
          <p:cNvPr id="1046" name="Google Shape;1046;p58"/>
          <p:cNvSpPr txBox="1"/>
          <p:nvPr>
            <p:ph type="title"/>
          </p:nvPr>
        </p:nvSpPr>
        <p:spPr>
          <a:xfrm>
            <a:off x="952400" y="539500"/>
            <a:ext cx="6718200" cy="4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a:t>
            </a:r>
            <a:r>
              <a:rPr b="1" lang="en">
                <a:solidFill>
                  <a:schemeClr val="accent5"/>
                </a:solidFill>
              </a:rPr>
              <a:t> UX design?</a:t>
            </a:r>
            <a:endParaRPr b="1">
              <a:solidFill>
                <a:schemeClr val="accent5"/>
              </a:solidFill>
            </a:endParaRPr>
          </a:p>
        </p:txBody>
      </p:sp>
      <p:sp>
        <p:nvSpPr>
          <p:cNvPr id="1047" name="Google Shape;1047;p58"/>
          <p:cNvSpPr txBox="1"/>
          <p:nvPr>
            <p:ph idx="1" type="subTitle"/>
          </p:nvPr>
        </p:nvSpPr>
        <p:spPr>
          <a:xfrm>
            <a:off x="3275762" y="1905031"/>
            <a:ext cx="2071500" cy="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1048" name="Google Shape;1048;p58"/>
          <p:cNvSpPr txBox="1"/>
          <p:nvPr>
            <p:ph idx="6" type="subTitle"/>
          </p:nvPr>
        </p:nvSpPr>
        <p:spPr>
          <a:xfrm>
            <a:off x="952400" y="1576006"/>
            <a:ext cx="2071500" cy="41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1049" name="Google Shape;1049;p58"/>
          <p:cNvSpPr txBox="1"/>
          <p:nvPr>
            <p:ph idx="4" type="subTitle"/>
          </p:nvPr>
        </p:nvSpPr>
        <p:spPr>
          <a:xfrm>
            <a:off x="3275750" y="3406179"/>
            <a:ext cx="2071500" cy="41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a:t>
            </a:r>
            <a:r>
              <a:rPr lang="en"/>
              <a:t>ersions</a:t>
            </a:r>
            <a:endParaRPr/>
          </a:p>
        </p:txBody>
      </p:sp>
      <p:sp>
        <p:nvSpPr>
          <p:cNvPr id="1050" name="Google Shape;1050;p58"/>
          <p:cNvSpPr txBox="1"/>
          <p:nvPr>
            <p:ph idx="13" type="subTitle"/>
          </p:nvPr>
        </p:nvSpPr>
        <p:spPr>
          <a:xfrm>
            <a:off x="5599100" y="1576006"/>
            <a:ext cx="2071500" cy="41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a:t>
            </a:r>
            <a:r>
              <a:rPr lang="en"/>
              <a:t>nterviews</a:t>
            </a:r>
            <a:endParaRPr/>
          </a:p>
        </p:txBody>
      </p:sp>
      <p:sp>
        <p:nvSpPr>
          <p:cNvPr id="1051" name="Google Shape;1051;p58"/>
          <p:cNvSpPr txBox="1"/>
          <p:nvPr>
            <p:ph idx="2" type="subTitle"/>
          </p:nvPr>
        </p:nvSpPr>
        <p:spPr>
          <a:xfrm>
            <a:off x="3275750" y="1576006"/>
            <a:ext cx="2071500" cy="41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
            </a:r>
            <a:r>
              <a:rPr lang="en"/>
              <a:t>takeholders</a:t>
            </a:r>
            <a:endParaRPr/>
          </a:p>
        </p:txBody>
      </p:sp>
      <p:sp>
        <p:nvSpPr>
          <p:cNvPr id="1052" name="Google Shape;1052;p58"/>
          <p:cNvSpPr txBox="1"/>
          <p:nvPr>
            <p:ph idx="5" type="subTitle"/>
          </p:nvPr>
        </p:nvSpPr>
        <p:spPr>
          <a:xfrm>
            <a:off x="952412" y="1905031"/>
            <a:ext cx="2071500" cy="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a:t>
            </a:r>
            <a:r>
              <a:rPr lang="en"/>
              <a:t>s the closest planet to the Sun</a:t>
            </a:r>
            <a:endParaRPr/>
          </a:p>
        </p:txBody>
      </p:sp>
      <p:sp>
        <p:nvSpPr>
          <p:cNvPr id="1053" name="Google Shape;1053;p58"/>
          <p:cNvSpPr txBox="1"/>
          <p:nvPr>
            <p:ph idx="3" type="subTitle"/>
          </p:nvPr>
        </p:nvSpPr>
        <p:spPr>
          <a:xfrm>
            <a:off x="3275762" y="3735204"/>
            <a:ext cx="2071500" cy="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with several rings</a:t>
            </a:r>
            <a:endParaRPr/>
          </a:p>
        </p:txBody>
      </p:sp>
      <p:sp>
        <p:nvSpPr>
          <p:cNvPr id="1054" name="Google Shape;1054;p58"/>
          <p:cNvSpPr txBox="1"/>
          <p:nvPr>
            <p:ph idx="7" type="subTitle"/>
          </p:nvPr>
        </p:nvSpPr>
        <p:spPr>
          <a:xfrm>
            <a:off x="952412" y="3735204"/>
            <a:ext cx="2071500" cy="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a:t>
            </a:r>
            <a:endParaRPr/>
          </a:p>
        </p:txBody>
      </p:sp>
      <p:sp>
        <p:nvSpPr>
          <p:cNvPr id="1055" name="Google Shape;1055;p58"/>
          <p:cNvSpPr txBox="1"/>
          <p:nvPr>
            <p:ph idx="9" type="subTitle"/>
          </p:nvPr>
        </p:nvSpPr>
        <p:spPr>
          <a:xfrm>
            <a:off x="5599112" y="1905031"/>
            <a:ext cx="2071500" cy="60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1056" name="Google Shape;1056;p58"/>
          <p:cNvSpPr txBox="1"/>
          <p:nvPr>
            <p:ph idx="14" type="subTitle"/>
          </p:nvPr>
        </p:nvSpPr>
        <p:spPr>
          <a:xfrm>
            <a:off x="5599112" y="3735204"/>
            <a:ext cx="2071500" cy="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extremely high temperature</a:t>
            </a:r>
            <a:endParaRPr/>
          </a:p>
        </p:txBody>
      </p:sp>
      <p:sp>
        <p:nvSpPr>
          <p:cNvPr id="1057" name="Google Shape;1057;p58"/>
          <p:cNvSpPr txBox="1"/>
          <p:nvPr>
            <p:ph idx="15" type="subTitle"/>
          </p:nvPr>
        </p:nvSpPr>
        <p:spPr>
          <a:xfrm>
            <a:off x="5599100" y="3406179"/>
            <a:ext cx="2071500" cy="41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t>
            </a:r>
            <a:r>
              <a:rPr lang="en"/>
              <a:t>onceptual map</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1" name="Shape 1061"/>
        <p:cNvGrpSpPr/>
        <p:nvPr/>
      </p:nvGrpSpPr>
      <p:grpSpPr>
        <a:xfrm>
          <a:off x="0" y="0"/>
          <a:ext cx="0" cy="0"/>
          <a:chOff x="0" y="0"/>
          <a:chExt cx="0" cy="0"/>
        </a:xfrm>
      </p:grpSpPr>
      <p:sp>
        <p:nvSpPr>
          <p:cNvPr id="1062" name="Google Shape;1062;p59"/>
          <p:cNvSpPr txBox="1"/>
          <p:nvPr>
            <p:ph type="title"/>
          </p:nvPr>
        </p:nvSpPr>
        <p:spPr>
          <a:xfrm>
            <a:off x="952400" y="539500"/>
            <a:ext cx="7239300" cy="4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a:t>
            </a:r>
            <a:r>
              <a:rPr lang="en"/>
              <a:t>nderstanding </a:t>
            </a:r>
            <a:r>
              <a:rPr b="1" lang="en">
                <a:solidFill>
                  <a:schemeClr val="accent5"/>
                </a:solidFill>
              </a:rPr>
              <a:t>the user</a:t>
            </a:r>
            <a:endParaRPr b="1">
              <a:solidFill>
                <a:schemeClr val="accent5"/>
              </a:solidFill>
              <a:latin typeface="Ubuntu"/>
              <a:ea typeface="Ubuntu"/>
              <a:cs typeface="Ubuntu"/>
              <a:sym typeface="Ubuntu"/>
            </a:endParaRPr>
          </a:p>
        </p:txBody>
      </p:sp>
      <p:sp>
        <p:nvSpPr>
          <p:cNvPr id="1063" name="Google Shape;1063;p59"/>
          <p:cNvSpPr txBox="1"/>
          <p:nvPr>
            <p:ph idx="1" type="subTitle"/>
          </p:nvPr>
        </p:nvSpPr>
        <p:spPr>
          <a:xfrm>
            <a:off x="3459912" y="1911347"/>
            <a:ext cx="2224200" cy="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1064" name="Google Shape;1064;p59"/>
          <p:cNvSpPr txBox="1"/>
          <p:nvPr>
            <p:ph idx="4" type="subTitle"/>
          </p:nvPr>
        </p:nvSpPr>
        <p:spPr>
          <a:xfrm>
            <a:off x="3459900" y="3401122"/>
            <a:ext cx="2224200" cy="41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a:t>
            </a:r>
            <a:r>
              <a:rPr lang="en"/>
              <a:t>now the usability</a:t>
            </a:r>
            <a:endParaRPr/>
          </a:p>
        </p:txBody>
      </p:sp>
      <p:sp>
        <p:nvSpPr>
          <p:cNvPr id="1065" name="Google Shape;1065;p59"/>
          <p:cNvSpPr txBox="1"/>
          <p:nvPr>
            <p:ph idx="8" type="subTitle"/>
          </p:nvPr>
        </p:nvSpPr>
        <p:spPr>
          <a:xfrm>
            <a:off x="952400" y="3401122"/>
            <a:ext cx="2224200" cy="41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
            </a:r>
            <a:r>
              <a:rPr lang="en"/>
              <a:t>ociological part</a:t>
            </a:r>
            <a:endParaRPr/>
          </a:p>
        </p:txBody>
      </p:sp>
      <p:sp>
        <p:nvSpPr>
          <p:cNvPr id="1066" name="Google Shape;1066;p59"/>
          <p:cNvSpPr txBox="1"/>
          <p:nvPr>
            <p:ph idx="2" type="subTitle"/>
          </p:nvPr>
        </p:nvSpPr>
        <p:spPr>
          <a:xfrm>
            <a:off x="3459900" y="1582322"/>
            <a:ext cx="2224200" cy="41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
            </a:r>
            <a:r>
              <a:rPr lang="en"/>
              <a:t>sychological part</a:t>
            </a:r>
            <a:endParaRPr/>
          </a:p>
        </p:txBody>
      </p:sp>
      <p:sp>
        <p:nvSpPr>
          <p:cNvPr id="1067" name="Google Shape;1067;p59"/>
          <p:cNvSpPr txBox="1"/>
          <p:nvPr>
            <p:ph idx="3" type="subTitle"/>
          </p:nvPr>
        </p:nvSpPr>
        <p:spPr>
          <a:xfrm>
            <a:off x="3459912" y="3730147"/>
            <a:ext cx="2224200" cy="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1068" name="Google Shape;1068;p59"/>
          <p:cNvSpPr txBox="1"/>
          <p:nvPr>
            <p:ph idx="6" type="subTitle"/>
          </p:nvPr>
        </p:nvSpPr>
        <p:spPr>
          <a:xfrm>
            <a:off x="952400" y="1582322"/>
            <a:ext cx="2224200" cy="41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t>
            </a:r>
            <a:r>
              <a:rPr lang="en"/>
              <a:t>arget audiences</a:t>
            </a:r>
            <a:endParaRPr/>
          </a:p>
        </p:txBody>
      </p:sp>
      <p:sp>
        <p:nvSpPr>
          <p:cNvPr id="1069" name="Google Shape;1069;p59"/>
          <p:cNvSpPr txBox="1"/>
          <p:nvPr>
            <p:ph idx="7" type="subTitle"/>
          </p:nvPr>
        </p:nvSpPr>
        <p:spPr>
          <a:xfrm>
            <a:off x="952413" y="3730147"/>
            <a:ext cx="2224200" cy="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1070" name="Google Shape;1070;p59"/>
          <p:cNvSpPr txBox="1"/>
          <p:nvPr>
            <p:ph idx="9" type="subTitle"/>
          </p:nvPr>
        </p:nvSpPr>
        <p:spPr>
          <a:xfrm>
            <a:off x="5967388" y="3730147"/>
            <a:ext cx="2224200" cy="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a:t>
            </a:r>
            <a:endParaRPr/>
          </a:p>
        </p:txBody>
      </p:sp>
      <p:sp>
        <p:nvSpPr>
          <p:cNvPr id="1071" name="Google Shape;1071;p59"/>
          <p:cNvSpPr txBox="1"/>
          <p:nvPr>
            <p:ph idx="5" type="subTitle"/>
          </p:nvPr>
        </p:nvSpPr>
        <p:spPr>
          <a:xfrm>
            <a:off x="952413" y="1911347"/>
            <a:ext cx="2224200" cy="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extremely high temperatures</a:t>
            </a:r>
            <a:endParaRPr/>
          </a:p>
        </p:txBody>
      </p:sp>
      <p:sp>
        <p:nvSpPr>
          <p:cNvPr id="1072" name="Google Shape;1072;p59"/>
          <p:cNvSpPr txBox="1"/>
          <p:nvPr>
            <p:ph idx="13" type="subTitle"/>
          </p:nvPr>
        </p:nvSpPr>
        <p:spPr>
          <a:xfrm>
            <a:off x="5967375" y="3401122"/>
            <a:ext cx="2224200" cy="41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
            </a:r>
            <a:r>
              <a:rPr lang="en"/>
              <a:t>ersonal interviews</a:t>
            </a:r>
            <a:endParaRPr/>
          </a:p>
        </p:txBody>
      </p:sp>
      <p:sp>
        <p:nvSpPr>
          <p:cNvPr id="1073" name="Google Shape;1073;p59"/>
          <p:cNvSpPr/>
          <p:nvPr/>
        </p:nvSpPr>
        <p:spPr>
          <a:xfrm rot="-1800125">
            <a:off x="7062749" y="-1964241"/>
            <a:ext cx="1773651" cy="5494063"/>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7" name="Shape 1077"/>
        <p:cNvGrpSpPr/>
        <p:nvPr/>
      </p:nvGrpSpPr>
      <p:grpSpPr>
        <a:xfrm>
          <a:off x="0" y="0"/>
          <a:ext cx="0" cy="0"/>
          <a:chOff x="0" y="0"/>
          <a:chExt cx="0" cy="0"/>
        </a:xfrm>
      </p:grpSpPr>
      <p:sp>
        <p:nvSpPr>
          <p:cNvPr id="1078" name="Google Shape;1078;p60"/>
          <p:cNvSpPr txBox="1"/>
          <p:nvPr>
            <p:ph type="title"/>
          </p:nvPr>
        </p:nvSpPr>
        <p:spPr>
          <a:xfrm>
            <a:off x="952450" y="1290850"/>
            <a:ext cx="4699800" cy="2412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a:t>
            </a:r>
            <a:r>
              <a:rPr lang="en"/>
              <a:t>wesome </a:t>
            </a:r>
            <a:r>
              <a:rPr b="1" lang="en">
                <a:solidFill>
                  <a:schemeClr val="accent5"/>
                </a:solidFill>
                <a:latin typeface="Ubuntu"/>
                <a:ea typeface="Ubuntu"/>
                <a:cs typeface="Ubuntu"/>
                <a:sym typeface="Ubuntu"/>
              </a:rPr>
              <a:t>words</a:t>
            </a:r>
            <a:endParaRPr b="1">
              <a:solidFill>
                <a:schemeClr val="accent5"/>
              </a:solidFill>
              <a:latin typeface="Ubuntu"/>
              <a:ea typeface="Ubuntu"/>
              <a:cs typeface="Ubuntu"/>
              <a:sym typeface="Ubuntu"/>
            </a:endParaRPr>
          </a:p>
        </p:txBody>
      </p:sp>
      <p:grpSp>
        <p:nvGrpSpPr>
          <p:cNvPr id="1079" name="Google Shape;1079;p60"/>
          <p:cNvGrpSpPr/>
          <p:nvPr/>
        </p:nvGrpSpPr>
        <p:grpSpPr>
          <a:xfrm>
            <a:off x="5787150" y="662306"/>
            <a:ext cx="2404449" cy="3818904"/>
            <a:chOff x="5787150" y="662306"/>
            <a:chExt cx="2404449" cy="3818904"/>
          </a:xfrm>
        </p:grpSpPr>
        <p:sp>
          <p:nvSpPr>
            <p:cNvPr id="1080" name="Google Shape;1080;p60"/>
            <p:cNvSpPr/>
            <p:nvPr/>
          </p:nvSpPr>
          <p:spPr>
            <a:xfrm>
              <a:off x="6660345" y="1128014"/>
              <a:ext cx="1531254" cy="2693959"/>
            </a:xfrm>
            <a:custGeom>
              <a:rect b="b" l="l" r="r" t="t"/>
              <a:pathLst>
                <a:path extrusionOk="0" h="95990" w="54561">
                  <a:moveTo>
                    <a:pt x="50700" y="95990"/>
                  </a:moveTo>
                  <a:lnTo>
                    <a:pt x="3861" y="95990"/>
                  </a:lnTo>
                  <a:cubicBezTo>
                    <a:pt x="1733" y="95990"/>
                    <a:pt x="0" y="94257"/>
                    <a:pt x="0" y="92130"/>
                  </a:cubicBezTo>
                  <a:lnTo>
                    <a:pt x="0" y="3830"/>
                  </a:lnTo>
                  <a:cubicBezTo>
                    <a:pt x="0" y="1703"/>
                    <a:pt x="1733" y="1"/>
                    <a:pt x="3861" y="1"/>
                  </a:cubicBezTo>
                  <a:lnTo>
                    <a:pt x="50700" y="1"/>
                  </a:lnTo>
                  <a:cubicBezTo>
                    <a:pt x="52828" y="1"/>
                    <a:pt x="54561" y="1703"/>
                    <a:pt x="54561" y="3830"/>
                  </a:cubicBezTo>
                  <a:lnTo>
                    <a:pt x="54561" y="92130"/>
                  </a:lnTo>
                  <a:cubicBezTo>
                    <a:pt x="54561" y="94257"/>
                    <a:pt x="52828" y="95990"/>
                    <a:pt x="50700" y="95990"/>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0"/>
            <p:cNvSpPr/>
            <p:nvPr/>
          </p:nvSpPr>
          <p:spPr>
            <a:xfrm>
              <a:off x="6727727" y="1305436"/>
              <a:ext cx="1396486" cy="2183008"/>
            </a:xfrm>
            <a:custGeom>
              <a:rect b="b" l="l" r="r" t="t"/>
              <a:pathLst>
                <a:path extrusionOk="0" h="77784" w="49759">
                  <a:moveTo>
                    <a:pt x="1" y="1"/>
                  </a:moveTo>
                  <a:lnTo>
                    <a:pt x="49758" y="1"/>
                  </a:lnTo>
                  <a:lnTo>
                    <a:pt x="49758" y="77783"/>
                  </a:lnTo>
                  <a:lnTo>
                    <a:pt x="1" y="77783"/>
                  </a:ln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0"/>
            <p:cNvSpPr/>
            <p:nvPr/>
          </p:nvSpPr>
          <p:spPr>
            <a:xfrm>
              <a:off x="7292432" y="1211618"/>
              <a:ext cx="211582" cy="30731"/>
            </a:xfrm>
            <a:custGeom>
              <a:rect b="b" l="l" r="r" t="t"/>
              <a:pathLst>
                <a:path extrusionOk="0" h="1095" w="7539">
                  <a:moveTo>
                    <a:pt x="6992" y="1095"/>
                  </a:moveTo>
                  <a:lnTo>
                    <a:pt x="548" y="1095"/>
                  </a:lnTo>
                  <a:cubicBezTo>
                    <a:pt x="244" y="1095"/>
                    <a:pt x="1" y="851"/>
                    <a:pt x="1" y="547"/>
                  </a:cubicBezTo>
                  <a:lnTo>
                    <a:pt x="1" y="547"/>
                  </a:lnTo>
                  <a:cubicBezTo>
                    <a:pt x="1" y="244"/>
                    <a:pt x="244" y="0"/>
                    <a:pt x="548" y="0"/>
                  </a:cubicBezTo>
                  <a:lnTo>
                    <a:pt x="6992" y="0"/>
                  </a:lnTo>
                  <a:cubicBezTo>
                    <a:pt x="7296" y="0"/>
                    <a:pt x="7539" y="244"/>
                    <a:pt x="7539" y="547"/>
                  </a:cubicBezTo>
                  <a:lnTo>
                    <a:pt x="7539" y="547"/>
                  </a:lnTo>
                  <a:cubicBezTo>
                    <a:pt x="7539" y="851"/>
                    <a:pt x="7296" y="1095"/>
                    <a:pt x="6992" y="109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0"/>
            <p:cNvSpPr/>
            <p:nvPr/>
          </p:nvSpPr>
          <p:spPr>
            <a:xfrm>
              <a:off x="7529574" y="1212459"/>
              <a:ext cx="29889" cy="29889"/>
            </a:xfrm>
            <a:custGeom>
              <a:rect b="b" l="l" r="r" t="t"/>
              <a:pathLst>
                <a:path extrusionOk="0" h="1065" w="1065">
                  <a:moveTo>
                    <a:pt x="1064" y="517"/>
                  </a:moveTo>
                  <a:cubicBezTo>
                    <a:pt x="1064" y="821"/>
                    <a:pt x="821" y="1065"/>
                    <a:pt x="548" y="1065"/>
                  </a:cubicBezTo>
                  <a:cubicBezTo>
                    <a:pt x="244" y="1065"/>
                    <a:pt x="1" y="821"/>
                    <a:pt x="1" y="517"/>
                  </a:cubicBezTo>
                  <a:cubicBezTo>
                    <a:pt x="1" y="214"/>
                    <a:pt x="244" y="1"/>
                    <a:pt x="548" y="1"/>
                  </a:cubicBezTo>
                  <a:cubicBezTo>
                    <a:pt x="821" y="1"/>
                    <a:pt x="1064" y="244"/>
                    <a:pt x="1064" y="51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60"/>
            <p:cNvSpPr/>
            <p:nvPr/>
          </p:nvSpPr>
          <p:spPr>
            <a:xfrm>
              <a:off x="7300964" y="3535246"/>
              <a:ext cx="242285" cy="243155"/>
            </a:xfrm>
            <a:custGeom>
              <a:rect b="b" l="l" r="r" t="t"/>
              <a:pathLst>
                <a:path extrusionOk="0" h="8664" w="8633">
                  <a:moveTo>
                    <a:pt x="8633" y="4317"/>
                  </a:moveTo>
                  <a:cubicBezTo>
                    <a:pt x="8633" y="6718"/>
                    <a:pt x="6688" y="8664"/>
                    <a:pt x="4317" y="8664"/>
                  </a:cubicBezTo>
                  <a:cubicBezTo>
                    <a:pt x="1916" y="8664"/>
                    <a:pt x="1" y="6718"/>
                    <a:pt x="1" y="4317"/>
                  </a:cubicBezTo>
                  <a:cubicBezTo>
                    <a:pt x="1" y="1946"/>
                    <a:pt x="1916" y="1"/>
                    <a:pt x="4317" y="1"/>
                  </a:cubicBezTo>
                  <a:cubicBezTo>
                    <a:pt x="6688" y="1"/>
                    <a:pt x="8633" y="1946"/>
                    <a:pt x="8633" y="431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0"/>
            <p:cNvSpPr/>
            <p:nvPr/>
          </p:nvSpPr>
          <p:spPr>
            <a:xfrm>
              <a:off x="7313761" y="3548913"/>
              <a:ext cx="215848" cy="215848"/>
            </a:xfrm>
            <a:custGeom>
              <a:rect b="b" l="l" r="r" t="t"/>
              <a:pathLst>
                <a:path extrusionOk="0" h="7691" w="7691">
                  <a:moveTo>
                    <a:pt x="7691" y="3830"/>
                  </a:moveTo>
                  <a:cubicBezTo>
                    <a:pt x="7691" y="5958"/>
                    <a:pt x="5988" y="7690"/>
                    <a:pt x="3861" y="7690"/>
                  </a:cubicBezTo>
                  <a:cubicBezTo>
                    <a:pt x="1733" y="7690"/>
                    <a:pt x="1" y="5958"/>
                    <a:pt x="1" y="3830"/>
                  </a:cubicBezTo>
                  <a:cubicBezTo>
                    <a:pt x="1" y="1702"/>
                    <a:pt x="1733" y="0"/>
                    <a:pt x="3861" y="0"/>
                  </a:cubicBezTo>
                  <a:cubicBezTo>
                    <a:pt x="5988" y="0"/>
                    <a:pt x="7691" y="1702"/>
                    <a:pt x="7691" y="3830"/>
                  </a:cubicBezTo>
                  <a:close/>
                </a:path>
              </a:pathLst>
            </a:custGeom>
            <a:gradFill>
              <a:gsLst>
                <a:gs pos="0">
                  <a:schemeClr val="accent5"/>
                </a:gs>
                <a:gs pos="100000">
                  <a:schemeClr val="accent4"/>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0"/>
            <p:cNvSpPr/>
            <p:nvPr/>
          </p:nvSpPr>
          <p:spPr>
            <a:xfrm>
              <a:off x="6853117" y="1534047"/>
              <a:ext cx="1145697" cy="92165"/>
            </a:xfrm>
            <a:custGeom>
              <a:rect b="b" l="l" r="r" t="t"/>
              <a:pathLst>
                <a:path extrusionOk="0" h="3284" w="40823">
                  <a:moveTo>
                    <a:pt x="40032" y="3284"/>
                  </a:moveTo>
                  <a:lnTo>
                    <a:pt x="791" y="3284"/>
                  </a:lnTo>
                  <a:cubicBezTo>
                    <a:pt x="335" y="3284"/>
                    <a:pt x="1" y="2919"/>
                    <a:pt x="1" y="2493"/>
                  </a:cubicBezTo>
                  <a:lnTo>
                    <a:pt x="1" y="791"/>
                  </a:lnTo>
                  <a:cubicBezTo>
                    <a:pt x="1" y="366"/>
                    <a:pt x="335" y="1"/>
                    <a:pt x="791" y="1"/>
                  </a:cubicBezTo>
                  <a:lnTo>
                    <a:pt x="40032" y="1"/>
                  </a:lnTo>
                  <a:cubicBezTo>
                    <a:pt x="40488" y="1"/>
                    <a:pt x="40822" y="366"/>
                    <a:pt x="40822" y="791"/>
                  </a:cubicBezTo>
                  <a:lnTo>
                    <a:pt x="40822" y="2493"/>
                  </a:lnTo>
                  <a:cubicBezTo>
                    <a:pt x="40822" y="2919"/>
                    <a:pt x="40488" y="3284"/>
                    <a:pt x="40032" y="328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60"/>
            <p:cNvSpPr/>
            <p:nvPr/>
          </p:nvSpPr>
          <p:spPr>
            <a:xfrm>
              <a:off x="6853117" y="2781190"/>
              <a:ext cx="1145697" cy="92137"/>
            </a:xfrm>
            <a:custGeom>
              <a:rect b="b" l="l" r="r" t="t"/>
              <a:pathLst>
                <a:path extrusionOk="0" h="3283" w="40823">
                  <a:moveTo>
                    <a:pt x="40032" y="3283"/>
                  </a:moveTo>
                  <a:lnTo>
                    <a:pt x="791" y="3283"/>
                  </a:lnTo>
                  <a:cubicBezTo>
                    <a:pt x="335" y="3283"/>
                    <a:pt x="1" y="2918"/>
                    <a:pt x="1" y="2462"/>
                  </a:cubicBezTo>
                  <a:lnTo>
                    <a:pt x="1" y="790"/>
                  </a:lnTo>
                  <a:cubicBezTo>
                    <a:pt x="1" y="335"/>
                    <a:pt x="335" y="0"/>
                    <a:pt x="791" y="0"/>
                  </a:cubicBezTo>
                  <a:lnTo>
                    <a:pt x="40032" y="0"/>
                  </a:lnTo>
                  <a:cubicBezTo>
                    <a:pt x="40488" y="0"/>
                    <a:pt x="40822" y="335"/>
                    <a:pt x="40822" y="790"/>
                  </a:cubicBezTo>
                  <a:lnTo>
                    <a:pt x="40822" y="2462"/>
                  </a:lnTo>
                  <a:cubicBezTo>
                    <a:pt x="40822" y="2918"/>
                    <a:pt x="40488" y="3283"/>
                    <a:pt x="40032" y="32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0"/>
            <p:cNvSpPr/>
            <p:nvPr/>
          </p:nvSpPr>
          <p:spPr>
            <a:xfrm>
              <a:off x="6853117" y="2957769"/>
              <a:ext cx="1145697" cy="92137"/>
            </a:xfrm>
            <a:custGeom>
              <a:rect b="b" l="l" r="r" t="t"/>
              <a:pathLst>
                <a:path extrusionOk="0" h="3283" w="40823">
                  <a:moveTo>
                    <a:pt x="40032" y="3283"/>
                  </a:moveTo>
                  <a:lnTo>
                    <a:pt x="791" y="3283"/>
                  </a:lnTo>
                  <a:cubicBezTo>
                    <a:pt x="335" y="3283"/>
                    <a:pt x="1" y="2918"/>
                    <a:pt x="1" y="2493"/>
                  </a:cubicBezTo>
                  <a:lnTo>
                    <a:pt x="1" y="790"/>
                  </a:lnTo>
                  <a:cubicBezTo>
                    <a:pt x="1" y="365"/>
                    <a:pt x="335" y="0"/>
                    <a:pt x="791" y="0"/>
                  </a:cubicBezTo>
                  <a:lnTo>
                    <a:pt x="40032" y="0"/>
                  </a:lnTo>
                  <a:cubicBezTo>
                    <a:pt x="40488" y="0"/>
                    <a:pt x="40822" y="365"/>
                    <a:pt x="40822" y="790"/>
                  </a:cubicBezTo>
                  <a:lnTo>
                    <a:pt x="40822" y="2493"/>
                  </a:lnTo>
                  <a:cubicBezTo>
                    <a:pt x="40822" y="2918"/>
                    <a:pt x="40488" y="3283"/>
                    <a:pt x="40032" y="32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0"/>
            <p:cNvSpPr/>
            <p:nvPr/>
          </p:nvSpPr>
          <p:spPr>
            <a:xfrm>
              <a:off x="7152533" y="3309217"/>
              <a:ext cx="546847" cy="79340"/>
            </a:xfrm>
            <a:custGeom>
              <a:rect b="b" l="l" r="r" t="t"/>
              <a:pathLst>
                <a:path extrusionOk="0" h="2827" w="19485">
                  <a:moveTo>
                    <a:pt x="18694" y="2827"/>
                  </a:moveTo>
                  <a:lnTo>
                    <a:pt x="791" y="2827"/>
                  </a:lnTo>
                  <a:cubicBezTo>
                    <a:pt x="365" y="2827"/>
                    <a:pt x="1" y="2462"/>
                    <a:pt x="1" y="2037"/>
                  </a:cubicBezTo>
                  <a:lnTo>
                    <a:pt x="1" y="790"/>
                  </a:lnTo>
                  <a:cubicBezTo>
                    <a:pt x="1" y="365"/>
                    <a:pt x="365" y="0"/>
                    <a:pt x="791" y="0"/>
                  </a:cubicBezTo>
                  <a:lnTo>
                    <a:pt x="18694" y="0"/>
                  </a:lnTo>
                  <a:cubicBezTo>
                    <a:pt x="19120" y="0"/>
                    <a:pt x="19484" y="365"/>
                    <a:pt x="19484" y="790"/>
                  </a:cubicBezTo>
                  <a:lnTo>
                    <a:pt x="19484" y="2037"/>
                  </a:lnTo>
                  <a:cubicBezTo>
                    <a:pt x="19484" y="2462"/>
                    <a:pt x="19120" y="2827"/>
                    <a:pt x="18694" y="282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0"/>
            <p:cNvSpPr/>
            <p:nvPr/>
          </p:nvSpPr>
          <p:spPr>
            <a:xfrm>
              <a:off x="6853117" y="3134321"/>
              <a:ext cx="481146" cy="92165"/>
            </a:xfrm>
            <a:custGeom>
              <a:rect b="b" l="l" r="r" t="t"/>
              <a:pathLst>
                <a:path extrusionOk="0" h="3284" w="17144">
                  <a:moveTo>
                    <a:pt x="16354" y="3284"/>
                  </a:moveTo>
                  <a:lnTo>
                    <a:pt x="791" y="3284"/>
                  </a:lnTo>
                  <a:cubicBezTo>
                    <a:pt x="335" y="3284"/>
                    <a:pt x="1" y="2919"/>
                    <a:pt x="1" y="2493"/>
                  </a:cubicBezTo>
                  <a:lnTo>
                    <a:pt x="1" y="791"/>
                  </a:lnTo>
                  <a:cubicBezTo>
                    <a:pt x="1" y="366"/>
                    <a:pt x="335" y="1"/>
                    <a:pt x="791" y="1"/>
                  </a:cubicBezTo>
                  <a:lnTo>
                    <a:pt x="16354" y="1"/>
                  </a:lnTo>
                  <a:cubicBezTo>
                    <a:pt x="16779" y="1"/>
                    <a:pt x="17144" y="366"/>
                    <a:pt x="17144" y="791"/>
                  </a:cubicBezTo>
                  <a:lnTo>
                    <a:pt x="17144" y="2493"/>
                  </a:lnTo>
                  <a:cubicBezTo>
                    <a:pt x="17144" y="2919"/>
                    <a:pt x="16779" y="3284"/>
                    <a:pt x="16354" y="328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0"/>
            <p:cNvSpPr/>
            <p:nvPr/>
          </p:nvSpPr>
          <p:spPr>
            <a:xfrm>
              <a:off x="6853117" y="1691879"/>
              <a:ext cx="1145697" cy="92137"/>
            </a:xfrm>
            <a:custGeom>
              <a:rect b="b" l="l" r="r" t="t"/>
              <a:pathLst>
                <a:path extrusionOk="0" h="3283" w="40823">
                  <a:moveTo>
                    <a:pt x="40032" y="3283"/>
                  </a:moveTo>
                  <a:lnTo>
                    <a:pt x="791" y="3283"/>
                  </a:lnTo>
                  <a:cubicBezTo>
                    <a:pt x="335" y="3283"/>
                    <a:pt x="1" y="2948"/>
                    <a:pt x="1" y="2492"/>
                  </a:cubicBezTo>
                  <a:lnTo>
                    <a:pt x="1" y="790"/>
                  </a:lnTo>
                  <a:cubicBezTo>
                    <a:pt x="1" y="365"/>
                    <a:pt x="335" y="0"/>
                    <a:pt x="791" y="0"/>
                  </a:cubicBezTo>
                  <a:lnTo>
                    <a:pt x="40032" y="0"/>
                  </a:lnTo>
                  <a:cubicBezTo>
                    <a:pt x="40488" y="0"/>
                    <a:pt x="40822" y="365"/>
                    <a:pt x="40822" y="790"/>
                  </a:cubicBezTo>
                  <a:lnTo>
                    <a:pt x="40822" y="2492"/>
                  </a:lnTo>
                  <a:cubicBezTo>
                    <a:pt x="40822" y="2948"/>
                    <a:pt x="40488" y="3283"/>
                    <a:pt x="40032" y="32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60"/>
            <p:cNvSpPr/>
            <p:nvPr/>
          </p:nvSpPr>
          <p:spPr>
            <a:xfrm>
              <a:off x="6853117" y="2024552"/>
              <a:ext cx="1145697" cy="663709"/>
            </a:xfrm>
            <a:custGeom>
              <a:rect b="b" l="l" r="r" t="t"/>
              <a:pathLst>
                <a:path extrusionOk="0" h="23649" w="40823">
                  <a:moveTo>
                    <a:pt x="40032" y="23648"/>
                  </a:moveTo>
                  <a:lnTo>
                    <a:pt x="791" y="23648"/>
                  </a:lnTo>
                  <a:cubicBezTo>
                    <a:pt x="335" y="23648"/>
                    <a:pt x="1" y="23314"/>
                    <a:pt x="1" y="22858"/>
                  </a:cubicBezTo>
                  <a:lnTo>
                    <a:pt x="1" y="791"/>
                  </a:lnTo>
                  <a:cubicBezTo>
                    <a:pt x="1" y="365"/>
                    <a:pt x="335" y="0"/>
                    <a:pt x="791" y="0"/>
                  </a:cubicBezTo>
                  <a:lnTo>
                    <a:pt x="40032" y="0"/>
                  </a:lnTo>
                  <a:cubicBezTo>
                    <a:pt x="40488" y="0"/>
                    <a:pt x="40822" y="365"/>
                    <a:pt x="40822" y="791"/>
                  </a:cubicBezTo>
                  <a:lnTo>
                    <a:pt x="40822" y="22858"/>
                  </a:lnTo>
                  <a:cubicBezTo>
                    <a:pt x="40822" y="23314"/>
                    <a:pt x="40488" y="23648"/>
                    <a:pt x="40032" y="23648"/>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60"/>
            <p:cNvSpPr/>
            <p:nvPr/>
          </p:nvSpPr>
          <p:spPr>
            <a:xfrm>
              <a:off x="6853117" y="1850526"/>
              <a:ext cx="747315" cy="92165"/>
            </a:xfrm>
            <a:custGeom>
              <a:rect b="b" l="l" r="r" t="t"/>
              <a:pathLst>
                <a:path extrusionOk="0" h="3284" w="26628">
                  <a:moveTo>
                    <a:pt x="25807" y="3283"/>
                  </a:moveTo>
                  <a:lnTo>
                    <a:pt x="791" y="3283"/>
                  </a:lnTo>
                  <a:cubicBezTo>
                    <a:pt x="335" y="3283"/>
                    <a:pt x="1" y="2919"/>
                    <a:pt x="1" y="2493"/>
                  </a:cubicBezTo>
                  <a:lnTo>
                    <a:pt x="1" y="791"/>
                  </a:lnTo>
                  <a:cubicBezTo>
                    <a:pt x="1" y="335"/>
                    <a:pt x="335" y="1"/>
                    <a:pt x="791" y="1"/>
                  </a:cubicBezTo>
                  <a:lnTo>
                    <a:pt x="25807" y="1"/>
                  </a:lnTo>
                  <a:cubicBezTo>
                    <a:pt x="26263" y="1"/>
                    <a:pt x="26627" y="335"/>
                    <a:pt x="26627" y="791"/>
                  </a:cubicBezTo>
                  <a:lnTo>
                    <a:pt x="26627" y="2493"/>
                  </a:lnTo>
                  <a:cubicBezTo>
                    <a:pt x="26627" y="2919"/>
                    <a:pt x="26263" y="3283"/>
                    <a:pt x="25807" y="32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60"/>
            <p:cNvSpPr/>
            <p:nvPr/>
          </p:nvSpPr>
          <p:spPr>
            <a:xfrm>
              <a:off x="6853117" y="1371976"/>
              <a:ext cx="302877" cy="92165"/>
            </a:xfrm>
            <a:custGeom>
              <a:rect b="b" l="l" r="r" t="t"/>
              <a:pathLst>
                <a:path extrusionOk="0" h="3284" w="10792">
                  <a:moveTo>
                    <a:pt x="10001" y="3283"/>
                  </a:moveTo>
                  <a:lnTo>
                    <a:pt x="791" y="3283"/>
                  </a:lnTo>
                  <a:cubicBezTo>
                    <a:pt x="335" y="3283"/>
                    <a:pt x="1" y="2919"/>
                    <a:pt x="1" y="2493"/>
                  </a:cubicBezTo>
                  <a:lnTo>
                    <a:pt x="1" y="791"/>
                  </a:lnTo>
                  <a:cubicBezTo>
                    <a:pt x="1" y="365"/>
                    <a:pt x="335" y="1"/>
                    <a:pt x="791" y="1"/>
                  </a:cubicBezTo>
                  <a:lnTo>
                    <a:pt x="10001" y="1"/>
                  </a:lnTo>
                  <a:cubicBezTo>
                    <a:pt x="10427" y="1"/>
                    <a:pt x="10791" y="365"/>
                    <a:pt x="10791" y="791"/>
                  </a:cubicBezTo>
                  <a:lnTo>
                    <a:pt x="10791" y="2493"/>
                  </a:lnTo>
                  <a:cubicBezTo>
                    <a:pt x="10791" y="2919"/>
                    <a:pt x="10427" y="3283"/>
                    <a:pt x="10001" y="32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0"/>
            <p:cNvSpPr/>
            <p:nvPr/>
          </p:nvSpPr>
          <p:spPr>
            <a:xfrm>
              <a:off x="5871599" y="3707474"/>
              <a:ext cx="1199434" cy="773737"/>
            </a:xfrm>
            <a:custGeom>
              <a:rect b="b" l="l" r="r" t="t"/>
              <a:pathLst>
                <a:path extrusionOk="0" h="27569" w="42737">
                  <a:moveTo>
                    <a:pt x="41612" y="27569"/>
                  </a:moveTo>
                  <a:lnTo>
                    <a:pt x="1095" y="27569"/>
                  </a:lnTo>
                  <a:cubicBezTo>
                    <a:pt x="487" y="27569"/>
                    <a:pt x="0" y="27052"/>
                    <a:pt x="0" y="26444"/>
                  </a:cubicBezTo>
                  <a:lnTo>
                    <a:pt x="0" y="1125"/>
                  </a:lnTo>
                  <a:cubicBezTo>
                    <a:pt x="0" y="517"/>
                    <a:pt x="487" y="0"/>
                    <a:pt x="1095" y="0"/>
                  </a:cubicBezTo>
                  <a:lnTo>
                    <a:pt x="41612" y="0"/>
                  </a:lnTo>
                  <a:cubicBezTo>
                    <a:pt x="42220" y="0"/>
                    <a:pt x="42737" y="517"/>
                    <a:pt x="42737" y="1125"/>
                  </a:cubicBezTo>
                  <a:lnTo>
                    <a:pt x="42737" y="26444"/>
                  </a:lnTo>
                  <a:cubicBezTo>
                    <a:pt x="42737" y="27052"/>
                    <a:pt x="42220" y="27569"/>
                    <a:pt x="41612" y="275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0"/>
            <p:cNvSpPr/>
            <p:nvPr/>
          </p:nvSpPr>
          <p:spPr>
            <a:xfrm>
              <a:off x="5885239" y="3717690"/>
              <a:ext cx="1121833" cy="714911"/>
            </a:xfrm>
            <a:custGeom>
              <a:rect b="b" l="l" r="r" t="t"/>
              <a:pathLst>
                <a:path extrusionOk="0" h="25473" w="39972">
                  <a:moveTo>
                    <a:pt x="38877" y="25472"/>
                  </a:moveTo>
                  <a:lnTo>
                    <a:pt x="1125" y="25472"/>
                  </a:lnTo>
                  <a:cubicBezTo>
                    <a:pt x="517" y="25472"/>
                    <a:pt x="1" y="24956"/>
                    <a:pt x="1" y="24348"/>
                  </a:cubicBezTo>
                  <a:lnTo>
                    <a:pt x="1" y="1126"/>
                  </a:lnTo>
                  <a:cubicBezTo>
                    <a:pt x="1" y="518"/>
                    <a:pt x="517" y="1"/>
                    <a:pt x="1125" y="1"/>
                  </a:cubicBezTo>
                  <a:lnTo>
                    <a:pt x="38877" y="1"/>
                  </a:lnTo>
                  <a:cubicBezTo>
                    <a:pt x="39485" y="1"/>
                    <a:pt x="39971" y="518"/>
                    <a:pt x="39971" y="1126"/>
                  </a:cubicBezTo>
                  <a:lnTo>
                    <a:pt x="39971" y="24348"/>
                  </a:lnTo>
                  <a:cubicBezTo>
                    <a:pt x="39971" y="24956"/>
                    <a:pt x="39485" y="25472"/>
                    <a:pt x="38877" y="2547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0"/>
            <p:cNvSpPr/>
            <p:nvPr/>
          </p:nvSpPr>
          <p:spPr>
            <a:xfrm>
              <a:off x="6075466" y="3936095"/>
              <a:ext cx="824956" cy="115181"/>
            </a:xfrm>
            <a:custGeom>
              <a:rect b="b" l="l" r="r" t="t"/>
              <a:pathLst>
                <a:path extrusionOk="0" h="4104" w="29394">
                  <a:moveTo>
                    <a:pt x="27357" y="4104"/>
                  </a:moveTo>
                  <a:lnTo>
                    <a:pt x="2068" y="4104"/>
                  </a:lnTo>
                  <a:cubicBezTo>
                    <a:pt x="943" y="4104"/>
                    <a:pt x="1" y="3192"/>
                    <a:pt x="1" y="2037"/>
                  </a:cubicBezTo>
                  <a:lnTo>
                    <a:pt x="1" y="2037"/>
                  </a:lnTo>
                  <a:cubicBezTo>
                    <a:pt x="1" y="912"/>
                    <a:pt x="943" y="0"/>
                    <a:pt x="2068" y="0"/>
                  </a:cubicBezTo>
                  <a:lnTo>
                    <a:pt x="27357" y="0"/>
                  </a:lnTo>
                  <a:cubicBezTo>
                    <a:pt x="28482" y="0"/>
                    <a:pt x="29394" y="912"/>
                    <a:pt x="29394" y="2037"/>
                  </a:cubicBezTo>
                  <a:lnTo>
                    <a:pt x="29394" y="2037"/>
                  </a:lnTo>
                  <a:cubicBezTo>
                    <a:pt x="29394" y="3161"/>
                    <a:pt x="28482" y="4104"/>
                    <a:pt x="27357" y="410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0"/>
            <p:cNvSpPr/>
            <p:nvPr/>
          </p:nvSpPr>
          <p:spPr>
            <a:xfrm>
              <a:off x="6075466" y="4136567"/>
              <a:ext cx="824956" cy="115181"/>
            </a:xfrm>
            <a:custGeom>
              <a:rect b="b" l="l" r="r" t="t"/>
              <a:pathLst>
                <a:path extrusionOk="0" h="4104" w="29394">
                  <a:moveTo>
                    <a:pt x="27357" y="4104"/>
                  </a:moveTo>
                  <a:lnTo>
                    <a:pt x="2068" y="4104"/>
                  </a:lnTo>
                  <a:cubicBezTo>
                    <a:pt x="943" y="4104"/>
                    <a:pt x="1" y="3192"/>
                    <a:pt x="1" y="2037"/>
                  </a:cubicBezTo>
                  <a:lnTo>
                    <a:pt x="1" y="2037"/>
                  </a:lnTo>
                  <a:cubicBezTo>
                    <a:pt x="1" y="912"/>
                    <a:pt x="943" y="0"/>
                    <a:pt x="2068" y="0"/>
                  </a:cubicBezTo>
                  <a:lnTo>
                    <a:pt x="27357" y="0"/>
                  </a:lnTo>
                  <a:cubicBezTo>
                    <a:pt x="28482" y="0"/>
                    <a:pt x="29394" y="912"/>
                    <a:pt x="29394" y="2037"/>
                  </a:cubicBezTo>
                  <a:lnTo>
                    <a:pt x="29394" y="2037"/>
                  </a:lnTo>
                  <a:cubicBezTo>
                    <a:pt x="29394" y="3192"/>
                    <a:pt x="28482" y="4104"/>
                    <a:pt x="27357" y="410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0"/>
            <p:cNvSpPr/>
            <p:nvPr/>
          </p:nvSpPr>
          <p:spPr>
            <a:xfrm>
              <a:off x="6060115" y="3913896"/>
              <a:ext cx="824114" cy="115209"/>
            </a:xfrm>
            <a:custGeom>
              <a:rect b="b" l="l" r="r" t="t"/>
              <a:pathLst>
                <a:path extrusionOk="0" h="4105" w="29364">
                  <a:moveTo>
                    <a:pt x="27327" y="4104"/>
                  </a:moveTo>
                  <a:lnTo>
                    <a:pt x="2037" y="4104"/>
                  </a:lnTo>
                  <a:cubicBezTo>
                    <a:pt x="913" y="4104"/>
                    <a:pt x="1" y="3192"/>
                    <a:pt x="1" y="2068"/>
                  </a:cubicBezTo>
                  <a:lnTo>
                    <a:pt x="1" y="2068"/>
                  </a:lnTo>
                  <a:cubicBezTo>
                    <a:pt x="1" y="913"/>
                    <a:pt x="913" y="1"/>
                    <a:pt x="2037" y="1"/>
                  </a:cubicBezTo>
                  <a:lnTo>
                    <a:pt x="27327" y="1"/>
                  </a:lnTo>
                  <a:cubicBezTo>
                    <a:pt x="28451" y="1"/>
                    <a:pt x="29363" y="913"/>
                    <a:pt x="29363" y="2068"/>
                  </a:cubicBezTo>
                  <a:lnTo>
                    <a:pt x="29363" y="2068"/>
                  </a:lnTo>
                  <a:cubicBezTo>
                    <a:pt x="29363" y="3192"/>
                    <a:pt x="28451" y="4104"/>
                    <a:pt x="27327" y="4104"/>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0"/>
            <p:cNvSpPr/>
            <p:nvPr/>
          </p:nvSpPr>
          <p:spPr>
            <a:xfrm>
              <a:off x="6060115" y="4115237"/>
              <a:ext cx="824114" cy="115181"/>
            </a:xfrm>
            <a:custGeom>
              <a:rect b="b" l="l" r="r" t="t"/>
              <a:pathLst>
                <a:path extrusionOk="0" h="4104" w="29364">
                  <a:moveTo>
                    <a:pt x="27327" y="4104"/>
                  </a:moveTo>
                  <a:lnTo>
                    <a:pt x="2037" y="4104"/>
                  </a:lnTo>
                  <a:cubicBezTo>
                    <a:pt x="913" y="4104"/>
                    <a:pt x="1" y="3161"/>
                    <a:pt x="1" y="2037"/>
                  </a:cubicBezTo>
                  <a:lnTo>
                    <a:pt x="1" y="2037"/>
                  </a:lnTo>
                  <a:cubicBezTo>
                    <a:pt x="1" y="912"/>
                    <a:pt x="913" y="0"/>
                    <a:pt x="2037" y="0"/>
                  </a:cubicBezTo>
                  <a:lnTo>
                    <a:pt x="27327" y="0"/>
                  </a:lnTo>
                  <a:cubicBezTo>
                    <a:pt x="28451" y="0"/>
                    <a:pt x="29363" y="912"/>
                    <a:pt x="29363" y="2037"/>
                  </a:cubicBezTo>
                  <a:lnTo>
                    <a:pt x="29363" y="2037"/>
                  </a:lnTo>
                  <a:cubicBezTo>
                    <a:pt x="29363" y="3161"/>
                    <a:pt x="28451" y="4104"/>
                    <a:pt x="27327" y="4104"/>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0"/>
            <p:cNvSpPr/>
            <p:nvPr/>
          </p:nvSpPr>
          <p:spPr>
            <a:xfrm>
              <a:off x="6348459" y="4308889"/>
              <a:ext cx="245713" cy="77657"/>
            </a:xfrm>
            <a:custGeom>
              <a:rect b="b" l="l" r="r" t="t"/>
              <a:pathLst>
                <a:path extrusionOk="0" h="2767" w="8755">
                  <a:moveTo>
                    <a:pt x="7356" y="2766"/>
                  </a:moveTo>
                  <a:lnTo>
                    <a:pt x="1399" y="2766"/>
                  </a:lnTo>
                  <a:cubicBezTo>
                    <a:pt x="608" y="2766"/>
                    <a:pt x="1" y="2158"/>
                    <a:pt x="1" y="1398"/>
                  </a:cubicBezTo>
                  <a:lnTo>
                    <a:pt x="1" y="1398"/>
                  </a:lnTo>
                  <a:cubicBezTo>
                    <a:pt x="1" y="608"/>
                    <a:pt x="608" y="0"/>
                    <a:pt x="1399" y="0"/>
                  </a:cubicBezTo>
                  <a:lnTo>
                    <a:pt x="7356" y="0"/>
                  </a:lnTo>
                  <a:cubicBezTo>
                    <a:pt x="8116" y="0"/>
                    <a:pt x="8755" y="608"/>
                    <a:pt x="8755" y="1398"/>
                  </a:cubicBezTo>
                  <a:lnTo>
                    <a:pt x="8755" y="1398"/>
                  </a:lnTo>
                  <a:cubicBezTo>
                    <a:pt x="8755" y="2158"/>
                    <a:pt x="8116" y="2766"/>
                    <a:pt x="7356" y="276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0"/>
            <p:cNvSpPr/>
            <p:nvPr/>
          </p:nvSpPr>
          <p:spPr>
            <a:xfrm>
              <a:off x="6348459" y="4297775"/>
              <a:ext cx="245713" cy="77657"/>
            </a:xfrm>
            <a:custGeom>
              <a:rect b="b" l="l" r="r" t="t"/>
              <a:pathLst>
                <a:path extrusionOk="0" h="2767" w="8755">
                  <a:moveTo>
                    <a:pt x="7356" y="2767"/>
                  </a:moveTo>
                  <a:lnTo>
                    <a:pt x="1399" y="2767"/>
                  </a:lnTo>
                  <a:cubicBezTo>
                    <a:pt x="608" y="2767"/>
                    <a:pt x="1" y="2159"/>
                    <a:pt x="1" y="1399"/>
                  </a:cubicBezTo>
                  <a:lnTo>
                    <a:pt x="1" y="1399"/>
                  </a:lnTo>
                  <a:cubicBezTo>
                    <a:pt x="1" y="609"/>
                    <a:pt x="608" y="1"/>
                    <a:pt x="1399" y="1"/>
                  </a:cubicBezTo>
                  <a:lnTo>
                    <a:pt x="7356" y="1"/>
                  </a:lnTo>
                  <a:cubicBezTo>
                    <a:pt x="8116" y="1"/>
                    <a:pt x="8755" y="609"/>
                    <a:pt x="8755" y="1399"/>
                  </a:cubicBezTo>
                  <a:lnTo>
                    <a:pt x="8755" y="1399"/>
                  </a:lnTo>
                  <a:cubicBezTo>
                    <a:pt x="8755" y="2159"/>
                    <a:pt x="8116" y="2767"/>
                    <a:pt x="7356" y="2767"/>
                  </a:cubicBezTo>
                  <a:close/>
                </a:path>
              </a:pathLst>
            </a:custGeom>
            <a:gradFill>
              <a:gsLst>
                <a:gs pos="0">
                  <a:schemeClr val="accent5"/>
                </a:gs>
                <a:gs pos="100000">
                  <a:schemeClr val="accent4"/>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60"/>
            <p:cNvSpPr/>
            <p:nvPr/>
          </p:nvSpPr>
          <p:spPr>
            <a:xfrm>
              <a:off x="5787150" y="3634111"/>
              <a:ext cx="267043" cy="267015"/>
            </a:xfrm>
            <a:custGeom>
              <a:rect b="b" l="l" r="r" t="t"/>
              <a:pathLst>
                <a:path extrusionOk="0" h="9514" w="9515">
                  <a:moveTo>
                    <a:pt x="9514" y="4772"/>
                  </a:moveTo>
                  <a:cubicBezTo>
                    <a:pt x="9514" y="7386"/>
                    <a:pt x="7386" y="9514"/>
                    <a:pt x="4742" y="9514"/>
                  </a:cubicBezTo>
                  <a:cubicBezTo>
                    <a:pt x="2128" y="9514"/>
                    <a:pt x="0" y="7386"/>
                    <a:pt x="0" y="4772"/>
                  </a:cubicBezTo>
                  <a:cubicBezTo>
                    <a:pt x="0" y="2128"/>
                    <a:pt x="2128" y="0"/>
                    <a:pt x="4742" y="0"/>
                  </a:cubicBezTo>
                  <a:cubicBezTo>
                    <a:pt x="7386" y="0"/>
                    <a:pt x="9514" y="2128"/>
                    <a:pt x="9514" y="477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0"/>
            <p:cNvSpPr/>
            <p:nvPr/>
          </p:nvSpPr>
          <p:spPr>
            <a:xfrm>
              <a:off x="5802502" y="3650305"/>
              <a:ext cx="235469" cy="235469"/>
            </a:xfrm>
            <a:custGeom>
              <a:rect b="b" l="l" r="r" t="t"/>
              <a:pathLst>
                <a:path extrusionOk="0" h="8390" w="8390">
                  <a:moveTo>
                    <a:pt x="8390" y="4195"/>
                  </a:moveTo>
                  <a:cubicBezTo>
                    <a:pt x="8390" y="6505"/>
                    <a:pt x="6505" y="8390"/>
                    <a:pt x="4195" y="8390"/>
                  </a:cubicBezTo>
                  <a:cubicBezTo>
                    <a:pt x="1885" y="8390"/>
                    <a:pt x="0" y="6505"/>
                    <a:pt x="0" y="4195"/>
                  </a:cubicBezTo>
                  <a:cubicBezTo>
                    <a:pt x="0" y="1855"/>
                    <a:pt x="1885" y="1"/>
                    <a:pt x="4195" y="1"/>
                  </a:cubicBezTo>
                  <a:cubicBezTo>
                    <a:pt x="6505" y="1"/>
                    <a:pt x="8390" y="1855"/>
                    <a:pt x="8390" y="4195"/>
                  </a:cubicBezTo>
                  <a:close/>
                </a:path>
              </a:pathLst>
            </a:custGeom>
            <a:gradFill>
              <a:gsLst>
                <a:gs pos="0">
                  <a:schemeClr val="accent5"/>
                </a:gs>
                <a:gs pos="100000">
                  <a:schemeClr val="accent4"/>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0"/>
            <p:cNvSpPr/>
            <p:nvPr/>
          </p:nvSpPr>
          <p:spPr>
            <a:xfrm>
              <a:off x="5886109" y="3686144"/>
              <a:ext cx="68255" cy="68255"/>
            </a:xfrm>
            <a:custGeom>
              <a:rect b="b" l="l" r="r" t="t"/>
              <a:pathLst>
                <a:path extrusionOk="0" h="2432" w="2432">
                  <a:moveTo>
                    <a:pt x="2432" y="1216"/>
                  </a:moveTo>
                  <a:cubicBezTo>
                    <a:pt x="2432" y="1885"/>
                    <a:pt x="1885" y="2432"/>
                    <a:pt x="1216" y="2432"/>
                  </a:cubicBezTo>
                  <a:cubicBezTo>
                    <a:pt x="547" y="2432"/>
                    <a:pt x="0" y="1885"/>
                    <a:pt x="0" y="1216"/>
                  </a:cubicBezTo>
                  <a:cubicBezTo>
                    <a:pt x="0" y="547"/>
                    <a:pt x="547" y="0"/>
                    <a:pt x="1216" y="0"/>
                  </a:cubicBezTo>
                  <a:cubicBezTo>
                    <a:pt x="1885" y="0"/>
                    <a:pt x="2432" y="547"/>
                    <a:pt x="2432" y="121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60"/>
            <p:cNvSpPr/>
            <p:nvPr/>
          </p:nvSpPr>
          <p:spPr>
            <a:xfrm>
              <a:off x="5846845" y="3760349"/>
              <a:ext cx="146754" cy="105807"/>
            </a:xfrm>
            <a:custGeom>
              <a:rect b="b" l="l" r="r" t="t"/>
              <a:pathLst>
                <a:path extrusionOk="0" h="3770" w="5229">
                  <a:moveTo>
                    <a:pt x="2615" y="3770"/>
                  </a:moveTo>
                  <a:cubicBezTo>
                    <a:pt x="3709" y="3770"/>
                    <a:pt x="4651" y="3253"/>
                    <a:pt x="5229" y="2432"/>
                  </a:cubicBezTo>
                  <a:cubicBezTo>
                    <a:pt x="5138" y="1095"/>
                    <a:pt x="4013" y="1"/>
                    <a:pt x="2615" y="1"/>
                  </a:cubicBezTo>
                  <a:cubicBezTo>
                    <a:pt x="1247" y="1"/>
                    <a:pt x="92" y="1095"/>
                    <a:pt x="1" y="2432"/>
                  </a:cubicBezTo>
                  <a:cubicBezTo>
                    <a:pt x="609" y="3253"/>
                    <a:pt x="1551" y="3770"/>
                    <a:pt x="2615" y="377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0"/>
            <p:cNvSpPr/>
            <p:nvPr/>
          </p:nvSpPr>
          <p:spPr>
            <a:xfrm>
              <a:off x="6013262" y="662306"/>
              <a:ext cx="452163" cy="435099"/>
            </a:xfrm>
            <a:custGeom>
              <a:rect b="b" l="l" r="r" t="t"/>
              <a:pathLst>
                <a:path extrusionOk="0" h="15503" w="16111">
                  <a:moveTo>
                    <a:pt x="14864" y="15502"/>
                  </a:moveTo>
                  <a:lnTo>
                    <a:pt x="1277" y="15502"/>
                  </a:lnTo>
                  <a:cubicBezTo>
                    <a:pt x="578" y="15502"/>
                    <a:pt x="1" y="14955"/>
                    <a:pt x="1" y="14256"/>
                  </a:cubicBezTo>
                  <a:lnTo>
                    <a:pt x="1" y="1277"/>
                  </a:lnTo>
                  <a:cubicBezTo>
                    <a:pt x="1" y="578"/>
                    <a:pt x="578" y="1"/>
                    <a:pt x="1277" y="1"/>
                  </a:cubicBezTo>
                  <a:lnTo>
                    <a:pt x="14864" y="1"/>
                  </a:lnTo>
                  <a:cubicBezTo>
                    <a:pt x="15533" y="1"/>
                    <a:pt x="16110" y="578"/>
                    <a:pt x="16110" y="1277"/>
                  </a:cubicBezTo>
                  <a:lnTo>
                    <a:pt x="16110" y="14256"/>
                  </a:lnTo>
                  <a:cubicBezTo>
                    <a:pt x="16110" y="14955"/>
                    <a:pt x="15533" y="15502"/>
                    <a:pt x="14864" y="1550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0"/>
            <p:cNvSpPr/>
            <p:nvPr/>
          </p:nvSpPr>
          <p:spPr>
            <a:xfrm>
              <a:off x="6013262" y="1037654"/>
              <a:ext cx="452163" cy="59751"/>
            </a:xfrm>
            <a:custGeom>
              <a:rect b="b" l="l" r="r" t="t"/>
              <a:pathLst>
                <a:path extrusionOk="0" h="2129" w="16111">
                  <a:moveTo>
                    <a:pt x="14864" y="2128"/>
                  </a:moveTo>
                  <a:lnTo>
                    <a:pt x="1277" y="2128"/>
                  </a:lnTo>
                  <a:cubicBezTo>
                    <a:pt x="578" y="2128"/>
                    <a:pt x="1" y="1581"/>
                    <a:pt x="1" y="882"/>
                  </a:cubicBezTo>
                  <a:lnTo>
                    <a:pt x="1" y="1"/>
                  </a:lnTo>
                  <a:lnTo>
                    <a:pt x="16110" y="1"/>
                  </a:lnTo>
                  <a:lnTo>
                    <a:pt x="16110" y="882"/>
                  </a:lnTo>
                  <a:cubicBezTo>
                    <a:pt x="16110" y="1581"/>
                    <a:pt x="15533" y="2128"/>
                    <a:pt x="14864" y="2128"/>
                  </a:cubicBezTo>
                  <a:close/>
                </a:path>
              </a:pathLst>
            </a:custGeom>
            <a:solidFill>
              <a:srgbClr val="EFB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0"/>
            <p:cNvSpPr/>
            <p:nvPr/>
          </p:nvSpPr>
          <p:spPr>
            <a:xfrm>
              <a:off x="6020952" y="668284"/>
              <a:ext cx="432517" cy="417165"/>
            </a:xfrm>
            <a:custGeom>
              <a:rect b="b" l="l" r="r" t="t"/>
              <a:pathLst>
                <a:path extrusionOk="0" h="14864" w="15411">
                  <a:moveTo>
                    <a:pt x="14134" y="14864"/>
                  </a:moveTo>
                  <a:lnTo>
                    <a:pt x="1277" y="14864"/>
                  </a:lnTo>
                  <a:cubicBezTo>
                    <a:pt x="578" y="14864"/>
                    <a:pt x="0" y="14286"/>
                    <a:pt x="0" y="13587"/>
                  </a:cubicBezTo>
                  <a:lnTo>
                    <a:pt x="0" y="1277"/>
                  </a:lnTo>
                  <a:cubicBezTo>
                    <a:pt x="0" y="578"/>
                    <a:pt x="578" y="0"/>
                    <a:pt x="1277" y="0"/>
                  </a:cubicBezTo>
                  <a:lnTo>
                    <a:pt x="14134" y="0"/>
                  </a:lnTo>
                  <a:cubicBezTo>
                    <a:pt x="14833" y="0"/>
                    <a:pt x="15411" y="578"/>
                    <a:pt x="15411" y="1277"/>
                  </a:cubicBezTo>
                  <a:lnTo>
                    <a:pt x="15411" y="13587"/>
                  </a:lnTo>
                  <a:cubicBezTo>
                    <a:pt x="15411" y="14286"/>
                    <a:pt x="14833" y="14864"/>
                    <a:pt x="14134" y="14864"/>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60"/>
            <p:cNvSpPr/>
            <p:nvPr/>
          </p:nvSpPr>
          <p:spPr>
            <a:xfrm>
              <a:off x="6032038" y="710074"/>
              <a:ext cx="414611" cy="327608"/>
            </a:xfrm>
            <a:custGeom>
              <a:rect b="b" l="l" r="r" t="t"/>
              <a:pathLst>
                <a:path extrusionOk="0" h="11673" w="14773">
                  <a:moveTo>
                    <a:pt x="4012" y="1"/>
                  </a:moveTo>
                  <a:lnTo>
                    <a:pt x="0" y="11673"/>
                  </a:lnTo>
                  <a:lnTo>
                    <a:pt x="14773" y="11673"/>
                  </a:lnTo>
                  <a:lnTo>
                    <a:pt x="11794" y="4135"/>
                  </a:lnTo>
                  <a:lnTo>
                    <a:pt x="8116" y="8876"/>
                  </a:lnTo>
                  <a:lnTo>
                    <a:pt x="401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0"/>
            <p:cNvSpPr/>
            <p:nvPr/>
          </p:nvSpPr>
          <p:spPr>
            <a:xfrm>
              <a:off x="6265767" y="778329"/>
              <a:ext cx="63147" cy="63147"/>
            </a:xfrm>
            <a:custGeom>
              <a:rect b="b" l="l" r="r" t="t"/>
              <a:pathLst>
                <a:path extrusionOk="0" h="2250" w="2250">
                  <a:moveTo>
                    <a:pt x="1125" y="0"/>
                  </a:moveTo>
                  <a:cubicBezTo>
                    <a:pt x="517" y="0"/>
                    <a:pt x="1" y="517"/>
                    <a:pt x="1" y="1125"/>
                  </a:cubicBezTo>
                  <a:cubicBezTo>
                    <a:pt x="1" y="1733"/>
                    <a:pt x="517" y="2250"/>
                    <a:pt x="1125" y="2250"/>
                  </a:cubicBezTo>
                  <a:cubicBezTo>
                    <a:pt x="1733" y="2250"/>
                    <a:pt x="2250" y="1733"/>
                    <a:pt x="2250" y="1125"/>
                  </a:cubicBezTo>
                  <a:cubicBezTo>
                    <a:pt x="2250" y="517"/>
                    <a:pt x="1733" y="0"/>
                    <a:pt x="11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60"/>
            <p:cNvSpPr/>
            <p:nvPr/>
          </p:nvSpPr>
          <p:spPr>
            <a:xfrm>
              <a:off x="6528516" y="1269699"/>
              <a:ext cx="194522" cy="194522"/>
            </a:xfrm>
            <a:custGeom>
              <a:rect b="b" l="l" r="r" t="t"/>
              <a:pathLst>
                <a:path extrusionOk="0" h="6931" w="6931">
                  <a:moveTo>
                    <a:pt x="6444" y="6930"/>
                  </a:moveTo>
                  <a:lnTo>
                    <a:pt x="517" y="6930"/>
                  </a:lnTo>
                  <a:cubicBezTo>
                    <a:pt x="244" y="6930"/>
                    <a:pt x="1" y="6718"/>
                    <a:pt x="1" y="6414"/>
                  </a:cubicBezTo>
                  <a:lnTo>
                    <a:pt x="1" y="517"/>
                  </a:lnTo>
                  <a:cubicBezTo>
                    <a:pt x="1" y="243"/>
                    <a:pt x="244" y="0"/>
                    <a:pt x="517" y="0"/>
                  </a:cubicBezTo>
                  <a:lnTo>
                    <a:pt x="6444" y="0"/>
                  </a:lnTo>
                  <a:cubicBezTo>
                    <a:pt x="6718" y="0"/>
                    <a:pt x="6931" y="243"/>
                    <a:pt x="6931" y="517"/>
                  </a:cubicBezTo>
                  <a:lnTo>
                    <a:pt x="6931" y="6414"/>
                  </a:lnTo>
                  <a:cubicBezTo>
                    <a:pt x="6931" y="6718"/>
                    <a:pt x="6718" y="6930"/>
                    <a:pt x="6444" y="693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0"/>
            <p:cNvSpPr/>
            <p:nvPr/>
          </p:nvSpPr>
          <p:spPr>
            <a:xfrm>
              <a:off x="6540472" y="1274807"/>
              <a:ext cx="179170" cy="180040"/>
            </a:xfrm>
            <a:custGeom>
              <a:rect b="b" l="l" r="r" t="t"/>
              <a:pathLst>
                <a:path extrusionOk="0" h="6415" w="6384">
                  <a:moveTo>
                    <a:pt x="5806" y="6414"/>
                  </a:moveTo>
                  <a:lnTo>
                    <a:pt x="578" y="6414"/>
                  </a:lnTo>
                  <a:cubicBezTo>
                    <a:pt x="243" y="6414"/>
                    <a:pt x="0" y="6141"/>
                    <a:pt x="0" y="5837"/>
                  </a:cubicBezTo>
                  <a:lnTo>
                    <a:pt x="0" y="578"/>
                  </a:lnTo>
                  <a:cubicBezTo>
                    <a:pt x="0" y="274"/>
                    <a:pt x="243" y="1"/>
                    <a:pt x="578" y="1"/>
                  </a:cubicBezTo>
                  <a:lnTo>
                    <a:pt x="5806" y="1"/>
                  </a:lnTo>
                  <a:cubicBezTo>
                    <a:pt x="6140" y="1"/>
                    <a:pt x="6383" y="274"/>
                    <a:pt x="6383" y="578"/>
                  </a:cubicBezTo>
                  <a:lnTo>
                    <a:pt x="6383" y="5837"/>
                  </a:lnTo>
                  <a:cubicBezTo>
                    <a:pt x="6383" y="6141"/>
                    <a:pt x="6140" y="6414"/>
                    <a:pt x="5806" y="6414"/>
                  </a:cubicBezTo>
                  <a:close/>
                </a:path>
              </a:pathLst>
            </a:cu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0"/>
            <p:cNvSpPr/>
            <p:nvPr/>
          </p:nvSpPr>
          <p:spPr>
            <a:xfrm>
              <a:off x="6601879" y="1331106"/>
              <a:ext cx="17092" cy="71679"/>
            </a:xfrm>
            <a:custGeom>
              <a:rect b="b" l="l" r="r" t="t"/>
              <a:pathLst>
                <a:path extrusionOk="0" h="2554" w="609">
                  <a:moveTo>
                    <a:pt x="1" y="1"/>
                  </a:moveTo>
                  <a:lnTo>
                    <a:pt x="1" y="2554"/>
                  </a:lnTo>
                  <a:lnTo>
                    <a:pt x="608" y="2554"/>
                  </a:lnTo>
                  <a:lnTo>
                    <a:pt x="6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0"/>
            <p:cNvSpPr/>
            <p:nvPr/>
          </p:nvSpPr>
          <p:spPr>
            <a:xfrm>
              <a:off x="6633453" y="1331106"/>
              <a:ext cx="40976" cy="71679"/>
            </a:xfrm>
            <a:custGeom>
              <a:rect b="b" l="l" r="r" t="t"/>
              <a:pathLst>
                <a:path extrusionOk="0" h="2554" w="1460">
                  <a:moveTo>
                    <a:pt x="0" y="1"/>
                  </a:moveTo>
                  <a:lnTo>
                    <a:pt x="0" y="2554"/>
                  </a:lnTo>
                  <a:lnTo>
                    <a:pt x="1459" y="118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0"/>
            <p:cNvSpPr/>
            <p:nvPr/>
          </p:nvSpPr>
          <p:spPr>
            <a:xfrm>
              <a:off x="6273457" y="1269699"/>
              <a:ext cx="194522" cy="194522"/>
            </a:xfrm>
            <a:custGeom>
              <a:rect b="b" l="l" r="r" t="t"/>
              <a:pathLst>
                <a:path extrusionOk="0" h="6931" w="6931">
                  <a:moveTo>
                    <a:pt x="6414" y="6930"/>
                  </a:moveTo>
                  <a:lnTo>
                    <a:pt x="517" y="6930"/>
                  </a:lnTo>
                  <a:cubicBezTo>
                    <a:pt x="213" y="6930"/>
                    <a:pt x="0" y="6718"/>
                    <a:pt x="0" y="6414"/>
                  </a:cubicBezTo>
                  <a:lnTo>
                    <a:pt x="0" y="517"/>
                  </a:lnTo>
                  <a:cubicBezTo>
                    <a:pt x="0" y="243"/>
                    <a:pt x="213" y="0"/>
                    <a:pt x="517" y="0"/>
                  </a:cubicBezTo>
                  <a:lnTo>
                    <a:pt x="6414" y="0"/>
                  </a:lnTo>
                  <a:cubicBezTo>
                    <a:pt x="6718" y="0"/>
                    <a:pt x="6930" y="243"/>
                    <a:pt x="6930" y="517"/>
                  </a:cubicBezTo>
                  <a:lnTo>
                    <a:pt x="6930" y="6414"/>
                  </a:lnTo>
                  <a:cubicBezTo>
                    <a:pt x="6930" y="6718"/>
                    <a:pt x="6718" y="6930"/>
                    <a:pt x="6414" y="693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60"/>
            <p:cNvSpPr/>
            <p:nvPr/>
          </p:nvSpPr>
          <p:spPr>
            <a:xfrm>
              <a:off x="6284543" y="1274807"/>
              <a:ext cx="180012" cy="180040"/>
            </a:xfrm>
            <a:custGeom>
              <a:rect b="b" l="l" r="r" t="t"/>
              <a:pathLst>
                <a:path extrusionOk="0" h="6415" w="6414">
                  <a:moveTo>
                    <a:pt x="5836" y="6414"/>
                  </a:moveTo>
                  <a:lnTo>
                    <a:pt x="578" y="6414"/>
                  </a:lnTo>
                  <a:cubicBezTo>
                    <a:pt x="274" y="6414"/>
                    <a:pt x="0" y="6141"/>
                    <a:pt x="0" y="5837"/>
                  </a:cubicBezTo>
                  <a:lnTo>
                    <a:pt x="0" y="578"/>
                  </a:lnTo>
                  <a:cubicBezTo>
                    <a:pt x="0" y="274"/>
                    <a:pt x="274" y="1"/>
                    <a:pt x="578" y="1"/>
                  </a:cubicBezTo>
                  <a:lnTo>
                    <a:pt x="5836" y="1"/>
                  </a:lnTo>
                  <a:cubicBezTo>
                    <a:pt x="6140" y="1"/>
                    <a:pt x="6414" y="274"/>
                    <a:pt x="6414" y="578"/>
                  </a:cubicBezTo>
                  <a:lnTo>
                    <a:pt x="6414" y="5837"/>
                  </a:lnTo>
                  <a:cubicBezTo>
                    <a:pt x="6414" y="6141"/>
                    <a:pt x="6140" y="6414"/>
                    <a:pt x="5836" y="6414"/>
                  </a:cubicBezTo>
                  <a:close/>
                </a:path>
              </a:pathLst>
            </a:cu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60"/>
            <p:cNvSpPr/>
            <p:nvPr/>
          </p:nvSpPr>
          <p:spPr>
            <a:xfrm>
              <a:off x="6345108" y="1327710"/>
              <a:ext cx="17934" cy="71679"/>
            </a:xfrm>
            <a:custGeom>
              <a:rect b="b" l="l" r="r" t="t"/>
              <a:pathLst>
                <a:path extrusionOk="0" h="2554" w="639">
                  <a:moveTo>
                    <a:pt x="0" y="0"/>
                  </a:moveTo>
                  <a:lnTo>
                    <a:pt x="0" y="2553"/>
                  </a:lnTo>
                  <a:lnTo>
                    <a:pt x="639" y="2553"/>
                  </a:lnTo>
                  <a:lnTo>
                    <a:pt x="6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60"/>
            <p:cNvSpPr/>
            <p:nvPr/>
          </p:nvSpPr>
          <p:spPr>
            <a:xfrm>
              <a:off x="6382632" y="1327710"/>
              <a:ext cx="17962" cy="71679"/>
            </a:xfrm>
            <a:custGeom>
              <a:rect b="b" l="l" r="r" t="t"/>
              <a:pathLst>
                <a:path extrusionOk="0" h="2554" w="640">
                  <a:moveTo>
                    <a:pt x="1" y="0"/>
                  </a:moveTo>
                  <a:lnTo>
                    <a:pt x="1" y="2553"/>
                  </a:lnTo>
                  <a:lnTo>
                    <a:pt x="639" y="2553"/>
                  </a:lnTo>
                  <a:lnTo>
                    <a:pt x="6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0"/>
            <p:cNvSpPr/>
            <p:nvPr/>
          </p:nvSpPr>
          <p:spPr>
            <a:xfrm>
              <a:off x="6018370" y="1269699"/>
              <a:ext cx="194550" cy="194522"/>
            </a:xfrm>
            <a:custGeom>
              <a:rect b="b" l="l" r="r" t="t"/>
              <a:pathLst>
                <a:path extrusionOk="0" h="6931" w="6932">
                  <a:moveTo>
                    <a:pt x="6414" y="6930"/>
                  </a:moveTo>
                  <a:lnTo>
                    <a:pt x="487" y="6930"/>
                  </a:lnTo>
                  <a:cubicBezTo>
                    <a:pt x="214" y="6930"/>
                    <a:pt x="1" y="6718"/>
                    <a:pt x="1" y="6414"/>
                  </a:cubicBezTo>
                  <a:lnTo>
                    <a:pt x="1" y="517"/>
                  </a:lnTo>
                  <a:cubicBezTo>
                    <a:pt x="1" y="243"/>
                    <a:pt x="214" y="0"/>
                    <a:pt x="487" y="0"/>
                  </a:cubicBezTo>
                  <a:lnTo>
                    <a:pt x="6414" y="0"/>
                  </a:lnTo>
                  <a:cubicBezTo>
                    <a:pt x="6688" y="0"/>
                    <a:pt x="6931" y="243"/>
                    <a:pt x="6931" y="517"/>
                  </a:cubicBezTo>
                  <a:lnTo>
                    <a:pt x="6931" y="6414"/>
                  </a:lnTo>
                  <a:cubicBezTo>
                    <a:pt x="6931" y="6718"/>
                    <a:pt x="6688" y="6930"/>
                    <a:pt x="6414" y="693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0"/>
            <p:cNvSpPr/>
            <p:nvPr/>
          </p:nvSpPr>
          <p:spPr>
            <a:xfrm>
              <a:off x="6029484" y="1274807"/>
              <a:ext cx="179170" cy="180040"/>
            </a:xfrm>
            <a:custGeom>
              <a:rect b="b" l="l" r="r" t="t"/>
              <a:pathLst>
                <a:path extrusionOk="0" h="6415" w="6384">
                  <a:moveTo>
                    <a:pt x="5806" y="6414"/>
                  </a:moveTo>
                  <a:lnTo>
                    <a:pt x="578" y="6414"/>
                  </a:lnTo>
                  <a:cubicBezTo>
                    <a:pt x="243" y="6414"/>
                    <a:pt x="0" y="6141"/>
                    <a:pt x="0" y="5837"/>
                  </a:cubicBezTo>
                  <a:lnTo>
                    <a:pt x="0" y="578"/>
                  </a:lnTo>
                  <a:cubicBezTo>
                    <a:pt x="0" y="274"/>
                    <a:pt x="243" y="1"/>
                    <a:pt x="578" y="1"/>
                  </a:cubicBezTo>
                  <a:lnTo>
                    <a:pt x="5806" y="1"/>
                  </a:lnTo>
                  <a:cubicBezTo>
                    <a:pt x="6140" y="1"/>
                    <a:pt x="6383" y="274"/>
                    <a:pt x="6383" y="578"/>
                  </a:cubicBezTo>
                  <a:lnTo>
                    <a:pt x="6383" y="5837"/>
                  </a:lnTo>
                  <a:cubicBezTo>
                    <a:pt x="6383" y="6141"/>
                    <a:pt x="6140" y="6414"/>
                    <a:pt x="5806" y="6414"/>
                  </a:cubicBezTo>
                  <a:close/>
                </a:path>
              </a:pathLst>
            </a:cu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0"/>
            <p:cNvSpPr/>
            <p:nvPr/>
          </p:nvSpPr>
          <p:spPr>
            <a:xfrm>
              <a:off x="6131839" y="1331106"/>
              <a:ext cx="17092" cy="71679"/>
            </a:xfrm>
            <a:custGeom>
              <a:rect b="b" l="l" r="r" t="t"/>
              <a:pathLst>
                <a:path extrusionOk="0" h="2554" w="609">
                  <a:moveTo>
                    <a:pt x="1" y="1"/>
                  </a:moveTo>
                  <a:lnTo>
                    <a:pt x="1" y="2554"/>
                  </a:lnTo>
                  <a:lnTo>
                    <a:pt x="608" y="2554"/>
                  </a:lnTo>
                  <a:lnTo>
                    <a:pt x="6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60"/>
            <p:cNvSpPr/>
            <p:nvPr/>
          </p:nvSpPr>
          <p:spPr>
            <a:xfrm>
              <a:off x="6076382" y="1331106"/>
              <a:ext cx="40976" cy="71679"/>
            </a:xfrm>
            <a:custGeom>
              <a:rect b="b" l="l" r="r" t="t"/>
              <a:pathLst>
                <a:path extrusionOk="0" h="2554" w="1460">
                  <a:moveTo>
                    <a:pt x="1460" y="1"/>
                  </a:moveTo>
                  <a:lnTo>
                    <a:pt x="1" y="1369"/>
                  </a:lnTo>
                  <a:lnTo>
                    <a:pt x="1460" y="2554"/>
                  </a:lnTo>
                  <a:lnTo>
                    <a:pt x="14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 name="Google Shape;1124;p60"/>
          <p:cNvSpPr/>
          <p:nvPr/>
        </p:nvSpPr>
        <p:spPr>
          <a:xfrm rot="276">
            <a:off x="6126724" y="1511613"/>
            <a:ext cx="497618" cy="631106"/>
          </a:xfrm>
          <a:custGeom>
            <a:rect b="b" l="l" r="r" t="t"/>
            <a:pathLst>
              <a:path extrusionOk="0" fill="none" h="10518" w="15989">
                <a:moveTo>
                  <a:pt x="0" y="0"/>
                </a:moveTo>
                <a:lnTo>
                  <a:pt x="0" y="6718"/>
                </a:lnTo>
                <a:cubicBezTo>
                  <a:pt x="0" y="8815"/>
                  <a:pt x="1702" y="10517"/>
                  <a:pt x="3830" y="10517"/>
                </a:cubicBezTo>
                <a:lnTo>
                  <a:pt x="15988" y="10517"/>
                </a:lnTo>
              </a:path>
            </a:pathLst>
          </a:custGeom>
          <a:noFill/>
          <a:ln cap="rnd" cmpd="sng" w="28575">
            <a:solidFill>
              <a:srgbClr val="FFF1EF"/>
            </a:solidFill>
            <a:prstDash val="dot"/>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60"/>
          <p:cNvSpPr/>
          <p:nvPr/>
        </p:nvSpPr>
        <p:spPr>
          <a:xfrm flipH="1" rot="10799550">
            <a:off x="6346916" y="3001563"/>
            <a:ext cx="305190" cy="631106"/>
          </a:xfrm>
          <a:custGeom>
            <a:rect b="b" l="l" r="r" t="t"/>
            <a:pathLst>
              <a:path extrusionOk="0" fill="none" h="10518" w="15989">
                <a:moveTo>
                  <a:pt x="0" y="0"/>
                </a:moveTo>
                <a:lnTo>
                  <a:pt x="0" y="6718"/>
                </a:lnTo>
                <a:cubicBezTo>
                  <a:pt x="0" y="8815"/>
                  <a:pt x="1702" y="10517"/>
                  <a:pt x="3830" y="10517"/>
                </a:cubicBezTo>
                <a:lnTo>
                  <a:pt x="15988" y="10517"/>
                </a:lnTo>
              </a:path>
            </a:pathLst>
          </a:custGeom>
          <a:noFill/>
          <a:ln cap="rnd" cmpd="sng" w="28575">
            <a:solidFill>
              <a:srgbClr val="FFF1EF"/>
            </a:solidFill>
            <a:prstDash val="dot"/>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60"/>
          <p:cNvSpPr/>
          <p:nvPr/>
        </p:nvSpPr>
        <p:spPr>
          <a:xfrm flipH="1" rot="899991">
            <a:off x="-2396239" y="-1641433"/>
            <a:ext cx="6891295" cy="2390061"/>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60"/>
          <p:cNvSpPr/>
          <p:nvPr/>
        </p:nvSpPr>
        <p:spPr>
          <a:xfrm rot="899991">
            <a:off x="-1253110" y="3023447"/>
            <a:ext cx="6891295" cy="2390061"/>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1" name="Shape 1131"/>
        <p:cNvGrpSpPr/>
        <p:nvPr/>
      </p:nvGrpSpPr>
      <p:grpSpPr>
        <a:xfrm>
          <a:off x="0" y="0"/>
          <a:ext cx="0" cy="0"/>
          <a:chOff x="0" y="0"/>
          <a:chExt cx="0" cy="0"/>
        </a:xfrm>
      </p:grpSpPr>
      <p:sp>
        <p:nvSpPr>
          <p:cNvPr id="1132" name="Google Shape;1132;p61"/>
          <p:cNvSpPr/>
          <p:nvPr/>
        </p:nvSpPr>
        <p:spPr>
          <a:xfrm flipH="1" rot="4028751">
            <a:off x="-2921834" y="1452880"/>
            <a:ext cx="6880536" cy="1871008"/>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1"/>
          <p:cNvSpPr txBox="1"/>
          <p:nvPr>
            <p:ph idx="1" type="subTitle"/>
          </p:nvPr>
        </p:nvSpPr>
        <p:spPr>
          <a:xfrm>
            <a:off x="1552900" y="1523188"/>
            <a:ext cx="6038400" cy="129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that can inspire anyone who reads them.”</a:t>
            </a:r>
            <a:endParaRPr/>
          </a:p>
        </p:txBody>
      </p:sp>
      <p:sp>
        <p:nvSpPr>
          <p:cNvPr id="1134" name="Google Shape;1134;p61"/>
          <p:cNvSpPr txBox="1"/>
          <p:nvPr>
            <p:ph type="title"/>
          </p:nvPr>
        </p:nvSpPr>
        <p:spPr>
          <a:xfrm>
            <a:off x="1552900" y="3139413"/>
            <a:ext cx="6038400" cy="48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—Someone </a:t>
            </a:r>
            <a:r>
              <a:rPr b="1" lang="en">
                <a:solidFill>
                  <a:schemeClr val="accent5"/>
                </a:solidFill>
                <a:latin typeface="Ubuntu"/>
                <a:ea typeface="Ubuntu"/>
                <a:cs typeface="Ubuntu"/>
                <a:sym typeface="Ubuntu"/>
              </a:rPr>
              <a:t>Famous</a:t>
            </a:r>
            <a:endParaRPr b="1">
              <a:solidFill>
                <a:schemeClr val="accent5"/>
              </a:solidFill>
              <a:latin typeface="Ubuntu"/>
              <a:ea typeface="Ubuntu"/>
              <a:cs typeface="Ubuntu"/>
              <a:sym typeface="Ubuntu"/>
            </a:endParaRPr>
          </a:p>
        </p:txBody>
      </p:sp>
      <p:sp>
        <p:nvSpPr>
          <p:cNvPr id="1135" name="Google Shape;1135;p61"/>
          <p:cNvSpPr/>
          <p:nvPr/>
        </p:nvSpPr>
        <p:spPr>
          <a:xfrm flipH="1">
            <a:off x="3012902" y="-351180"/>
            <a:ext cx="2578703" cy="1222776"/>
          </a:xfrm>
          <a:custGeom>
            <a:rect b="b" l="l" r="r" t="t"/>
            <a:pathLst>
              <a:path extrusionOk="0" h="31104" w="65595">
                <a:moveTo>
                  <a:pt x="64744" y="0"/>
                </a:moveTo>
                <a:lnTo>
                  <a:pt x="64713" y="31"/>
                </a:lnTo>
                <a:cubicBezTo>
                  <a:pt x="65291" y="2219"/>
                  <a:pt x="65443" y="4529"/>
                  <a:pt x="65108" y="6778"/>
                </a:cubicBezTo>
                <a:cubicBezTo>
                  <a:pt x="64774" y="8997"/>
                  <a:pt x="63984" y="11155"/>
                  <a:pt x="62768" y="13070"/>
                </a:cubicBezTo>
                <a:cubicBezTo>
                  <a:pt x="60367" y="16900"/>
                  <a:pt x="56415" y="19697"/>
                  <a:pt x="52008" y="20608"/>
                </a:cubicBezTo>
                <a:cubicBezTo>
                  <a:pt x="50931" y="20848"/>
                  <a:pt x="49825" y="20962"/>
                  <a:pt x="48719" y="20962"/>
                </a:cubicBezTo>
                <a:cubicBezTo>
                  <a:pt x="47576" y="20962"/>
                  <a:pt x="46433" y="20840"/>
                  <a:pt x="45321" y="20608"/>
                </a:cubicBezTo>
                <a:cubicBezTo>
                  <a:pt x="44227" y="20396"/>
                  <a:pt x="43132" y="20031"/>
                  <a:pt x="42099" y="19605"/>
                </a:cubicBezTo>
                <a:cubicBezTo>
                  <a:pt x="41065" y="19149"/>
                  <a:pt x="40093" y="18602"/>
                  <a:pt x="39059" y="18086"/>
                </a:cubicBezTo>
                <a:cubicBezTo>
                  <a:pt x="38026" y="17599"/>
                  <a:pt x="36962" y="17113"/>
                  <a:pt x="35837" y="16870"/>
                </a:cubicBezTo>
                <a:cubicBezTo>
                  <a:pt x="35359" y="16769"/>
                  <a:pt x="34880" y="16710"/>
                  <a:pt x="34402" y="16710"/>
                </a:cubicBezTo>
                <a:cubicBezTo>
                  <a:pt x="34303" y="16710"/>
                  <a:pt x="34204" y="16713"/>
                  <a:pt x="34105" y="16718"/>
                </a:cubicBezTo>
                <a:cubicBezTo>
                  <a:pt x="33527" y="16748"/>
                  <a:pt x="32950" y="16870"/>
                  <a:pt x="32403" y="17052"/>
                </a:cubicBezTo>
                <a:cubicBezTo>
                  <a:pt x="31278" y="17417"/>
                  <a:pt x="30305" y="18055"/>
                  <a:pt x="29424" y="18754"/>
                </a:cubicBezTo>
                <a:cubicBezTo>
                  <a:pt x="28512" y="19484"/>
                  <a:pt x="27722" y="20304"/>
                  <a:pt x="26962" y="21156"/>
                </a:cubicBezTo>
                <a:cubicBezTo>
                  <a:pt x="26202" y="22007"/>
                  <a:pt x="25533" y="22918"/>
                  <a:pt x="24773" y="23770"/>
                </a:cubicBezTo>
                <a:cubicBezTo>
                  <a:pt x="24044" y="24621"/>
                  <a:pt x="23254" y="25441"/>
                  <a:pt x="22402" y="26201"/>
                </a:cubicBezTo>
                <a:cubicBezTo>
                  <a:pt x="20731" y="27751"/>
                  <a:pt x="18846" y="29058"/>
                  <a:pt x="16749" y="29909"/>
                </a:cubicBezTo>
                <a:cubicBezTo>
                  <a:pt x="15240" y="30544"/>
                  <a:pt x="13621" y="30894"/>
                  <a:pt x="12006" y="30894"/>
                </a:cubicBezTo>
                <a:cubicBezTo>
                  <a:pt x="11375" y="30894"/>
                  <a:pt x="10745" y="30841"/>
                  <a:pt x="10123" y="30730"/>
                </a:cubicBezTo>
                <a:cubicBezTo>
                  <a:pt x="7904" y="30365"/>
                  <a:pt x="5837" y="29241"/>
                  <a:pt x="4287" y="27630"/>
                </a:cubicBezTo>
                <a:cubicBezTo>
                  <a:pt x="2706" y="25988"/>
                  <a:pt x="1703" y="23922"/>
                  <a:pt x="1095" y="21763"/>
                </a:cubicBezTo>
                <a:cubicBezTo>
                  <a:pt x="487" y="19575"/>
                  <a:pt x="305" y="17295"/>
                  <a:pt x="426" y="15046"/>
                </a:cubicBezTo>
                <a:cubicBezTo>
                  <a:pt x="578" y="12797"/>
                  <a:pt x="1034" y="10547"/>
                  <a:pt x="1855" y="8450"/>
                </a:cubicBezTo>
                <a:cubicBezTo>
                  <a:pt x="2676" y="6353"/>
                  <a:pt x="3831" y="4347"/>
                  <a:pt x="5472" y="2736"/>
                </a:cubicBezTo>
                <a:lnTo>
                  <a:pt x="5442" y="2705"/>
                </a:lnTo>
                <a:cubicBezTo>
                  <a:pt x="3770" y="4286"/>
                  <a:pt x="2524" y="6262"/>
                  <a:pt x="1673" y="8359"/>
                </a:cubicBezTo>
                <a:cubicBezTo>
                  <a:pt x="821" y="10487"/>
                  <a:pt x="305" y="12736"/>
                  <a:pt x="153" y="15016"/>
                </a:cubicBezTo>
                <a:cubicBezTo>
                  <a:pt x="1" y="17326"/>
                  <a:pt x="183" y="19636"/>
                  <a:pt x="791" y="21855"/>
                </a:cubicBezTo>
                <a:cubicBezTo>
                  <a:pt x="1369" y="24043"/>
                  <a:pt x="2432" y="26171"/>
                  <a:pt x="4043" y="27843"/>
                </a:cubicBezTo>
                <a:cubicBezTo>
                  <a:pt x="5654" y="29514"/>
                  <a:pt x="7812" y="30609"/>
                  <a:pt x="10062" y="30973"/>
                </a:cubicBezTo>
                <a:cubicBezTo>
                  <a:pt x="10616" y="31062"/>
                  <a:pt x="11175" y="31104"/>
                  <a:pt x="11732" y="31104"/>
                </a:cubicBezTo>
                <a:cubicBezTo>
                  <a:pt x="13468" y="31104"/>
                  <a:pt x="15200" y="30698"/>
                  <a:pt x="16810" y="30031"/>
                </a:cubicBezTo>
                <a:cubicBezTo>
                  <a:pt x="18907" y="29150"/>
                  <a:pt x="20791" y="27812"/>
                  <a:pt x="22494" y="26323"/>
                </a:cubicBezTo>
                <a:cubicBezTo>
                  <a:pt x="23345" y="25563"/>
                  <a:pt x="24135" y="24742"/>
                  <a:pt x="24895" y="23891"/>
                </a:cubicBezTo>
                <a:cubicBezTo>
                  <a:pt x="25685" y="23040"/>
                  <a:pt x="26354" y="22128"/>
                  <a:pt x="27114" y="21277"/>
                </a:cubicBezTo>
                <a:cubicBezTo>
                  <a:pt x="27874" y="20456"/>
                  <a:pt x="28664" y="19636"/>
                  <a:pt x="29545" y="18937"/>
                </a:cubicBezTo>
                <a:cubicBezTo>
                  <a:pt x="30427" y="18238"/>
                  <a:pt x="31400" y="17660"/>
                  <a:pt x="32494" y="17326"/>
                </a:cubicBezTo>
                <a:cubicBezTo>
                  <a:pt x="33011" y="17143"/>
                  <a:pt x="33558" y="17052"/>
                  <a:pt x="34105" y="17022"/>
                </a:cubicBezTo>
                <a:cubicBezTo>
                  <a:pt x="34182" y="17018"/>
                  <a:pt x="34259" y="17016"/>
                  <a:pt x="34335" y="17016"/>
                </a:cubicBezTo>
                <a:cubicBezTo>
                  <a:pt x="34829" y="17016"/>
                  <a:pt x="35303" y="17095"/>
                  <a:pt x="35777" y="17174"/>
                </a:cubicBezTo>
                <a:cubicBezTo>
                  <a:pt x="36871" y="17417"/>
                  <a:pt x="37904" y="17903"/>
                  <a:pt x="38907" y="18420"/>
                </a:cubicBezTo>
                <a:cubicBezTo>
                  <a:pt x="39910" y="18906"/>
                  <a:pt x="40913" y="19484"/>
                  <a:pt x="41947" y="19940"/>
                </a:cubicBezTo>
                <a:cubicBezTo>
                  <a:pt x="43011" y="20396"/>
                  <a:pt x="44105" y="20760"/>
                  <a:pt x="45230" y="21004"/>
                </a:cubicBezTo>
                <a:cubicBezTo>
                  <a:pt x="46354" y="21247"/>
                  <a:pt x="47509" y="21368"/>
                  <a:pt x="48664" y="21368"/>
                </a:cubicBezTo>
                <a:cubicBezTo>
                  <a:pt x="49819" y="21368"/>
                  <a:pt x="50974" y="21247"/>
                  <a:pt x="52099" y="21004"/>
                </a:cubicBezTo>
                <a:cubicBezTo>
                  <a:pt x="54348" y="20517"/>
                  <a:pt x="56476" y="19575"/>
                  <a:pt x="58361" y="18238"/>
                </a:cubicBezTo>
                <a:cubicBezTo>
                  <a:pt x="60215" y="16870"/>
                  <a:pt x="61826" y="15168"/>
                  <a:pt x="63011" y="13222"/>
                </a:cubicBezTo>
                <a:cubicBezTo>
                  <a:pt x="64197" y="11247"/>
                  <a:pt x="64987" y="9058"/>
                  <a:pt x="65291" y="6778"/>
                </a:cubicBezTo>
                <a:cubicBezTo>
                  <a:pt x="65595" y="4529"/>
                  <a:pt x="65382" y="2189"/>
                  <a:pt x="647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61"/>
          <p:cNvSpPr/>
          <p:nvPr/>
        </p:nvSpPr>
        <p:spPr>
          <a:xfrm flipH="1" rot="6299991">
            <a:off x="5595027" y="1858655"/>
            <a:ext cx="6891295" cy="2390061"/>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0" name="Shape 1140"/>
        <p:cNvGrpSpPr/>
        <p:nvPr/>
      </p:nvGrpSpPr>
      <p:grpSpPr>
        <a:xfrm>
          <a:off x="0" y="0"/>
          <a:ext cx="0" cy="0"/>
          <a:chOff x="0" y="0"/>
          <a:chExt cx="0" cy="0"/>
        </a:xfrm>
      </p:grpSpPr>
      <p:pic>
        <p:nvPicPr>
          <p:cNvPr id="1141" name="Google Shape;1141;p62"/>
          <p:cNvPicPr preferRelativeResize="0"/>
          <p:nvPr>
            <p:ph idx="2" type="pic"/>
          </p:nvPr>
        </p:nvPicPr>
        <p:blipFill rotWithShape="1">
          <a:blip r:embed="rId3">
            <a:alphaModFix/>
          </a:blip>
          <a:srcRect b="7806" l="0" r="0" t="7798"/>
          <a:stretch/>
        </p:blipFill>
        <p:spPr>
          <a:xfrm>
            <a:off x="0" y="0"/>
            <a:ext cx="9144003" cy="5143501"/>
          </a:xfrm>
          <a:prstGeom prst="rect">
            <a:avLst/>
          </a:prstGeom>
        </p:spPr>
      </p:pic>
      <p:sp>
        <p:nvSpPr>
          <p:cNvPr id="1142" name="Google Shape;1142;p62"/>
          <p:cNvSpPr/>
          <p:nvPr/>
        </p:nvSpPr>
        <p:spPr>
          <a:xfrm flipH="1" rot="-900090">
            <a:off x="7094028" y="-285696"/>
            <a:ext cx="1773764" cy="5494415"/>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62"/>
          <p:cNvSpPr txBox="1"/>
          <p:nvPr>
            <p:ph type="title"/>
          </p:nvPr>
        </p:nvSpPr>
        <p:spPr>
          <a:xfrm>
            <a:off x="4421825" y="3378700"/>
            <a:ext cx="3770100" cy="122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a:t>
            </a:r>
            <a:r>
              <a:rPr lang="en"/>
              <a:t> picture is worth a </a:t>
            </a:r>
            <a:r>
              <a:rPr b="1" lang="en">
                <a:solidFill>
                  <a:schemeClr val="accent5"/>
                </a:solidFill>
                <a:latin typeface="Ubuntu"/>
                <a:ea typeface="Ubuntu"/>
                <a:cs typeface="Ubuntu"/>
                <a:sym typeface="Ubuntu"/>
              </a:rPr>
              <a:t>thousand words</a:t>
            </a:r>
            <a:endParaRPr b="1">
              <a:solidFill>
                <a:schemeClr val="accent5"/>
              </a:solidFill>
              <a:latin typeface="Ubuntu"/>
              <a:ea typeface="Ubuntu"/>
              <a:cs typeface="Ubuntu"/>
              <a:sym typeface="Ubuntu"/>
            </a:endParaRPr>
          </a:p>
        </p:txBody>
      </p:sp>
      <p:grpSp>
        <p:nvGrpSpPr>
          <p:cNvPr id="1144" name="Google Shape;1144;p62"/>
          <p:cNvGrpSpPr/>
          <p:nvPr/>
        </p:nvGrpSpPr>
        <p:grpSpPr>
          <a:xfrm>
            <a:off x="8430775" y="930275"/>
            <a:ext cx="0" cy="3470400"/>
            <a:chOff x="713225" y="930275"/>
            <a:chExt cx="0" cy="3470400"/>
          </a:xfrm>
        </p:grpSpPr>
        <p:cxnSp>
          <p:nvCxnSpPr>
            <p:cNvPr id="1145" name="Google Shape;1145;p62"/>
            <p:cNvCxnSpPr/>
            <p:nvPr/>
          </p:nvCxnSpPr>
          <p:spPr>
            <a:xfrm>
              <a:off x="713225" y="930275"/>
              <a:ext cx="0" cy="3470400"/>
            </a:xfrm>
            <a:prstGeom prst="straightConnector1">
              <a:avLst/>
            </a:prstGeom>
            <a:noFill/>
            <a:ln cap="flat" cmpd="sng" w="9525">
              <a:solidFill>
                <a:schemeClr val="accent6"/>
              </a:solidFill>
              <a:prstDash val="solid"/>
              <a:round/>
              <a:headEnd len="med" w="med" type="none"/>
              <a:tailEnd len="med" w="med" type="none"/>
            </a:ln>
          </p:spPr>
        </p:cxnSp>
        <p:cxnSp>
          <p:nvCxnSpPr>
            <p:cNvPr id="1146" name="Google Shape;1146;p62"/>
            <p:cNvCxnSpPr/>
            <p:nvPr/>
          </p:nvCxnSpPr>
          <p:spPr>
            <a:xfrm>
              <a:off x="713225" y="1602800"/>
              <a:ext cx="0" cy="2071500"/>
            </a:xfrm>
            <a:prstGeom prst="straightConnector1">
              <a:avLst/>
            </a:prstGeom>
            <a:noFill/>
            <a:ln cap="flat" cmpd="sng" w="38100">
              <a:solidFill>
                <a:schemeClr val="accent6"/>
              </a:solidFill>
              <a:prstDash val="solid"/>
              <a:round/>
              <a:headEnd len="med" w="med" type="none"/>
              <a:tailEnd len="med" w="med" type="none"/>
            </a:ln>
          </p:spPr>
        </p:cxnSp>
      </p:grpSp>
      <p:grpSp>
        <p:nvGrpSpPr>
          <p:cNvPr id="1147" name="Google Shape;1147;p62"/>
          <p:cNvGrpSpPr/>
          <p:nvPr/>
        </p:nvGrpSpPr>
        <p:grpSpPr>
          <a:xfrm>
            <a:off x="718300" y="930275"/>
            <a:ext cx="0" cy="3470400"/>
            <a:chOff x="713225" y="930275"/>
            <a:chExt cx="0" cy="3470400"/>
          </a:xfrm>
        </p:grpSpPr>
        <p:cxnSp>
          <p:nvCxnSpPr>
            <p:cNvPr id="1148" name="Google Shape;1148;p62"/>
            <p:cNvCxnSpPr/>
            <p:nvPr/>
          </p:nvCxnSpPr>
          <p:spPr>
            <a:xfrm>
              <a:off x="713225" y="930275"/>
              <a:ext cx="0" cy="3470400"/>
            </a:xfrm>
            <a:prstGeom prst="straightConnector1">
              <a:avLst/>
            </a:prstGeom>
            <a:noFill/>
            <a:ln cap="flat" cmpd="sng" w="9525">
              <a:solidFill>
                <a:schemeClr val="accent6"/>
              </a:solidFill>
              <a:prstDash val="solid"/>
              <a:round/>
              <a:headEnd len="med" w="med" type="none"/>
              <a:tailEnd len="med" w="med" type="none"/>
            </a:ln>
          </p:spPr>
        </p:cxnSp>
        <p:cxnSp>
          <p:nvCxnSpPr>
            <p:cNvPr id="1149" name="Google Shape;1149;p62"/>
            <p:cNvCxnSpPr/>
            <p:nvPr/>
          </p:nvCxnSpPr>
          <p:spPr>
            <a:xfrm>
              <a:off x="713225" y="1602800"/>
              <a:ext cx="0" cy="2071500"/>
            </a:xfrm>
            <a:prstGeom prst="straightConnector1">
              <a:avLst/>
            </a:prstGeom>
            <a:noFill/>
            <a:ln cap="flat" cmpd="sng" w="38100">
              <a:solidFill>
                <a:schemeClr val="accent6"/>
              </a:solidFill>
              <a:prstDash val="solid"/>
              <a:round/>
              <a:headEnd len="med" w="med" type="none"/>
              <a:tailEnd len="med" w="med" type="none"/>
            </a:ln>
          </p:spPr>
        </p:cxnSp>
      </p:grpSp>
      <p:sp>
        <p:nvSpPr>
          <p:cNvPr id="1150" name="Google Shape;1150;p62"/>
          <p:cNvSpPr/>
          <p:nvPr/>
        </p:nvSpPr>
        <p:spPr>
          <a:xfrm rot="3599924">
            <a:off x="-1051601" y="3453615"/>
            <a:ext cx="2998109" cy="1286608"/>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2"/>
          <p:cNvSpPr/>
          <p:nvPr/>
        </p:nvSpPr>
        <p:spPr>
          <a:xfrm flipH="1" rot="-899991">
            <a:off x="-1253249" y="-1412836"/>
            <a:ext cx="6891295" cy="2390061"/>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5" name="Shape 1155"/>
        <p:cNvGrpSpPr/>
        <p:nvPr/>
      </p:nvGrpSpPr>
      <p:grpSpPr>
        <a:xfrm>
          <a:off x="0" y="0"/>
          <a:ext cx="0" cy="0"/>
          <a:chOff x="0" y="0"/>
          <a:chExt cx="0" cy="0"/>
        </a:xfrm>
      </p:grpSpPr>
      <p:sp>
        <p:nvSpPr>
          <p:cNvPr id="1156" name="Google Shape;1156;p63"/>
          <p:cNvSpPr/>
          <p:nvPr/>
        </p:nvSpPr>
        <p:spPr>
          <a:xfrm rot="-9899848">
            <a:off x="-560337" y="-69868"/>
            <a:ext cx="2001604" cy="6200171"/>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3"/>
          <p:cNvSpPr/>
          <p:nvPr/>
        </p:nvSpPr>
        <p:spPr>
          <a:xfrm rot="-4500020">
            <a:off x="6444624" y="1772162"/>
            <a:ext cx="4796934" cy="2058555"/>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63"/>
          <p:cNvSpPr txBox="1"/>
          <p:nvPr>
            <p:ph type="title"/>
          </p:nvPr>
        </p:nvSpPr>
        <p:spPr>
          <a:xfrm>
            <a:off x="952400" y="539500"/>
            <a:ext cx="7239300" cy="48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a:t>
            </a:r>
            <a:r>
              <a:rPr lang="en"/>
              <a:t>picture always reinforces </a:t>
            </a:r>
            <a:r>
              <a:rPr b="1" lang="en">
                <a:solidFill>
                  <a:schemeClr val="accent5"/>
                </a:solidFill>
                <a:latin typeface="Ubuntu"/>
                <a:ea typeface="Ubuntu"/>
                <a:cs typeface="Ubuntu"/>
                <a:sym typeface="Ubuntu"/>
              </a:rPr>
              <a:t>the concept</a:t>
            </a:r>
            <a:endParaRPr b="1">
              <a:solidFill>
                <a:schemeClr val="accent5"/>
              </a:solidFill>
              <a:latin typeface="Ubuntu"/>
              <a:ea typeface="Ubuntu"/>
              <a:cs typeface="Ubuntu"/>
              <a:sym typeface="Ubuntu"/>
            </a:endParaRPr>
          </a:p>
        </p:txBody>
      </p:sp>
      <p:sp>
        <p:nvSpPr>
          <p:cNvPr id="1159" name="Google Shape;1159;p63"/>
          <p:cNvSpPr txBox="1"/>
          <p:nvPr>
            <p:ph idx="1" type="subTitle"/>
          </p:nvPr>
        </p:nvSpPr>
        <p:spPr>
          <a:xfrm>
            <a:off x="2043150" y="3954575"/>
            <a:ext cx="5057700" cy="52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Images reveal large amounts of data, so remember: use an image instead of a long text. Your audience will appreciate it</a:t>
            </a:r>
            <a:endParaRPr/>
          </a:p>
        </p:txBody>
      </p:sp>
      <p:pic>
        <p:nvPicPr>
          <p:cNvPr id="1160" name="Google Shape;1160;p63"/>
          <p:cNvPicPr preferRelativeResize="0"/>
          <p:nvPr>
            <p:ph idx="2" type="pic"/>
          </p:nvPr>
        </p:nvPicPr>
        <p:blipFill rotWithShape="1">
          <a:blip r:embed="rId3">
            <a:alphaModFix/>
          </a:blip>
          <a:srcRect b="1380" l="0" r="0" t="28537"/>
          <a:stretch/>
        </p:blipFill>
        <p:spPr>
          <a:xfrm>
            <a:off x="2043150" y="1373813"/>
            <a:ext cx="5057700" cy="2362500"/>
          </a:xfrm>
          <a:prstGeom prst="roundRect">
            <a:avLst>
              <a:gd fmla="val 16667" name="adj"/>
            </a:avLst>
          </a:prstGeom>
          <a:ln cap="flat" cmpd="sng" w="38100">
            <a:solidFill>
              <a:schemeClr val="accent5"/>
            </a:solidFill>
            <a:prstDash val="solid"/>
            <a:round/>
            <a:headEnd len="sm" w="sm" type="none"/>
            <a:tailEnd len="sm" w="sm" type="none"/>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4" name="Shape 1164"/>
        <p:cNvGrpSpPr/>
        <p:nvPr/>
      </p:nvGrpSpPr>
      <p:grpSpPr>
        <a:xfrm>
          <a:off x="0" y="0"/>
          <a:ext cx="0" cy="0"/>
          <a:chOff x="0" y="0"/>
          <a:chExt cx="0" cy="0"/>
        </a:xfrm>
      </p:grpSpPr>
      <p:sp>
        <p:nvSpPr>
          <p:cNvPr id="1165" name="Google Shape;1165;p64"/>
          <p:cNvSpPr/>
          <p:nvPr/>
        </p:nvSpPr>
        <p:spPr>
          <a:xfrm rot="-8999979">
            <a:off x="-150162" y="3721478"/>
            <a:ext cx="3882200" cy="1840871"/>
          </a:xfrm>
          <a:custGeom>
            <a:rect b="b" l="l" r="r" t="t"/>
            <a:pathLst>
              <a:path extrusionOk="0" h="31104" w="65595">
                <a:moveTo>
                  <a:pt x="64744" y="0"/>
                </a:moveTo>
                <a:lnTo>
                  <a:pt x="64713" y="31"/>
                </a:lnTo>
                <a:cubicBezTo>
                  <a:pt x="65291" y="2219"/>
                  <a:pt x="65443" y="4529"/>
                  <a:pt x="65108" y="6778"/>
                </a:cubicBezTo>
                <a:cubicBezTo>
                  <a:pt x="64774" y="8997"/>
                  <a:pt x="63984" y="11155"/>
                  <a:pt x="62768" y="13070"/>
                </a:cubicBezTo>
                <a:cubicBezTo>
                  <a:pt x="60367" y="16900"/>
                  <a:pt x="56415" y="19697"/>
                  <a:pt x="52008" y="20608"/>
                </a:cubicBezTo>
                <a:cubicBezTo>
                  <a:pt x="50931" y="20848"/>
                  <a:pt x="49825" y="20962"/>
                  <a:pt x="48719" y="20962"/>
                </a:cubicBezTo>
                <a:cubicBezTo>
                  <a:pt x="47576" y="20962"/>
                  <a:pt x="46433" y="20840"/>
                  <a:pt x="45321" y="20608"/>
                </a:cubicBezTo>
                <a:cubicBezTo>
                  <a:pt x="44227" y="20396"/>
                  <a:pt x="43132" y="20031"/>
                  <a:pt x="42099" y="19605"/>
                </a:cubicBezTo>
                <a:cubicBezTo>
                  <a:pt x="41065" y="19149"/>
                  <a:pt x="40093" y="18602"/>
                  <a:pt x="39059" y="18086"/>
                </a:cubicBezTo>
                <a:cubicBezTo>
                  <a:pt x="38026" y="17599"/>
                  <a:pt x="36962" y="17113"/>
                  <a:pt x="35837" y="16870"/>
                </a:cubicBezTo>
                <a:cubicBezTo>
                  <a:pt x="35359" y="16769"/>
                  <a:pt x="34880" y="16710"/>
                  <a:pt x="34402" y="16710"/>
                </a:cubicBezTo>
                <a:cubicBezTo>
                  <a:pt x="34303" y="16710"/>
                  <a:pt x="34204" y="16713"/>
                  <a:pt x="34105" y="16718"/>
                </a:cubicBezTo>
                <a:cubicBezTo>
                  <a:pt x="33527" y="16748"/>
                  <a:pt x="32950" y="16870"/>
                  <a:pt x="32403" y="17052"/>
                </a:cubicBezTo>
                <a:cubicBezTo>
                  <a:pt x="31278" y="17417"/>
                  <a:pt x="30305" y="18055"/>
                  <a:pt x="29424" y="18754"/>
                </a:cubicBezTo>
                <a:cubicBezTo>
                  <a:pt x="28512" y="19484"/>
                  <a:pt x="27722" y="20304"/>
                  <a:pt x="26962" y="21156"/>
                </a:cubicBezTo>
                <a:cubicBezTo>
                  <a:pt x="26202" y="22007"/>
                  <a:pt x="25533" y="22918"/>
                  <a:pt x="24773" y="23770"/>
                </a:cubicBezTo>
                <a:cubicBezTo>
                  <a:pt x="24044" y="24621"/>
                  <a:pt x="23254" y="25441"/>
                  <a:pt x="22402" y="26201"/>
                </a:cubicBezTo>
                <a:cubicBezTo>
                  <a:pt x="20731" y="27751"/>
                  <a:pt x="18846" y="29058"/>
                  <a:pt x="16749" y="29909"/>
                </a:cubicBezTo>
                <a:cubicBezTo>
                  <a:pt x="15240" y="30544"/>
                  <a:pt x="13621" y="30894"/>
                  <a:pt x="12006" y="30894"/>
                </a:cubicBezTo>
                <a:cubicBezTo>
                  <a:pt x="11375" y="30894"/>
                  <a:pt x="10745" y="30841"/>
                  <a:pt x="10123" y="30730"/>
                </a:cubicBezTo>
                <a:cubicBezTo>
                  <a:pt x="7904" y="30365"/>
                  <a:pt x="5837" y="29241"/>
                  <a:pt x="4287" y="27630"/>
                </a:cubicBezTo>
                <a:cubicBezTo>
                  <a:pt x="2706" y="25988"/>
                  <a:pt x="1703" y="23922"/>
                  <a:pt x="1095" y="21763"/>
                </a:cubicBezTo>
                <a:cubicBezTo>
                  <a:pt x="487" y="19575"/>
                  <a:pt x="305" y="17295"/>
                  <a:pt x="426" y="15046"/>
                </a:cubicBezTo>
                <a:cubicBezTo>
                  <a:pt x="578" y="12797"/>
                  <a:pt x="1034" y="10547"/>
                  <a:pt x="1855" y="8450"/>
                </a:cubicBezTo>
                <a:cubicBezTo>
                  <a:pt x="2676" y="6353"/>
                  <a:pt x="3831" y="4347"/>
                  <a:pt x="5472" y="2736"/>
                </a:cubicBezTo>
                <a:lnTo>
                  <a:pt x="5442" y="2705"/>
                </a:lnTo>
                <a:cubicBezTo>
                  <a:pt x="3770" y="4286"/>
                  <a:pt x="2524" y="6262"/>
                  <a:pt x="1673" y="8359"/>
                </a:cubicBezTo>
                <a:cubicBezTo>
                  <a:pt x="821" y="10487"/>
                  <a:pt x="305" y="12736"/>
                  <a:pt x="153" y="15016"/>
                </a:cubicBezTo>
                <a:cubicBezTo>
                  <a:pt x="1" y="17326"/>
                  <a:pt x="183" y="19636"/>
                  <a:pt x="791" y="21855"/>
                </a:cubicBezTo>
                <a:cubicBezTo>
                  <a:pt x="1369" y="24043"/>
                  <a:pt x="2432" y="26171"/>
                  <a:pt x="4043" y="27843"/>
                </a:cubicBezTo>
                <a:cubicBezTo>
                  <a:pt x="5654" y="29514"/>
                  <a:pt x="7812" y="30609"/>
                  <a:pt x="10062" y="30973"/>
                </a:cubicBezTo>
                <a:cubicBezTo>
                  <a:pt x="10616" y="31062"/>
                  <a:pt x="11175" y="31104"/>
                  <a:pt x="11732" y="31104"/>
                </a:cubicBezTo>
                <a:cubicBezTo>
                  <a:pt x="13468" y="31104"/>
                  <a:pt x="15200" y="30698"/>
                  <a:pt x="16810" y="30031"/>
                </a:cubicBezTo>
                <a:cubicBezTo>
                  <a:pt x="18907" y="29150"/>
                  <a:pt x="20791" y="27812"/>
                  <a:pt x="22494" y="26323"/>
                </a:cubicBezTo>
                <a:cubicBezTo>
                  <a:pt x="23345" y="25563"/>
                  <a:pt x="24135" y="24742"/>
                  <a:pt x="24895" y="23891"/>
                </a:cubicBezTo>
                <a:cubicBezTo>
                  <a:pt x="25685" y="23040"/>
                  <a:pt x="26354" y="22128"/>
                  <a:pt x="27114" y="21277"/>
                </a:cubicBezTo>
                <a:cubicBezTo>
                  <a:pt x="27874" y="20456"/>
                  <a:pt x="28664" y="19636"/>
                  <a:pt x="29545" y="18937"/>
                </a:cubicBezTo>
                <a:cubicBezTo>
                  <a:pt x="30427" y="18238"/>
                  <a:pt x="31400" y="17660"/>
                  <a:pt x="32494" y="17326"/>
                </a:cubicBezTo>
                <a:cubicBezTo>
                  <a:pt x="33011" y="17143"/>
                  <a:pt x="33558" y="17052"/>
                  <a:pt x="34105" y="17022"/>
                </a:cubicBezTo>
                <a:cubicBezTo>
                  <a:pt x="34182" y="17018"/>
                  <a:pt x="34259" y="17016"/>
                  <a:pt x="34335" y="17016"/>
                </a:cubicBezTo>
                <a:cubicBezTo>
                  <a:pt x="34829" y="17016"/>
                  <a:pt x="35303" y="17095"/>
                  <a:pt x="35777" y="17174"/>
                </a:cubicBezTo>
                <a:cubicBezTo>
                  <a:pt x="36871" y="17417"/>
                  <a:pt x="37904" y="17903"/>
                  <a:pt x="38907" y="18420"/>
                </a:cubicBezTo>
                <a:cubicBezTo>
                  <a:pt x="39910" y="18906"/>
                  <a:pt x="40913" y="19484"/>
                  <a:pt x="41947" y="19940"/>
                </a:cubicBezTo>
                <a:cubicBezTo>
                  <a:pt x="43011" y="20396"/>
                  <a:pt x="44105" y="20760"/>
                  <a:pt x="45230" y="21004"/>
                </a:cubicBezTo>
                <a:cubicBezTo>
                  <a:pt x="46354" y="21247"/>
                  <a:pt x="47509" y="21368"/>
                  <a:pt x="48664" y="21368"/>
                </a:cubicBezTo>
                <a:cubicBezTo>
                  <a:pt x="49819" y="21368"/>
                  <a:pt x="50974" y="21247"/>
                  <a:pt x="52099" y="21004"/>
                </a:cubicBezTo>
                <a:cubicBezTo>
                  <a:pt x="54348" y="20517"/>
                  <a:pt x="56476" y="19575"/>
                  <a:pt x="58361" y="18238"/>
                </a:cubicBezTo>
                <a:cubicBezTo>
                  <a:pt x="60215" y="16870"/>
                  <a:pt x="61826" y="15168"/>
                  <a:pt x="63011" y="13222"/>
                </a:cubicBezTo>
                <a:cubicBezTo>
                  <a:pt x="64197" y="11247"/>
                  <a:pt x="64987" y="9058"/>
                  <a:pt x="65291" y="6778"/>
                </a:cubicBezTo>
                <a:cubicBezTo>
                  <a:pt x="65595" y="4529"/>
                  <a:pt x="65382" y="2189"/>
                  <a:pt x="647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64"/>
          <p:cNvSpPr/>
          <p:nvPr/>
        </p:nvSpPr>
        <p:spPr>
          <a:xfrm rot="10799753">
            <a:off x="-566499" y="-593102"/>
            <a:ext cx="6596092" cy="1793991"/>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64"/>
          <p:cNvSpPr txBox="1"/>
          <p:nvPr>
            <p:ph type="title"/>
          </p:nvPr>
        </p:nvSpPr>
        <p:spPr>
          <a:xfrm>
            <a:off x="1603250" y="1537888"/>
            <a:ext cx="5937300" cy="1440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4,498,300</a:t>
            </a:r>
            <a:endParaRPr/>
          </a:p>
        </p:txBody>
      </p:sp>
      <p:sp>
        <p:nvSpPr>
          <p:cNvPr id="1168" name="Google Shape;1168;p64"/>
          <p:cNvSpPr txBox="1"/>
          <p:nvPr>
            <p:ph idx="1" type="subTitle"/>
          </p:nvPr>
        </p:nvSpPr>
        <p:spPr>
          <a:xfrm>
            <a:off x="1603250" y="3108513"/>
            <a:ext cx="5937300" cy="49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1169" name="Google Shape;1169;p64"/>
          <p:cNvSpPr/>
          <p:nvPr/>
        </p:nvSpPr>
        <p:spPr>
          <a:xfrm flipH="1" rot="5623741">
            <a:off x="5369763" y="1948962"/>
            <a:ext cx="6891055" cy="2389978"/>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47"/>
          <p:cNvSpPr txBox="1"/>
          <p:nvPr>
            <p:ph type="title"/>
          </p:nvPr>
        </p:nvSpPr>
        <p:spPr>
          <a:xfrm>
            <a:off x="952350" y="539500"/>
            <a:ext cx="7239300" cy="4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a:t>
            </a:r>
            <a:r>
              <a:rPr b="1" lang="en">
                <a:solidFill>
                  <a:schemeClr val="accent5"/>
                </a:solidFill>
                <a:latin typeface="Ubuntu"/>
                <a:ea typeface="Ubuntu"/>
                <a:cs typeface="Ubuntu"/>
                <a:sym typeface="Ubuntu"/>
              </a:rPr>
              <a:t>template</a:t>
            </a:r>
            <a:endParaRPr b="1">
              <a:solidFill>
                <a:schemeClr val="accent5"/>
              </a:solidFill>
              <a:latin typeface="Ubuntu"/>
              <a:ea typeface="Ubuntu"/>
              <a:cs typeface="Ubuntu"/>
              <a:sym typeface="Ubuntu"/>
            </a:endParaRPr>
          </a:p>
        </p:txBody>
      </p:sp>
      <p:graphicFrame>
        <p:nvGraphicFramePr>
          <p:cNvPr id="532" name="Google Shape;532;p47"/>
          <p:cNvGraphicFramePr/>
          <p:nvPr/>
        </p:nvGraphicFramePr>
        <p:xfrm>
          <a:off x="952400" y="1913775"/>
          <a:ext cx="3000000" cy="3000000"/>
        </p:xfrm>
        <a:graphic>
          <a:graphicData uri="http://schemas.openxmlformats.org/drawingml/2006/table">
            <a:tbl>
              <a:tblPr>
                <a:noFill/>
                <a:tableStyleId>{7A84689C-C85F-4078-AA34-DF57F454E62E}</a:tableStyleId>
              </a:tblPr>
              <a:tblGrid>
                <a:gridCol w="2379575"/>
                <a:gridCol w="4859625"/>
              </a:tblGrid>
              <a:tr h="320625">
                <a:tc>
                  <a:txBody>
                    <a:bodyPr/>
                    <a:lstStyle/>
                    <a:p>
                      <a:pPr indent="0" lvl="0" marL="0" rtl="0" algn="l">
                        <a:spcBef>
                          <a:spcPts val="0"/>
                        </a:spcBef>
                        <a:spcAft>
                          <a:spcPts val="0"/>
                        </a:spcAft>
                        <a:buNone/>
                      </a:pPr>
                      <a:r>
                        <a:rPr b="1" lang="en" sz="1000">
                          <a:solidFill>
                            <a:schemeClr val="accent5"/>
                          </a:solidFill>
                          <a:uFill>
                            <a:noFill/>
                          </a:uFill>
                          <a:latin typeface="Ubuntu"/>
                          <a:ea typeface="Ubuntu"/>
                          <a:cs typeface="Ubuntu"/>
                          <a:sym typeface="Ubuntu"/>
                          <a:hlinkClick action="ppaction://hlinksldjump" r:id="rId3">
                            <a:extLst>
                              <a:ext uri="{A12FA001-AC4F-418D-AE19-62706E023703}">
                                <ahyp:hlinkClr val="tx"/>
                              </a:ext>
                            </a:extLst>
                          </a:hlinkClick>
                        </a:rPr>
                        <a:t>F</a:t>
                      </a:r>
                      <a:r>
                        <a:rPr b="1" lang="en" sz="1000">
                          <a:solidFill>
                            <a:schemeClr val="accent5"/>
                          </a:solidFill>
                          <a:uFill>
                            <a:noFill/>
                          </a:uFill>
                          <a:latin typeface="Ubuntu"/>
                          <a:ea typeface="Ubuntu"/>
                          <a:cs typeface="Ubuntu"/>
                          <a:sym typeface="Ubuntu"/>
                          <a:hlinkClick action="ppaction://hlinksldjump" r:id="rId4">
                            <a:extLst>
                              <a:ext uri="{A12FA001-AC4F-418D-AE19-62706E023703}">
                                <ahyp:hlinkClr val="tx"/>
                              </a:ext>
                            </a:extLst>
                          </a:hlinkClick>
                        </a:rPr>
                        <a:t>onts</a:t>
                      </a:r>
                      <a:endParaRPr b="1" sz="1000">
                        <a:solidFill>
                          <a:schemeClr val="accent5"/>
                        </a:solidFill>
                        <a:latin typeface="Ubuntu"/>
                        <a:ea typeface="Ubuntu"/>
                        <a:cs typeface="Ubuntu"/>
                        <a:sym typeface="Ubuntu"/>
                      </a:endParaRPr>
                    </a:p>
                  </a:txBody>
                  <a:tcPr marT="0" marB="0" marR="91425" marL="91425" anchor="ctr">
                    <a:lnL cap="flat" cmpd="sng" w="9525">
                      <a:solidFill>
                        <a:schemeClr val="accent6">
                          <a:alpha val="0"/>
                        </a:schemeClr>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accent6"/>
                          </a:solidFill>
                          <a:latin typeface="Ubuntu"/>
                          <a:ea typeface="Ubuntu"/>
                          <a:cs typeface="Ubuntu"/>
                          <a:sym typeface="Ubuntu"/>
                        </a:rPr>
                        <a:t>To view this template correctly in PowerPoint, download and install the fonts we used</a:t>
                      </a:r>
                      <a:endParaRPr sz="900">
                        <a:solidFill>
                          <a:schemeClr val="accent6"/>
                        </a:solidFill>
                        <a:latin typeface="Ubuntu"/>
                        <a:ea typeface="Ubuntu"/>
                        <a:cs typeface="Ubuntu"/>
                        <a:sym typeface="Ubuntu"/>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r>
              <a:tr h="320625">
                <a:tc>
                  <a:txBody>
                    <a:bodyPr/>
                    <a:lstStyle/>
                    <a:p>
                      <a:pPr indent="0" lvl="0" marL="0" rtl="0" algn="l">
                        <a:spcBef>
                          <a:spcPts val="0"/>
                        </a:spcBef>
                        <a:spcAft>
                          <a:spcPts val="0"/>
                        </a:spcAft>
                        <a:buNone/>
                      </a:pPr>
                      <a:r>
                        <a:rPr b="1" lang="en" sz="1000">
                          <a:solidFill>
                            <a:schemeClr val="accent5"/>
                          </a:solidFill>
                          <a:uFill>
                            <a:noFill/>
                          </a:uFill>
                          <a:latin typeface="Ubuntu"/>
                          <a:ea typeface="Ubuntu"/>
                          <a:cs typeface="Ubuntu"/>
                          <a:sym typeface="Ubuntu"/>
                          <a:hlinkClick action="ppaction://hlinksldjump" r:id="rId5">
                            <a:extLst>
                              <a:ext uri="{A12FA001-AC4F-418D-AE19-62706E023703}">
                                <ahyp:hlinkClr val="tx"/>
                              </a:ext>
                            </a:extLst>
                          </a:hlinkClick>
                        </a:rPr>
                        <a:t>U</a:t>
                      </a:r>
                      <a:r>
                        <a:rPr b="1" lang="en" sz="1000">
                          <a:solidFill>
                            <a:schemeClr val="accent5"/>
                          </a:solidFill>
                          <a:uFill>
                            <a:noFill/>
                          </a:uFill>
                          <a:latin typeface="Ubuntu"/>
                          <a:ea typeface="Ubuntu"/>
                          <a:cs typeface="Ubuntu"/>
                          <a:sym typeface="Ubuntu"/>
                          <a:hlinkClick action="ppaction://hlinksldjump" r:id="rId6">
                            <a:extLst>
                              <a:ext uri="{A12FA001-AC4F-418D-AE19-62706E023703}">
                                <ahyp:hlinkClr val="tx"/>
                              </a:ext>
                            </a:extLst>
                          </a:hlinkClick>
                        </a:rPr>
                        <a:t>sed</a:t>
                      </a:r>
                      <a:r>
                        <a:rPr b="1" lang="en" sz="1000">
                          <a:solidFill>
                            <a:schemeClr val="accent5"/>
                          </a:solidFill>
                          <a:latin typeface="Ubuntu"/>
                          <a:ea typeface="Ubuntu"/>
                          <a:cs typeface="Ubuntu"/>
                          <a:sym typeface="Ubuntu"/>
                        </a:rPr>
                        <a:t> and </a:t>
                      </a:r>
                      <a:r>
                        <a:rPr b="1" lang="en" sz="1000">
                          <a:solidFill>
                            <a:schemeClr val="accent5"/>
                          </a:solidFill>
                          <a:uFill>
                            <a:noFill/>
                          </a:uFill>
                          <a:latin typeface="Ubuntu"/>
                          <a:ea typeface="Ubuntu"/>
                          <a:cs typeface="Ubuntu"/>
                          <a:sym typeface="Ubuntu"/>
                          <a:hlinkClick action="ppaction://hlinksldjump" r:id="rId7">
                            <a:extLst>
                              <a:ext uri="{A12FA001-AC4F-418D-AE19-62706E023703}">
                                <ahyp:hlinkClr val="tx"/>
                              </a:ext>
                            </a:extLst>
                          </a:hlinkClick>
                        </a:rPr>
                        <a:t>alternative</a:t>
                      </a:r>
                      <a:r>
                        <a:rPr b="1" lang="en" sz="1000">
                          <a:solidFill>
                            <a:schemeClr val="accent5"/>
                          </a:solidFill>
                          <a:uFill>
                            <a:noFill/>
                          </a:uFill>
                          <a:latin typeface="Ubuntu"/>
                          <a:ea typeface="Ubuntu"/>
                          <a:cs typeface="Ubuntu"/>
                          <a:sym typeface="Ubuntu"/>
                          <a:hlinkClick action="ppaction://hlinksldjump" r:id="rId8">
                            <a:extLst>
                              <a:ext uri="{A12FA001-AC4F-418D-AE19-62706E023703}">
                                <ahyp:hlinkClr val="tx"/>
                              </a:ext>
                            </a:extLst>
                          </a:hlinkClick>
                        </a:rPr>
                        <a:t> resources</a:t>
                      </a:r>
                      <a:endParaRPr b="1" sz="1000">
                        <a:solidFill>
                          <a:schemeClr val="accent5"/>
                        </a:solidFill>
                        <a:latin typeface="Ubuntu"/>
                        <a:ea typeface="Ubuntu"/>
                        <a:cs typeface="Ubuntu"/>
                        <a:sym typeface="Ubuntu"/>
                      </a:endParaRPr>
                    </a:p>
                  </a:txBody>
                  <a:tcPr marT="0" marB="0" marR="91425" marL="91425" anchor="ctr">
                    <a:lnL cap="flat" cmpd="sng" w="9525">
                      <a:solidFill>
                        <a:schemeClr val="accent6">
                          <a:alpha val="0"/>
                        </a:schemeClr>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900">
                          <a:solidFill>
                            <a:schemeClr val="accent6"/>
                          </a:solidFill>
                          <a:latin typeface="Ubuntu"/>
                          <a:ea typeface="Ubuntu"/>
                          <a:cs typeface="Ubuntu"/>
                          <a:sym typeface="Ubuntu"/>
                        </a:rPr>
                        <a:t>An assortment of graphic resources that are suitable for use in this presentation</a:t>
                      </a:r>
                      <a:endParaRPr sz="900">
                        <a:solidFill>
                          <a:schemeClr val="accent6"/>
                        </a:solidFill>
                        <a:latin typeface="Ubuntu"/>
                        <a:ea typeface="Ubuntu"/>
                        <a:cs typeface="Ubuntu"/>
                        <a:sym typeface="Ubuntu"/>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r h="320625">
                <a:tc>
                  <a:txBody>
                    <a:bodyPr/>
                    <a:lstStyle/>
                    <a:p>
                      <a:pPr indent="0" lvl="0" marL="0" rtl="0" algn="l">
                        <a:spcBef>
                          <a:spcPts val="0"/>
                        </a:spcBef>
                        <a:spcAft>
                          <a:spcPts val="0"/>
                        </a:spcAft>
                        <a:buNone/>
                      </a:pPr>
                      <a:r>
                        <a:rPr b="1" lang="en" sz="1000">
                          <a:solidFill>
                            <a:schemeClr val="accent5"/>
                          </a:solidFill>
                          <a:uFill>
                            <a:noFill/>
                          </a:uFill>
                          <a:latin typeface="Ubuntu"/>
                          <a:ea typeface="Ubuntu"/>
                          <a:cs typeface="Ubuntu"/>
                          <a:sym typeface="Ubuntu"/>
                          <a:hlinkClick action="ppaction://hlinksldjump" r:id="rId9">
                            <a:extLst>
                              <a:ext uri="{A12FA001-AC4F-418D-AE19-62706E023703}">
                                <ahyp:hlinkClr val="tx"/>
                              </a:ext>
                            </a:extLst>
                          </a:hlinkClick>
                        </a:rPr>
                        <a:t>T</a:t>
                      </a:r>
                      <a:r>
                        <a:rPr b="1" lang="en" sz="1000">
                          <a:solidFill>
                            <a:schemeClr val="accent5"/>
                          </a:solidFill>
                          <a:uFill>
                            <a:noFill/>
                          </a:uFill>
                          <a:latin typeface="Ubuntu"/>
                          <a:ea typeface="Ubuntu"/>
                          <a:cs typeface="Ubuntu"/>
                          <a:sym typeface="Ubuntu"/>
                          <a:hlinkClick action="ppaction://hlinksldjump" r:id="rId10">
                            <a:extLst>
                              <a:ext uri="{A12FA001-AC4F-418D-AE19-62706E023703}">
                                <ahyp:hlinkClr val="tx"/>
                              </a:ext>
                            </a:extLst>
                          </a:hlinkClick>
                        </a:rPr>
                        <a:t>hanks slide</a:t>
                      </a:r>
                      <a:endParaRPr b="1" sz="1000">
                        <a:solidFill>
                          <a:schemeClr val="accent5"/>
                        </a:solidFill>
                        <a:latin typeface="Ubuntu"/>
                        <a:ea typeface="Ubuntu"/>
                        <a:cs typeface="Ubuntu"/>
                        <a:sym typeface="Ubuntu"/>
                      </a:endParaRPr>
                    </a:p>
                  </a:txBody>
                  <a:tcPr marT="0" marB="0" marR="91425" marL="91425" anchor="ctr">
                    <a:lnL cap="flat" cmpd="sng" w="9525">
                      <a:solidFill>
                        <a:schemeClr val="accent6">
                          <a:alpha val="0"/>
                        </a:schemeClr>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accent6"/>
                          </a:solidFill>
                          <a:latin typeface="Ubuntu"/>
                          <a:ea typeface="Ubuntu"/>
                          <a:cs typeface="Ubuntu"/>
                          <a:sym typeface="Ubuntu"/>
                        </a:rPr>
                        <a:t>You must keep it so that proper credits for our design are given</a:t>
                      </a:r>
                      <a:endParaRPr sz="900">
                        <a:solidFill>
                          <a:schemeClr val="accent6"/>
                        </a:solidFill>
                        <a:latin typeface="Ubuntu"/>
                        <a:ea typeface="Ubuntu"/>
                        <a:cs typeface="Ubuntu"/>
                        <a:sym typeface="Ubuntu"/>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r h="320625">
                <a:tc>
                  <a:txBody>
                    <a:bodyPr/>
                    <a:lstStyle/>
                    <a:p>
                      <a:pPr indent="0" lvl="0" marL="0" rtl="0" algn="l">
                        <a:spcBef>
                          <a:spcPts val="0"/>
                        </a:spcBef>
                        <a:spcAft>
                          <a:spcPts val="0"/>
                        </a:spcAft>
                        <a:buNone/>
                      </a:pPr>
                      <a:r>
                        <a:rPr b="1" lang="en" sz="1000">
                          <a:solidFill>
                            <a:schemeClr val="accent5"/>
                          </a:solidFill>
                          <a:uFill>
                            <a:noFill/>
                          </a:uFill>
                          <a:latin typeface="Ubuntu"/>
                          <a:ea typeface="Ubuntu"/>
                          <a:cs typeface="Ubuntu"/>
                          <a:sym typeface="Ubuntu"/>
                          <a:hlinkClick action="ppaction://hlinksldjump" r:id="rId11">
                            <a:extLst>
                              <a:ext uri="{A12FA001-AC4F-418D-AE19-62706E023703}">
                                <ahyp:hlinkClr val="tx"/>
                              </a:ext>
                            </a:extLst>
                          </a:hlinkClick>
                        </a:rPr>
                        <a:t>C</a:t>
                      </a:r>
                      <a:r>
                        <a:rPr b="1" lang="en" sz="1000">
                          <a:solidFill>
                            <a:schemeClr val="accent5"/>
                          </a:solidFill>
                          <a:uFill>
                            <a:noFill/>
                          </a:uFill>
                          <a:latin typeface="Ubuntu"/>
                          <a:ea typeface="Ubuntu"/>
                          <a:cs typeface="Ubuntu"/>
                          <a:sym typeface="Ubuntu"/>
                          <a:hlinkClick action="ppaction://hlinksldjump" r:id="rId12">
                            <a:extLst>
                              <a:ext uri="{A12FA001-AC4F-418D-AE19-62706E023703}">
                                <ahyp:hlinkClr val="tx"/>
                              </a:ext>
                            </a:extLst>
                          </a:hlinkClick>
                        </a:rPr>
                        <a:t>olors</a:t>
                      </a:r>
                      <a:endParaRPr b="1" sz="1000">
                        <a:solidFill>
                          <a:schemeClr val="accent5"/>
                        </a:solidFill>
                        <a:latin typeface="Ubuntu"/>
                        <a:ea typeface="Ubuntu"/>
                        <a:cs typeface="Ubuntu"/>
                        <a:sym typeface="Ubuntu"/>
                      </a:endParaRPr>
                    </a:p>
                  </a:txBody>
                  <a:tcPr marT="0" marB="0" marR="91425" marL="91425" anchor="ctr">
                    <a:lnL cap="flat" cmpd="sng" w="9525">
                      <a:solidFill>
                        <a:schemeClr val="accent6">
                          <a:alpha val="0"/>
                        </a:schemeClr>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accent6"/>
                          </a:solidFill>
                          <a:latin typeface="Ubuntu"/>
                          <a:ea typeface="Ubuntu"/>
                          <a:cs typeface="Ubuntu"/>
                          <a:sym typeface="Ubuntu"/>
                        </a:rPr>
                        <a:t>All the colors used in this presentation</a:t>
                      </a:r>
                      <a:endParaRPr sz="900">
                        <a:solidFill>
                          <a:schemeClr val="accent6"/>
                        </a:solidFill>
                        <a:latin typeface="Ubuntu"/>
                        <a:ea typeface="Ubuntu"/>
                        <a:cs typeface="Ubuntu"/>
                        <a:sym typeface="Ubuntu"/>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r h="320625">
                <a:tc>
                  <a:txBody>
                    <a:bodyPr/>
                    <a:lstStyle/>
                    <a:p>
                      <a:pPr indent="0" lvl="0" marL="0" rtl="0" algn="l">
                        <a:spcBef>
                          <a:spcPts val="0"/>
                        </a:spcBef>
                        <a:spcAft>
                          <a:spcPts val="0"/>
                        </a:spcAft>
                        <a:buNone/>
                      </a:pPr>
                      <a:r>
                        <a:rPr b="1" lang="en" sz="1000">
                          <a:solidFill>
                            <a:schemeClr val="accent5"/>
                          </a:solidFill>
                          <a:uFill>
                            <a:noFill/>
                          </a:uFill>
                          <a:latin typeface="Ubuntu"/>
                          <a:ea typeface="Ubuntu"/>
                          <a:cs typeface="Ubuntu"/>
                          <a:sym typeface="Ubuntu"/>
                          <a:hlinkClick action="ppaction://hlinksldjump" r:id="rId13">
                            <a:extLst>
                              <a:ext uri="{A12FA001-AC4F-418D-AE19-62706E023703}">
                                <ahyp:hlinkClr val="tx"/>
                              </a:ext>
                            </a:extLst>
                          </a:hlinkClick>
                        </a:rPr>
                        <a:t>I</a:t>
                      </a:r>
                      <a:r>
                        <a:rPr b="1" lang="en" sz="1000">
                          <a:solidFill>
                            <a:schemeClr val="accent5"/>
                          </a:solidFill>
                          <a:uFill>
                            <a:noFill/>
                          </a:uFill>
                          <a:latin typeface="Ubuntu"/>
                          <a:ea typeface="Ubuntu"/>
                          <a:cs typeface="Ubuntu"/>
                          <a:sym typeface="Ubuntu"/>
                          <a:hlinkClick action="ppaction://hlinksldjump" r:id="rId14">
                            <a:extLst>
                              <a:ext uri="{A12FA001-AC4F-418D-AE19-62706E023703}">
                                <ahyp:hlinkClr val="tx"/>
                              </a:ext>
                            </a:extLst>
                          </a:hlinkClick>
                        </a:rPr>
                        <a:t>cons</a:t>
                      </a:r>
                      <a:r>
                        <a:rPr b="1" lang="en" sz="1000">
                          <a:solidFill>
                            <a:schemeClr val="accent5"/>
                          </a:solidFill>
                          <a:latin typeface="Ubuntu"/>
                          <a:ea typeface="Ubuntu"/>
                          <a:cs typeface="Ubuntu"/>
                          <a:sym typeface="Ubuntu"/>
                        </a:rPr>
                        <a:t> and </a:t>
                      </a:r>
                      <a:r>
                        <a:rPr b="1" lang="en" sz="1000">
                          <a:solidFill>
                            <a:schemeClr val="accent5"/>
                          </a:solidFill>
                          <a:uFill>
                            <a:noFill/>
                          </a:uFill>
                          <a:latin typeface="Ubuntu"/>
                          <a:ea typeface="Ubuntu"/>
                          <a:cs typeface="Ubuntu"/>
                          <a:sym typeface="Ubuntu"/>
                          <a:hlinkClick action="ppaction://hlinksldjump" r:id="rId15">
                            <a:extLst>
                              <a:ext uri="{A12FA001-AC4F-418D-AE19-62706E023703}">
                                <ahyp:hlinkClr val="tx"/>
                              </a:ext>
                            </a:extLst>
                          </a:hlinkClick>
                        </a:rPr>
                        <a:t>infographic resources</a:t>
                      </a:r>
                      <a:endParaRPr b="1" sz="1000">
                        <a:solidFill>
                          <a:schemeClr val="accent5"/>
                        </a:solidFill>
                        <a:latin typeface="Ubuntu"/>
                        <a:ea typeface="Ubuntu"/>
                        <a:cs typeface="Ubuntu"/>
                        <a:sym typeface="Ubuntu"/>
                      </a:endParaRPr>
                    </a:p>
                  </a:txBody>
                  <a:tcPr marT="0" marB="0" marR="91425" marL="91425" anchor="ctr">
                    <a:lnL cap="flat" cmpd="sng" w="9525">
                      <a:solidFill>
                        <a:schemeClr val="accent6">
                          <a:alpha val="0"/>
                        </a:schemeClr>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chemeClr val="accent6"/>
                          </a:solidFill>
                          <a:latin typeface="Ubuntu"/>
                          <a:ea typeface="Ubuntu"/>
                          <a:cs typeface="Ubuntu"/>
                          <a:sym typeface="Ubuntu"/>
                        </a:rPr>
                        <a:t>These can be used in the template, and their size and color can be edited</a:t>
                      </a:r>
                      <a:endParaRPr sz="900">
                        <a:solidFill>
                          <a:schemeClr val="accent6"/>
                        </a:solidFill>
                        <a:latin typeface="Ubuntu"/>
                        <a:ea typeface="Ubuntu"/>
                        <a:cs typeface="Ubuntu"/>
                        <a:sym typeface="Ubuntu"/>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r h="320625">
                <a:tc>
                  <a:txBody>
                    <a:bodyPr/>
                    <a:lstStyle/>
                    <a:p>
                      <a:pPr indent="0" lvl="0" marL="0" rtl="0" algn="l">
                        <a:spcBef>
                          <a:spcPts val="0"/>
                        </a:spcBef>
                        <a:spcAft>
                          <a:spcPts val="0"/>
                        </a:spcAft>
                        <a:buNone/>
                      </a:pPr>
                      <a:r>
                        <a:rPr b="1" lang="en" sz="1000">
                          <a:solidFill>
                            <a:schemeClr val="accent5"/>
                          </a:solidFill>
                          <a:latin typeface="Ubuntu"/>
                          <a:ea typeface="Ubuntu"/>
                          <a:cs typeface="Ubuntu"/>
                          <a:sym typeface="Ubuntu"/>
                        </a:rPr>
                        <a:t>E</a:t>
                      </a:r>
                      <a:r>
                        <a:rPr b="1" lang="en" sz="1000">
                          <a:solidFill>
                            <a:schemeClr val="accent5"/>
                          </a:solidFill>
                          <a:latin typeface="Ubuntu"/>
                          <a:ea typeface="Ubuntu"/>
                          <a:cs typeface="Ubuntu"/>
                          <a:sym typeface="Ubuntu"/>
                        </a:rPr>
                        <a:t>ditable presentation theme </a:t>
                      </a:r>
                      <a:endParaRPr b="1" sz="1000">
                        <a:solidFill>
                          <a:schemeClr val="accent5"/>
                        </a:solidFill>
                        <a:latin typeface="Ubuntu"/>
                        <a:ea typeface="Ubuntu"/>
                        <a:cs typeface="Ubuntu"/>
                        <a:sym typeface="Ubuntu"/>
                      </a:endParaRPr>
                    </a:p>
                  </a:txBody>
                  <a:tcPr marT="0" marB="0" marR="91425" marL="91425" anchor="ctr">
                    <a:lnL cap="flat" cmpd="sng" w="9525">
                      <a:solidFill>
                        <a:schemeClr val="accent6">
                          <a:alpha val="0"/>
                        </a:schemeClr>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accent6"/>
                          </a:solidFill>
                          <a:latin typeface="Ubuntu"/>
                          <a:ea typeface="Ubuntu"/>
                          <a:cs typeface="Ubuntu"/>
                          <a:sym typeface="Ubuntu"/>
                        </a:rPr>
                        <a:t>You can edit the master slides easily. For more info, click </a:t>
                      </a:r>
                      <a:r>
                        <a:rPr lang="en" sz="900" u="sng">
                          <a:solidFill>
                            <a:schemeClr val="accent6"/>
                          </a:solidFill>
                          <a:latin typeface="Ubuntu"/>
                          <a:ea typeface="Ubuntu"/>
                          <a:cs typeface="Ubuntu"/>
                          <a:sym typeface="Ubuntu"/>
                          <a:hlinkClick r:id="rId16">
                            <a:extLst>
                              <a:ext uri="{A12FA001-AC4F-418D-AE19-62706E023703}">
                                <ahyp:hlinkClr val="tx"/>
                              </a:ext>
                            </a:extLst>
                          </a:hlinkClick>
                        </a:rPr>
                        <a:t>here</a:t>
                      </a:r>
                      <a:endParaRPr sz="900">
                        <a:solidFill>
                          <a:schemeClr val="accent6"/>
                        </a:solidFill>
                        <a:latin typeface="Ubuntu"/>
                        <a:ea typeface="Ubuntu"/>
                        <a:cs typeface="Ubuntu"/>
                        <a:sym typeface="Ubuntu"/>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r>
            </a:tbl>
          </a:graphicData>
        </a:graphic>
      </p:graphicFrame>
      <p:sp>
        <p:nvSpPr>
          <p:cNvPr id="533" name="Google Shape;533;p47"/>
          <p:cNvSpPr txBox="1"/>
          <p:nvPr/>
        </p:nvSpPr>
        <p:spPr>
          <a:xfrm>
            <a:off x="952400" y="1384625"/>
            <a:ext cx="7239300" cy="36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6"/>
                </a:solidFill>
                <a:latin typeface="Ubuntu"/>
                <a:ea typeface="Ubuntu"/>
                <a:cs typeface="Ubuntu"/>
                <a:sym typeface="Ubuntu"/>
              </a:rPr>
              <a:t>You can delete this slide when you’re done editing the presentation</a:t>
            </a:r>
            <a:endParaRPr sz="1200">
              <a:solidFill>
                <a:schemeClr val="accent6"/>
              </a:solidFill>
              <a:latin typeface="Ubuntu"/>
              <a:ea typeface="Ubuntu"/>
              <a:cs typeface="Ubuntu"/>
              <a:sym typeface="Ubuntu"/>
            </a:endParaRPr>
          </a:p>
        </p:txBody>
      </p:sp>
      <p:sp>
        <p:nvSpPr>
          <p:cNvPr id="534" name="Google Shape;534;p47"/>
          <p:cNvSpPr txBox="1"/>
          <p:nvPr/>
        </p:nvSpPr>
        <p:spPr>
          <a:xfrm>
            <a:off x="952400" y="4073000"/>
            <a:ext cx="2228400" cy="36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chemeClr val="accent6"/>
                </a:solidFill>
                <a:latin typeface="Ubuntu"/>
                <a:ea typeface="Ubuntu"/>
                <a:cs typeface="Ubuntu"/>
                <a:sym typeface="Ubuntu"/>
              </a:rPr>
              <a:t>For more info:</a:t>
            </a:r>
            <a:br>
              <a:rPr lang="en" sz="800">
                <a:solidFill>
                  <a:schemeClr val="accent6"/>
                </a:solidFill>
                <a:latin typeface="Ubuntu"/>
                <a:ea typeface="Ubuntu"/>
                <a:cs typeface="Ubuntu"/>
                <a:sym typeface="Ubuntu"/>
              </a:rPr>
            </a:br>
            <a:r>
              <a:rPr b="1" lang="en" sz="1000">
                <a:solidFill>
                  <a:schemeClr val="accent6"/>
                </a:solidFill>
                <a:uFill>
                  <a:noFill/>
                </a:uFill>
                <a:latin typeface="Ubuntu"/>
                <a:ea typeface="Ubuntu"/>
                <a:cs typeface="Ubuntu"/>
                <a:sym typeface="Ubuntu"/>
                <a:hlinkClick r:id="rId17">
                  <a:extLst>
                    <a:ext uri="{A12FA001-AC4F-418D-AE19-62706E023703}">
                      <ahyp:hlinkClr val="tx"/>
                    </a:ext>
                  </a:extLst>
                </a:hlinkClick>
              </a:rPr>
              <a:t>SLIDESGO </a:t>
            </a:r>
            <a:r>
              <a:rPr b="1" lang="en" sz="1000">
                <a:solidFill>
                  <a:schemeClr val="accent6"/>
                </a:solidFill>
                <a:latin typeface="Ubuntu"/>
                <a:ea typeface="Ubuntu"/>
                <a:cs typeface="Ubuntu"/>
                <a:sym typeface="Ubuntu"/>
              </a:rPr>
              <a:t>| </a:t>
            </a:r>
            <a:r>
              <a:rPr b="1" lang="en" sz="1000">
                <a:solidFill>
                  <a:schemeClr val="accent6"/>
                </a:solidFill>
                <a:uFill>
                  <a:noFill/>
                </a:uFill>
                <a:latin typeface="Ubuntu"/>
                <a:ea typeface="Ubuntu"/>
                <a:cs typeface="Ubuntu"/>
                <a:sym typeface="Ubuntu"/>
                <a:hlinkClick r:id="rId18">
                  <a:extLst>
                    <a:ext uri="{A12FA001-AC4F-418D-AE19-62706E023703}">
                      <ahyp:hlinkClr val="tx"/>
                    </a:ext>
                  </a:extLst>
                </a:hlinkClick>
              </a:rPr>
              <a:t>BLOG</a:t>
            </a:r>
            <a:r>
              <a:rPr b="1" lang="en" sz="1000">
                <a:solidFill>
                  <a:schemeClr val="accent6"/>
                </a:solidFill>
                <a:latin typeface="Ubuntu"/>
                <a:ea typeface="Ubuntu"/>
                <a:cs typeface="Ubuntu"/>
                <a:sym typeface="Ubuntu"/>
              </a:rPr>
              <a:t> | </a:t>
            </a:r>
            <a:r>
              <a:rPr b="1" lang="en" sz="1000">
                <a:solidFill>
                  <a:schemeClr val="accent6"/>
                </a:solidFill>
                <a:uFill>
                  <a:noFill/>
                </a:uFill>
                <a:latin typeface="Ubuntu"/>
                <a:ea typeface="Ubuntu"/>
                <a:cs typeface="Ubuntu"/>
                <a:sym typeface="Ubuntu"/>
                <a:hlinkClick r:id="rId19">
                  <a:extLst>
                    <a:ext uri="{A12FA001-AC4F-418D-AE19-62706E023703}">
                      <ahyp:hlinkClr val="tx"/>
                    </a:ext>
                  </a:extLst>
                </a:hlinkClick>
              </a:rPr>
              <a:t>FAQ</a:t>
            </a:r>
            <a:r>
              <a:rPr b="1" lang="en" sz="1000">
                <a:solidFill>
                  <a:schemeClr val="accent6"/>
                </a:solidFill>
                <a:latin typeface="Ubuntu"/>
                <a:ea typeface="Ubuntu"/>
                <a:cs typeface="Ubuntu"/>
                <a:sym typeface="Ubuntu"/>
              </a:rPr>
              <a:t>s</a:t>
            </a:r>
            <a:endParaRPr b="1" sz="1000">
              <a:solidFill>
                <a:schemeClr val="accent6"/>
              </a:solidFill>
              <a:latin typeface="Ubuntu"/>
              <a:ea typeface="Ubuntu"/>
              <a:cs typeface="Ubuntu"/>
              <a:sym typeface="Ubuntu"/>
            </a:endParaRPr>
          </a:p>
        </p:txBody>
      </p:sp>
      <p:sp>
        <p:nvSpPr>
          <p:cNvPr id="535" name="Google Shape;535;p47"/>
          <p:cNvSpPr txBox="1"/>
          <p:nvPr/>
        </p:nvSpPr>
        <p:spPr>
          <a:xfrm>
            <a:off x="3328140" y="4073000"/>
            <a:ext cx="3740100" cy="36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chemeClr val="accent6"/>
                </a:solidFill>
                <a:latin typeface="Ubuntu"/>
                <a:ea typeface="Ubuntu"/>
                <a:cs typeface="Ubuntu"/>
                <a:sym typeface="Ubuntu"/>
              </a:rPr>
              <a:t>You can visit our sister </a:t>
            </a:r>
            <a:r>
              <a:rPr lang="en" sz="900">
                <a:solidFill>
                  <a:schemeClr val="accent6"/>
                </a:solidFill>
                <a:latin typeface="Ubuntu"/>
                <a:ea typeface="Ubuntu"/>
                <a:cs typeface="Ubuntu"/>
                <a:sym typeface="Ubuntu"/>
              </a:rPr>
              <a:t>projects</a:t>
            </a:r>
            <a:r>
              <a:rPr lang="en" sz="900">
                <a:solidFill>
                  <a:schemeClr val="accent6"/>
                </a:solidFill>
                <a:latin typeface="Ubuntu"/>
                <a:ea typeface="Ubuntu"/>
                <a:cs typeface="Ubuntu"/>
                <a:sym typeface="Ubuntu"/>
              </a:rPr>
              <a:t>:</a:t>
            </a:r>
            <a:br>
              <a:rPr lang="en" sz="1000">
                <a:solidFill>
                  <a:schemeClr val="accent6"/>
                </a:solidFill>
                <a:latin typeface="Ubuntu"/>
                <a:ea typeface="Ubuntu"/>
                <a:cs typeface="Ubuntu"/>
                <a:sym typeface="Ubuntu"/>
              </a:rPr>
            </a:br>
            <a:r>
              <a:rPr b="1" lang="en" sz="1000">
                <a:solidFill>
                  <a:schemeClr val="accent6"/>
                </a:solidFill>
                <a:uFill>
                  <a:noFill/>
                </a:uFill>
                <a:latin typeface="Ubuntu"/>
                <a:ea typeface="Ubuntu"/>
                <a:cs typeface="Ubuntu"/>
                <a:sym typeface="Ubuntu"/>
                <a:hlinkClick r:id="rId20">
                  <a:extLst>
                    <a:ext uri="{A12FA001-AC4F-418D-AE19-62706E023703}">
                      <ahyp:hlinkClr val="tx"/>
                    </a:ext>
                  </a:extLst>
                </a:hlinkClick>
              </a:rPr>
              <a:t>FREEPIK</a:t>
            </a:r>
            <a:r>
              <a:rPr b="1" lang="en" sz="1000">
                <a:solidFill>
                  <a:schemeClr val="accent6"/>
                </a:solidFill>
                <a:latin typeface="Ubuntu"/>
                <a:ea typeface="Ubuntu"/>
                <a:cs typeface="Ubuntu"/>
                <a:sym typeface="Ubuntu"/>
              </a:rPr>
              <a:t> | </a:t>
            </a:r>
            <a:r>
              <a:rPr b="1" lang="en" sz="1000">
                <a:solidFill>
                  <a:schemeClr val="accent6"/>
                </a:solidFill>
                <a:uFill>
                  <a:noFill/>
                </a:uFill>
                <a:latin typeface="Ubuntu"/>
                <a:ea typeface="Ubuntu"/>
                <a:cs typeface="Ubuntu"/>
                <a:sym typeface="Ubuntu"/>
                <a:hlinkClick r:id="rId21">
                  <a:extLst>
                    <a:ext uri="{A12FA001-AC4F-418D-AE19-62706E023703}">
                      <ahyp:hlinkClr val="tx"/>
                    </a:ext>
                  </a:extLst>
                </a:hlinkClick>
              </a:rPr>
              <a:t>FLATICON</a:t>
            </a:r>
            <a:r>
              <a:rPr b="1" lang="en" sz="1000">
                <a:solidFill>
                  <a:schemeClr val="accent6"/>
                </a:solidFill>
                <a:latin typeface="Ubuntu"/>
                <a:ea typeface="Ubuntu"/>
                <a:cs typeface="Ubuntu"/>
                <a:sym typeface="Ubuntu"/>
              </a:rPr>
              <a:t> | </a:t>
            </a:r>
            <a:r>
              <a:rPr b="1" lang="en" sz="1000">
                <a:solidFill>
                  <a:schemeClr val="accent6"/>
                </a:solidFill>
                <a:uFill>
                  <a:noFill/>
                </a:uFill>
                <a:latin typeface="Ubuntu"/>
                <a:ea typeface="Ubuntu"/>
                <a:cs typeface="Ubuntu"/>
                <a:sym typeface="Ubuntu"/>
                <a:hlinkClick r:id="rId22">
                  <a:extLst>
                    <a:ext uri="{A12FA001-AC4F-418D-AE19-62706E023703}">
                      <ahyp:hlinkClr val="tx"/>
                    </a:ext>
                  </a:extLst>
                </a:hlinkClick>
              </a:rPr>
              <a:t>STORYSET</a:t>
            </a:r>
            <a:r>
              <a:rPr b="1" lang="en" sz="1000">
                <a:solidFill>
                  <a:schemeClr val="accent6"/>
                </a:solidFill>
                <a:latin typeface="Ubuntu"/>
                <a:ea typeface="Ubuntu"/>
                <a:cs typeface="Ubuntu"/>
                <a:sym typeface="Ubuntu"/>
              </a:rPr>
              <a:t> | </a:t>
            </a:r>
            <a:r>
              <a:rPr b="1" lang="en" sz="1000">
                <a:solidFill>
                  <a:schemeClr val="accent6"/>
                </a:solidFill>
                <a:uFill>
                  <a:noFill/>
                </a:uFill>
                <a:latin typeface="Ubuntu"/>
                <a:ea typeface="Ubuntu"/>
                <a:cs typeface="Ubuntu"/>
                <a:sym typeface="Ubuntu"/>
                <a:hlinkClick r:id="rId23">
                  <a:extLst>
                    <a:ext uri="{A12FA001-AC4F-418D-AE19-62706E023703}">
                      <ahyp:hlinkClr val="tx"/>
                    </a:ext>
                  </a:extLst>
                </a:hlinkClick>
              </a:rPr>
              <a:t>WEPIK </a:t>
            </a:r>
            <a:r>
              <a:rPr b="1" lang="en" sz="1000">
                <a:solidFill>
                  <a:schemeClr val="accent6"/>
                </a:solidFill>
                <a:latin typeface="Ubuntu"/>
                <a:ea typeface="Ubuntu"/>
                <a:cs typeface="Ubuntu"/>
                <a:sym typeface="Ubuntu"/>
              </a:rPr>
              <a:t>| </a:t>
            </a:r>
            <a:r>
              <a:rPr b="1" lang="en" sz="1000">
                <a:solidFill>
                  <a:schemeClr val="accent6"/>
                </a:solidFill>
                <a:uFill>
                  <a:noFill/>
                </a:uFill>
                <a:latin typeface="Ubuntu"/>
                <a:ea typeface="Ubuntu"/>
                <a:cs typeface="Ubuntu"/>
                <a:sym typeface="Ubuntu"/>
                <a:hlinkClick r:id="rId24">
                  <a:extLst>
                    <a:ext uri="{A12FA001-AC4F-418D-AE19-62706E023703}">
                      <ahyp:hlinkClr val="tx"/>
                    </a:ext>
                  </a:extLst>
                </a:hlinkClick>
              </a:rPr>
              <a:t>VIDEVO</a:t>
            </a:r>
            <a:endParaRPr b="1" sz="1000">
              <a:solidFill>
                <a:schemeClr val="accent6"/>
              </a:solidFill>
              <a:latin typeface="Ubuntu"/>
              <a:ea typeface="Ubuntu"/>
              <a:cs typeface="Ubuntu"/>
              <a:sym typeface="Ubuntu"/>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3" name="Shape 1173"/>
        <p:cNvGrpSpPr/>
        <p:nvPr/>
      </p:nvGrpSpPr>
      <p:grpSpPr>
        <a:xfrm>
          <a:off x="0" y="0"/>
          <a:ext cx="0" cy="0"/>
          <a:chOff x="0" y="0"/>
          <a:chExt cx="0" cy="0"/>
        </a:xfrm>
      </p:grpSpPr>
      <p:sp>
        <p:nvSpPr>
          <p:cNvPr id="1174" name="Google Shape;1174;p65"/>
          <p:cNvSpPr/>
          <p:nvPr/>
        </p:nvSpPr>
        <p:spPr>
          <a:xfrm flipH="1" rot="9899905">
            <a:off x="4475179" y="-1632796"/>
            <a:ext cx="7211918" cy="3094921"/>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5"/>
          <p:cNvSpPr txBox="1"/>
          <p:nvPr>
            <p:ph idx="1" type="subTitle"/>
          </p:nvPr>
        </p:nvSpPr>
        <p:spPr>
          <a:xfrm>
            <a:off x="952400" y="1247439"/>
            <a:ext cx="4281300" cy="42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Jupiter’s rotation period</a:t>
            </a:r>
            <a:endParaRPr/>
          </a:p>
        </p:txBody>
      </p:sp>
      <p:sp>
        <p:nvSpPr>
          <p:cNvPr id="1176" name="Google Shape;1176;p65"/>
          <p:cNvSpPr txBox="1"/>
          <p:nvPr>
            <p:ph type="title"/>
          </p:nvPr>
        </p:nvSpPr>
        <p:spPr>
          <a:xfrm>
            <a:off x="952400" y="578850"/>
            <a:ext cx="4281300" cy="69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9h 55m 23s</a:t>
            </a:r>
            <a:endParaRPr/>
          </a:p>
        </p:txBody>
      </p:sp>
      <p:sp>
        <p:nvSpPr>
          <p:cNvPr id="1177" name="Google Shape;1177;p65"/>
          <p:cNvSpPr txBox="1"/>
          <p:nvPr>
            <p:ph idx="2" type="title"/>
          </p:nvPr>
        </p:nvSpPr>
        <p:spPr>
          <a:xfrm>
            <a:off x="952400" y="1993990"/>
            <a:ext cx="4281300" cy="69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333,000</a:t>
            </a:r>
            <a:endParaRPr/>
          </a:p>
        </p:txBody>
      </p:sp>
      <p:sp>
        <p:nvSpPr>
          <p:cNvPr id="1178" name="Google Shape;1178;p65"/>
          <p:cNvSpPr txBox="1"/>
          <p:nvPr>
            <p:ph idx="3" type="subTitle"/>
          </p:nvPr>
        </p:nvSpPr>
        <p:spPr>
          <a:xfrm>
            <a:off x="952400" y="2670621"/>
            <a:ext cx="4281300" cy="42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Sun’s mass compared to Earth’s</a:t>
            </a:r>
            <a:endParaRPr/>
          </a:p>
        </p:txBody>
      </p:sp>
      <p:sp>
        <p:nvSpPr>
          <p:cNvPr id="1179" name="Google Shape;1179;p65"/>
          <p:cNvSpPr txBox="1"/>
          <p:nvPr>
            <p:ph idx="4" type="title"/>
          </p:nvPr>
        </p:nvSpPr>
        <p:spPr>
          <a:xfrm>
            <a:off x="952400" y="3417165"/>
            <a:ext cx="4281300" cy="69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386,000 km</a:t>
            </a:r>
            <a:endParaRPr/>
          </a:p>
        </p:txBody>
      </p:sp>
      <p:sp>
        <p:nvSpPr>
          <p:cNvPr id="1180" name="Google Shape;1180;p65"/>
          <p:cNvSpPr txBox="1"/>
          <p:nvPr>
            <p:ph idx="5" type="subTitle"/>
          </p:nvPr>
        </p:nvSpPr>
        <p:spPr>
          <a:xfrm>
            <a:off x="952400" y="4085782"/>
            <a:ext cx="4281300" cy="42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Distance between Earth and the Moon</a:t>
            </a:r>
            <a:endParaRPr/>
          </a:p>
        </p:txBody>
      </p:sp>
      <p:grpSp>
        <p:nvGrpSpPr>
          <p:cNvPr id="1181" name="Google Shape;1181;p65"/>
          <p:cNvGrpSpPr/>
          <p:nvPr/>
        </p:nvGrpSpPr>
        <p:grpSpPr>
          <a:xfrm>
            <a:off x="6125129" y="1117466"/>
            <a:ext cx="2066471" cy="2908570"/>
            <a:chOff x="6427504" y="1244366"/>
            <a:chExt cx="2066471" cy="2908570"/>
          </a:xfrm>
        </p:grpSpPr>
        <p:sp>
          <p:nvSpPr>
            <p:cNvPr id="1182" name="Google Shape;1182;p65"/>
            <p:cNvSpPr/>
            <p:nvPr/>
          </p:nvSpPr>
          <p:spPr>
            <a:xfrm>
              <a:off x="6427504" y="1244366"/>
              <a:ext cx="2066471" cy="2908570"/>
            </a:xfrm>
            <a:custGeom>
              <a:rect b="b" l="l" r="r" t="t"/>
              <a:pathLst>
                <a:path extrusionOk="0" h="89972" w="63923">
                  <a:moveTo>
                    <a:pt x="58937" y="89972"/>
                  </a:moveTo>
                  <a:lnTo>
                    <a:pt x="5015" y="89972"/>
                  </a:lnTo>
                  <a:cubicBezTo>
                    <a:pt x="2249" y="89972"/>
                    <a:pt x="0" y="87753"/>
                    <a:pt x="0" y="84987"/>
                  </a:cubicBezTo>
                  <a:lnTo>
                    <a:pt x="0" y="4986"/>
                  </a:lnTo>
                  <a:cubicBezTo>
                    <a:pt x="0" y="2220"/>
                    <a:pt x="2249" y="1"/>
                    <a:pt x="5015" y="1"/>
                  </a:cubicBezTo>
                  <a:lnTo>
                    <a:pt x="58937" y="1"/>
                  </a:lnTo>
                  <a:cubicBezTo>
                    <a:pt x="61673" y="1"/>
                    <a:pt x="63922" y="2220"/>
                    <a:pt x="63922" y="4986"/>
                  </a:cubicBezTo>
                  <a:lnTo>
                    <a:pt x="63922" y="84987"/>
                  </a:lnTo>
                  <a:cubicBezTo>
                    <a:pt x="63922" y="87753"/>
                    <a:pt x="61673" y="89972"/>
                    <a:pt x="58937" y="89972"/>
                  </a:cubicBezTo>
                  <a:close/>
                </a:path>
              </a:pathLst>
            </a:cu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5"/>
            <p:cNvSpPr/>
            <p:nvPr/>
          </p:nvSpPr>
          <p:spPr>
            <a:xfrm>
              <a:off x="7200819" y="1642979"/>
              <a:ext cx="519826" cy="519826"/>
            </a:xfrm>
            <a:custGeom>
              <a:rect b="b" l="l" r="r" t="t"/>
              <a:pathLst>
                <a:path extrusionOk="0" h="16080" w="16080">
                  <a:moveTo>
                    <a:pt x="0" y="0"/>
                  </a:moveTo>
                  <a:lnTo>
                    <a:pt x="16080" y="0"/>
                  </a:lnTo>
                  <a:lnTo>
                    <a:pt x="16080" y="16080"/>
                  </a:lnTo>
                  <a:lnTo>
                    <a:pt x="0" y="16080"/>
                  </a:ln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5"/>
            <p:cNvSpPr/>
            <p:nvPr/>
          </p:nvSpPr>
          <p:spPr>
            <a:xfrm>
              <a:off x="7341315" y="1786449"/>
              <a:ext cx="237833" cy="231917"/>
            </a:xfrm>
            <a:custGeom>
              <a:rect b="b" l="l" r="r" t="t"/>
              <a:pathLst>
                <a:path extrusionOk="0" h="7174" w="7357">
                  <a:moveTo>
                    <a:pt x="6597" y="4377"/>
                  </a:moveTo>
                  <a:lnTo>
                    <a:pt x="761" y="4377"/>
                  </a:lnTo>
                  <a:cubicBezTo>
                    <a:pt x="335" y="4377"/>
                    <a:pt x="1" y="4012"/>
                    <a:pt x="1" y="3587"/>
                  </a:cubicBezTo>
                  <a:lnTo>
                    <a:pt x="1" y="3587"/>
                  </a:lnTo>
                  <a:cubicBezTo>
                    <a:pt x="1" y="3161"/>
                    <a:pt x="335" y="2827"/>
                    <a:pt x="761" y="2827"/>
                  </a:cubicBezTo>
                  <a:lnTo>
                    <a:pt x="6597" y="2827"/>
                  </a:lnTo>
                  <a:cubicBezTo>
                    <a:pt x="7022" y="2827"/>
                    <a:pt x="7357" y="3161"/>
                    <a:pt x="7357" y="3587"/>
                  </a:cubicBezTo>
                  <a:lnTo>
                    <a:pt x="7357" y="3587"/>
                  </a:lnTo>
                  <a:cubicBezTo>
                    <a:pt x="7357" y="4012"/>
                    <a:pt x="7022" y="4377"/>
                    <a:pt x="6597" y="4377"/>
                  </a:cubicBezTo>
                  <a:close/>
                  <a:moveTo>
                    <a:pt x="7357" y="6414"/>
                  </a:moveTo>
                  <a:lnTo>
                    <a:pt x="7357" y="6414"/>
                  </a:lnTo>
                  <a:cubicBezTo>
                    <a:pt x="7357" y="5988"/>
                    <a:pt x="7022" y="5623"/>
                    <a:pt x="6597" y="5623"/>
                  </a:cubicBezTo>
                  <a:lnTo>
                    <a:pt x="761" y="5623"/>
                  </a:lnTo>
                  <a:cubicBezTo>
                    <a:pt x="335" y="5623"/>
                    <a:pt x="1" y="5958"/>
                    <a:pt x="1" y="6414"/>
                  </a:cubicBezTo>
                  <a:lnTo>
                    <a:pt x="1" y="6414"/>
                  </a:lnTo>
                  <a:cubicBezTo>
                    <a:pt x="1" y="6839"/>
                    <a:pt x="335" y="7174"/>
                    <a:pt x="761" y="7174"/>
                  </a:cubicBezTo>
                  <a:lnTo>
                    <a:pt x="6597" y="7174"/>
                  </a:lnTo>
                  <a:cubicBezTo>
                    <a:pt x="7022" y="7174"/>
                    <a:pt x="7357" y="6839"/>
                    <a:pt x="7357" y="6414"/>
                  </a:cubicBezTo>
                  <a:close/>
                  <a:moveTo>
                    <a:pt x="6597" y="0"/>
                  </a:moveTo>
                  <a:lnTo>
                    <a:pt x="761" y="0"/>
                  </a:lnTo>
                  <a:cubicBezTo>
                    <a:pt x="335" y="0"/>
                    <a:pt x="1" y="365"/>
                    <a:pt x="1" y="790"/>
                  </a:cubicBezTo>
                  <a:lnTo>
                    <a:pt x="1" y="790"/>
                  </a:lnTo>
                  <a:cubicBezTo>
                    <a:pt x="1" y="1216"/>
                    <a:pt x="335" y="1550"/>
                    <a:pt x="761" y="1550"/>
                  </a:cubicBezTo>
                  <a:lnTo>
                    <a:pt x="6597" y="1550"/>
                  </a:lnTo>
                  <a:cubicBezTo>
                    <a:pt x="7022" y="1550"/>
                    <a:pt x="7357" y="1216"/>
                    <a:pt x="7357" y="790"/>
                  </a:cubicBezTo>
                  <a:lnTo>
                    <a:pt x="7357" y="790"/>
                  </a:lnTo>
                  <a:cubicBezTo>
                    <a:pt x="7357" y="365"/>
                    <a:pt x="7022" y="0"/>
                    <a:pt x="65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 name="Google Shape;1185;p65"/>
            <p:cNvGrpSpPr/>
            <p:nvPr/>
          </p:nvGrpSpPr>
          <p:grpSpPr>
            <a:xfrm>
              <a:off x="6533299" y="2282335"/>
              <a:ext cx="1838372" cy="1199279"/>
              <a:chOff x="6720326" y="1984278"/>
              <a:chExt cx="1967225" cy="1283337"/>
            </a:xfrm>
          </p:grpSpPr>
          <p:sp>
            <p:nvSpPr>
              <p:cNvPr id="1186" name="Google Shape;1186;p65"/>
              <p:cNvSpPr/>
              <p:nvPr/>
            </p:nvSpPr>
            <p:spPr>
              <a:xfrm>
                <a:off x="6720326" y="1984278"/>
                <a:ext cx="1967225" cy="1283337"/>
              </a:xfrm>
              <a:custGeom>
                <a:rect b="b" l="l" r="r" t="t"/>
                <a:pathLst>
                  <a:path extrusionOk="0" h="39698" w="60853">
                    <a:moveTo>
                      <a:pt x="0" y="1"/>
                    </a:moveTo>
                    <a:lnTo>
                      <a:pt x="60852" y="1"/>
                    </a:lnTo>
                    <a:lnTo>
                      <a:pt x="60852" y="39697"/>
                    </a:lnTo>
                    <a:lnTo>
                      <a:pt x="0" y="3969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65"/>
              <p:cNvSpPr/>
              <p:nvPr/>
            </p:nvSpPr>
            <p:spPr>
              <a:xfrm>
                <a:off x="6759604" y="2018674"/>
                <a:ext cx="1888637" cy="1214544"/>
              </a:xfrm>
              <a:custGeom>
                <a:rect b="b" l="l" r="r" t="t"/>
                <a:pathLst>
                  <a:path extrusionOk="0" h="37570" w="58422">
                    <a:moveTo>
                      <a:pt x="1" y="0"/>
                    </a:moveTo>
                    <a:lnTo>
                      <a:pt x="58421" y="0"/>
                    </a:lnTo>
                    <a:lnTo>
                      <a:pt x="58421" y="37569"/>
                    </a:lnTo>
                    <a:lnTo>
                      <a:pt x="1" y="37569"/>
                    </a:lnTo>
                    <a:close/>
                  </a:path>
                </a:pathLst>
              </a:custGeom>
              <a:gradFill>
                <a:gsLst>
                  <a:gs pos="0">
                    <a:schemeClr val="accent6"/>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5"/>
              <p:cNvSpPr/>
              <p:nvPr/>
            </p:nvSpPr>
            <p:spPr>
              <a:xfrm>
                <a:off x="7741261" y="2443166"/>
                <a:ext cx="784136" cy="679007"/>
              </a:xfrm>
              <a:custGeom>
                <a:rect b="b" l="l" r="r" t="t"/>
                <a:pathLst>
                  <a:path extrusionOk="0" h="21004" w="24256">
                    <a:moveTo>
                      <a:pt x="12128" y="0"/>
                    </a:moveTo>
                    <a:lnTo>
                      <a:pt x="0" y="21004"/>
                    </a:lnTo>
                    <a:lnTo>
                      <a:pt x="24256" y="2100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5"/>
              <p:cNvSpPr/>
              <p:nvPr/>
            </p:nvSpPr>
            <p:spPr>
              <a:xfrm>
                <a:off x="6858849" y="2172941"/>
                <a:ext cx="1096646" cy="949232"/>
              </a:xfrm>
              <a:custGeom>
                <a:rect b="b" l="l" r="r" t="t"/>
                <a:pathLst>
                  <a:path extrusionOk="0" h="29363" w="33923">
                    <a:moveTo>
                      <a:pt x="16962" y="1"/>
                    </a:moveTo>
                    <a:lnTo>
                      <a:pt x="1" y="29363"/>
                    </a:lnTo>
                    <a:lnTo>
                      <a:pt x="33922" y="29363"/>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65"/>
              <p:cNvSpPr/>
              <p:nvPr/>
            </p:nvSpPr>
            <p:spPr>
              <a:xfrm>
                <a:off x="7741261" y="2208307"/>
                <a:ext cx="233889" cy="234892"/>
              </a:xfrm>
              <a:custGeom>
                <a:rect b="b" l="l" r="r" t="t"/>
                <a:pathLst>
                  <a:path extrusionOk="0" h="7266" w="7235">
                    <a:moveTo>
                      <a:pt x="7234" y="3618"/>
                    </a:moveTo>
                    <a:cubicBezTo>
                      <a:pt x="7234" y="5624"/>
                      <a:pt x="5593" y="7265"/>
                      <a:pt x="3617" y="7265"/>
                    </a:cubicBezTo>
                    <a:cubicBezTo>
                      <a:pt x="1611" y="7265"/>
                      <a:pt x="0" y="5624"/>
                      <a:pt x="0" y="3618"/>
                    </a:cubicBezTo>
                    <a:cubicBezTo>
                      <a:pt x="0" y="1642"/>
                      <a:pt x="1611" y="1"/>
                      <a:pt x="3617" y="1"/>
                    </a:cubicBezTo>
                    <a:cubicBezTo>
                      <a:pt x="5593" y="1"/>
                      <a:pt x="7234" y="1642"/>
                      <a:pt x="7234" y="361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 name="Google Shape;1191;p65"/>
            <p:cNvGrpSpPr/>
            <p:nvPr/>
          </p:nvGrpSpPr>
          <p:grpSpPr>
            <a:xfrm>
              <a:off x="6505388" y="1390775"/>
              <a:ext cx="1910699" cy="132704"/>
              <a:chOff x="5984325" y="1390775"/>
              <a:chExt cx="1910699" cy="132704"/>
            </a:xfrm>
          </p:grpSpPr>
          <p:sp>
            <p:nvSpPr>
              <p:cNvPr id="1192" name="Google Shape;1192;p65"/>
              <p:cNvSpPr/>
              <p:nvPr/>
            </p:nvSpPr>
            <p:spPr>
              <a:xfrm>
                <a:off x="5984325" y="1390775"/>
                <a:ext cx="1910699" cy="132704"/>
              </a:xfrm>
              <a:custGeom>
                <a:rect b="b" l="l" r="r" t="t"/>
                <a:pathLst>
                  <a:path extrusionOk="0" h="4105" w="69759">
                    <a:moveTo>
                      <a:pt x="67722" y="4104"/>
                    </a:moveTo>
                    <a:lnTo>
                      <a:pt x="2037" y="4104"/>
                    </a:lnTo>
                    <a:cubicBezTo>
                      <a:pt x="913" y="4104"/>
                      <a:pt x="1" y="3192"/>
                      <a:pt x="1" y="2037"/>
                    </a:cubicBezTo>
                    <a:lnTo>
                      <a:pt x="1" y="2037"/>
                    </a:lnTo>
                    <a:cubicBezTo>
                      <a:pt x="1" y="913"/>
                      <a:pt x="913" y="1"/>
                      <a:pt x="2037" y="1"/>
                    </a:cubicBezTo>
                    <a:lnTo>
                      <a:pt x="67722" y="1"/>
                    </a:lnTo>
                    <a:cubicBezTo>
                      <a:pt x="68847" y="1"/>
                      <a:pt x="69759" y="913"/>
                      <a:pt x="69759" y="2037"/>
                    </a:cubicBezTo>
                    <a:lnTo>
                      <a:pt x="69759" y="2037"/>
                    </a:lnTo>
                    <a:cubicBezTo>
                      <a:pt x="69759" y="3192"/>
                      <a:pt x="68847" y="4104"/>
                      <a:pt x="67722" y="4104"/>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65"/>
              <p:cNvSpPr/>
              <p:nvPr/>
            </p:nvSpPr>
            <p:spPr>
              <a:xfrm>
                <a:off x="6035436" y="1429117"/>
                <a:ext cx="54084" cy="55054"/>
              </a:xfrm>
              <a:custGeom>
                <a:rect b="b" l="l" r="r" t="t"/>
                <a:pathLst>
                  <a:path extrusionOk="0" h="1703" w="1673">
                    <a:moveTo>
                      <a:pt x="851" y="0"/>
                    </a:moveTo>
                    <a:cubicBezTo>
                      <a:pt x="365" y="0"/>
                      <a:pt x="0" y="395"/>
                      <a:pt x="0" y="851"/>
                    </a:cubicBezTo>
                    <a:cubicBezTo>
                      <a:pt x="0" y="1338"/>
                      <a:pt x="365" y="1702"/>
                      <a:pt x="851" y="1702"/>
                    </a:cubicBezTo>
                    <a:cubicBezTo>
                      <a:pt x="1307" y="1702"/>
                      <a:pt x="1672" y="1338"/>
                      <a:pt x="1672" y="851"/>
                    </a:cubicBezTo>
                    <a:cubicBezTo>
                      <a:pt x="1672" y="395"/>
                      <a:pt x="1307" y="0"/>
                      <a:pt x="8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65"/>
              <p:cNvSpPr/>
              <p:nvPr/>
            </p:nvSpPr>
            <p:spPr>
              <a:xfrm>
                <a:off x="6121912" y="1429117"/>
                <a:ext cx="54052" cy="55054"/>
              </a:xfrm>
              <a:custGeom>
                <a:rect b="b" l="l" r="r" t="t"/>
                <a:pathLst>
                  <a:path extrusionOk="0" h="1703" w="1672">
                    <a:moveTo>
                      <a:pt x="821" y="0"/>
                    </a:moveTo>
                    <a:cubicBezTo>
                      <a:pt x="365" y="0"/>
                      <a:pt x="0" y="395"/>
                      <a:pt x="0" y="851"/>
                    </a:cubicBezTo>
                    <a:cubicBezTo>
                      <a:pt x="0" y="1338"/>
                      <a:pt x="365" y="1702"/>
                      <a:pt x="821" y="1702"/>
                    </a:cubicBezTo>
                    <a:cubicBezTo>
                      <a:pt x="1307" y="1702"/>
                      <a:pt x="1672" y="1338"/>
                      <a:pt x="1672" y="851"/>
                    </a:cubicBezTo>
                    <a:cubicBezTo>
                      <a:pt x="1672" y="395"/>
                      <a:pt x="1307"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65"/>
              <p:cNvSpPr/>
              <p:nvPr/>
            </p:nvSpPr>
            <p:spPr>
              <a:xfrm>
                <a:off x="6207386" y="1429117"/>
                <a:ext cx="55054" cy="55054"/>
              </a:xfrm>
              <a:custGeom>
                <a:rect b="b" l="l" r="r" t="t"/>
                <a:pathLst>
                  <a:path extrusionOk="0" h="1703" w="1703">
                    <a:moveTo>
                      <a:pt x="852" y="0"/>
                    </a:moveTo>
                    <a:cubicBezTo>
                      <a:pt x="396" y="0"/>
                      <a:pt x="1" y="395"/>
                      <a:pt x="1" y="851"/>
                    </a:cubicBezTo>
                    <a:cubicBezTo>
                      <a:pt x="1" y="1338"/>
                      <a:pt x="396" y="1702"/>
                      <a:pt x="852" y="1702"/>
                    </a:cubicBezTo>
                    <a:cubicBezTo>
                      <a:pt x="1338" y="1702"/>
                      <a:pt x="1703" y="1338"/>
                      <a:pt x="1703" y="851"/>
                    </a:cubicBezTo>
                    <a:cubicBezTo>
                      <a:pt x="1703" y="395"/>
                      <a:pt x="1338" y="0"/>
                      <a:pt x="8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6" name="Google Shape;1196;p65"/>
            <p:cNvSpPr/>
            <p:nvPr/>
          </p:nvSpPr>
          <p:spPr>
            <a:xfrm>
              <a:off x="7513294" y="3643907"/>
              <a:ext cx="332165" cy="332165"/>
            </a:xfrm>
            <a:custGeom>
              <a:rect b="b" l="l" r="r" t="t"/>
              <a:pathLst>
                <a:path extrusionOk="0" h="10275" w="10275">
                  <a:moveTo>
                    <a:pt x="10275" y="5138"/>
                  </a:moveTo>
                  <a:cubicBezTo>
                    <a:pt x="10275" y="7964"/>
                    <a:pt x="7995" y="10274"/>
                    <a:pt x="5138" y="10274"/>
                  </a:cubicBezTo>
                  <a:cubicBezTo>
                    <a:pt x="2311" y="10274"/>
                    <a:pt x="1" y="7964"/>
                    <a:pt x="1" y="5138"/>
                  </a:cubicBezTo>
                  <a:cubicBezTo>
                    <a:pt x="1" y="2311"/>
                    <a:pt x="2311" y="1"/>
                    <a:pt x="5138" y="1"/>
                  </a:cubicBezTo>
                  <a:cubicBezTo>
                    <a:pt x="7995" y="1"/>
                    <a:pt x="10275" y="2311"/>
                    <a:pt x="10275" y="513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65"/>
            <p:cNvSpPr/>
            <p:nvPr/>
          </p:nvSpPr>
          <p:spPr>
            <a:xfrm>
              <a:off x="7614512" y="3722527"/>
              <a:ext cx="151357" cy="174924"/>
            </a:xfrm>
            <a:custGeom>
              <a:rect b="b" l="l" r="r" t="t"/>
              <a:pathLst>
                <a:path extrusionOk="0" h="5411" w="4682">
                  <a:moveTo>
                    <a:pt x="4682" y="2706"/>
                  </a:moveTo>
                  <a:lnTo>
                    <a:pt x="1" y="0"/>
                  </a:lnTo>
                  <a:lnTo>
                    <a:pt x="1" y="541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65"/>
            <p:cNvSpPr/>
            <p:nvPr/>
          </p:nvSpPr>
          <p:spPr>
            <a:xfrm>
              <a:off x="7076033" y="3643907"/>
              <a:ext cx="332165" cy="332165"/>
            </a:xfrm>
            <a:custGeom>
              <a:rect b="b" l="l" r="r" t="t"/>
              <a:pathLst>
                <a:path extrusionOk="0" h="10275" w="10275">
                  <a:moveTo>
                    <a:pt x="10275" y="5138"/>
                  </a:moveTo>
                  <a:cubicBezTo>
                    <a:pt x="10275" y="7964"/>
                    <a:pt x="7965" y="10274"/>
                    <a:pt x="5138" y="10274"/>
                  </a:cubicBezTo>
                  <a:cubicBezTo>
                    <a:pt x="2281" y="10274"/>
                    <a:pt x="1" y="7964"/>
                    <a:pt x="1" y="5138"/>
                  </a:cubicBezTo>
                  <a:cubicBezTo>
                    <a:pt x="1" y="2311"/>
                    <a:pt x="2281" y="1"/>
                    <a:pt x="5138" y="1"/>
                  </a:cubicBezTo>
                  <a:cubicBezTo>
                    <a:pt x="7965" y="1"/>
                    <a:pt x="10275" y="2311"/>
                    <a:pt x="10275" y="513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65"/>
            <p:cNvSpPr/>
            <p:nvPr/>
          </p:nvSpPr>
          <p:spPr>
            <a:xfrm>
              <a:off x="7155623" y="3722527"/>
              <a:ext cx="151357" cy="174924"/>
            </a:xfrm>
            <a:custGeom>
              <a:rect b="b" l="l" r="r" t="t"/>
              <a:pathLst>
                <a:path extrusionOk="0" h="5411" w="4682">
                  <a:moveTo>
                    <a:pt x="1" y="2706"/>
                  </a:moveTo>
                  <a:lnTo>
                    <a:pt x="4682" y="0"/>
                  </a:lnTo>
                  <a:lnTo>
                    <a:pt x="4682" y="541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0" name="Google Shape;1200;p65"/>
            <p:cNvGrpSpPr/>
            <p:nvPr/>
          </p:nvGrpSpPr>
          <p:grpSpPr>
            <a:xfrm>
              <a:off x="6533305" y="1643472"/>
              <a:ext cx="518856" cy="518856"/>
              <a:chOff x="5724930" y="3007184"/>
              <a:chExt cx="518856" cy="518856"/>
            </a:xfrm>
          </p:grpSpPr>
          <p:sp>
            <p:nvSpPr>
              <p:cNvPr id="1201" name="Google Shape;1201;p65"/>
              <p:cNvSpPr/>
              <p:nvPr/>
            </p:nvSpPr>
            <p:spPr>
              <a:xfrm>
                <a:off x="5724930" y="3007184"/>
                <a:ext cx="518856" cy="518856"/>
              </a:xfrm>
              <a:custGeom>
                <a:rect b="b" l="l" r="r" t="t"/>
                <a:pathLst>
                  <a:path extrusionOk="0" h="16050" w="16050">
                    <a:moveTo>
                      <a:pt x="16049" y="8025"/>
                    </a:moveTo>
                    <a:cubicBezTo>
                      <a:pt x="16049" y="12463"/>
                      <a:pt x="12462" y="16049"/>
                      <a:pt x="8025" y="16049"/>
                    </a:cubicBezTo>
                    <a:cubicBezTo>
                      <a:pt x="3587" y="16049"/>
                      <a:pt x="0" y="12463"/>
                      <a:pt x="0" y="8025"/>
                    </a:cubicBezTo>
                    <a:cubicBezTo>
                      <a:pt x="0" y="3587"/>
                      <a:pt x="3587" y="0"/>
                      <a:pt x="8025" y="0"/>
                    </a:cubicBezTo>
                    <a:cubicBezTo>
                      <a:pt x="12462" y="0"/>
                      <a:pt x="16049" y="3587"/>
                      <a:pt x="16049" y="8025"/>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65"/>
              <p:cNvSpPr/>
              <p:nvPr/>
            </p:nvSpPr>
            <p:spPr>
              <a:xfrm>
                <a:off x="5801579" y="3093660"/>
                <a:ext cx="365559" cy="390128"/>
              </a:xfrm>
              <a:custGeom>
                <a:rect b="b" l="l" r="r" t="t"/>
                <a:pathLst>
                  <a:path extrusionOk="0" h="12068" w="11308">
                    <a:moveTo>
                      <a:pt x="8511" y="2888"/>
                    </a:moveTo>
                    <a:cubicBezTo>
                      <a:pt x="8511" y="4468"/>
                      <a:pt x="7234" y="5745"/>
                      <a:pt x="5654" y="5745"/>
                    </a:cubicBezTo>
                    <a:cubicBezTo>
                      <a:pt x="4073" y="5745"/>
                      <a:pt x="2766" y="4468"/>
                      <a:pt x="2766" y="2888"/>
                    </a:cubicBezTo>
                    <a:cubicBezTo>
                      <a:pt x="2766" y="1307"/>
                      <a:pt x="4073" y="0"/>
                      <a:pt x="5654" y="0"/>
                    </a:cubicBezTo>
                    <a:cubicBezTo>
                      <a:pt x="7234" y="0"/>
                      <a:pt x="8511" y="1307"/>
                      <a:pt x="8511" y="2888"/>
                    </a:cubicBezTo>
                    <a:close/>
                    <a:moveTo>
                      <a:pt x="5654" y="6110"/>
                    </a:moveTo>
                    <a:cubicBezTo>
                      <a:pt x="3100" y="6110"/>
                      <a:pt x="912" y="7295"/>
                      <a:pt x="0" y="8967"/>
                    </a:cubicBezTo>
                    <a:cubicBezTo>
                      <a:pt x="1186" y="10821"/>
                      <a:pt x="3283" y="12067"/>
                      <a:pt x="5654" y="12067"/>
                    </a:cubicBezTo>
                    <a:cubicBezTo>
                      <a:pt x="8025" y="12067"/>
                      <a:pt x="10122" y="10821"/>
                      <a:pt x="11307" y="8967"/>
                    </a:cubicBezTo>
                    <a:cubicBezTo>
                      <a:pt x="10395" y="7295"/>
                      <a:pt x="8207" y="6110"/>
                      <a:pt x="5654" y="611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 name="Google Shape;1203;p65"/>
            <p:cNvSpPr/>
            <p:nvPr/>
          </p:nvSpPr>
          <p:spPr>
            <a:xfrm>
              <a:off x="7845444" y="1642979"/>
              <a:ext cx="519826" cy="519826"/>
            </a:xfrm>
            <a:custGeom>
              <a:rect b="b" l="l" r="r" t="t"/>
              <a:pathLst>
                <a:path extrusionOk="0" h="16080" w="16080">
                  <a:moveTo>
                    <a:pt x="0" y="0"/>
                  </a:moveTo>
                  <a:lnTo>
                    <a:pt x="16080" y="0"/>
                  </a:lnTo>
                  <a:lnTo>
                    <a:pt x="16080" y="16080"/>
                  </a:lnTo>
                  <a:lnTo>
                    <a:pt x="0" y="16080"/>
                  </a:ln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5"/>
            <p:cNvSpPr/>
            <p:nvPr/>
          </p:nvSpPr>
          <p:spPr>
            <a:xfrm>
              <a:off x="7985940" y="1786449"/>
              <a:ext cx="237833" cy="231917"/>
            </a:xfrm>
            <a:custGeom>
              <a:rect b="b" l="l" r="r" t="t"/>
              <a:pathLst>
                <a:path extrusionOk="0" h="7174" w="7357">
                  <a:moveTo>
                    <a:pt x="6597" y="4377"/>
                  </a:moveTo>
                  <a:lnTo>
                    <a:pt x="761" y="4377"/>
                  </a:lnTo>
                  <a:cubicBezTo>
                    <a:pt x="335" y="4377"/>
                    <a:pt x="1" y="4012"/>
                    <a:pt x="1" y="3587"/>
                  </a:cubicBezTo>
                  <a:lnTo>
                    <a:pt x="1" y="3587"/>
                  </a:lnTo>
                  <a:cubicBezTo>
                    <a:pt x="1" y="3161"/>
                    <a:pt x="335" y="2827"/>
                    <a:pt x="761" y="2827"/>
                  </a:cubicBezTo>
                  <a:lnTo>
                    <a:pt x="6597" y="2827"/>
                  </a:lnTo>
                  <a:cubicBezTo>
                    <a:pt x="7022" y="2827"/>
                    <a:pt x="7357" y="3161"/>
                    <a:pt x="7357" y="3587"/>
                  </a:cubicBezTo>
                  <a:lnTo>
                    <a:pt x="7357" y="3587"/>
                  </a:lnTo>
                  <a:cubicBezTo>
                    <a:pt x="7357" y="4012"/>
                    <a:pt x="7022" y="4377"/>
                    <a:pt x="6597" y="4377"/>
                  </a:cubicBezTo>
                  <a:close/>
                  <a:moveTo>
                    <a:pt x="7357" y="6414"/>
                  </a:moveTo>
                  <a:lnTo>
                    <a:pt x="7357" y="6414"/>
                  </a:lnTo>
                  <a:cubicBezTo>
                    <a:pt x="7357" y="5988"/>
                    <a:pt x="7022" y="5623"/>
                    <a:pt x="6597" y="5623"/>
                  </a:cubicBezTo>
                  <a:lnTo>
                    <a:pt x="761" y="5623"/>
                  </a:lnTo>
                  <a:cubicBezTo>
                    <a:pt x="335" y="5623"/>
                    <a:pt x="1" y="5958"/>
                    <a:pt x="1" y="6414"/>
                  </a:cubicBezTo>
                  <a:lnTo>
                    <a:pt x="1" y="6414"/>
                  </a:lnTo>
                  <a:cubicBezTo>
                    <a:pt x="1" y="6839"/>
                    <a:pt x="335" y="7174"/>
                    <a:pt x="761" y="7174"/>
                  </a:cubicBezTo>
                  <a:lnTo>
                    <a:pt x="6597" y="7174"/>
                  </a:lnTo>
                  <a:cubicBezTo>
                    <a:pt x="7022" y="7174"/>
                    <a:pt x="7357" y="6839"/>
                    <a:pt x="7357" y="6414"/>
                  </a:cubicBezTo>
                  <a:close/>
                  <a:moveTo>
                    <a:pt x="6597" y="0"/>
                  </a:moveTo>
                  <a:lnTo>
                    <a:pt x="761" y="0"/>
                  </a:lnTo>
                  <a:cubicBezTo>
                    <a:pt x="335" y="0"/>
                    <a:pt x="1" y="365"/>
                    <a:pt x="1" y="790"/>
                  </a:cubicBezTo>
                  <a:lnTo>
                    <a:pt x="1" y="790"/>
                  </a:lnTo>
                  <a:cubicBezTo>
                    <a:pt x="1" y="1216"/>
                    <a:pt x="335" y="1550"/>
                    <a:pt x="761" y="1550"/>
                  </a:cubicBezTo>
                  <a:lnTo>
                    <a:pt x="6597" y="1550"/>
                  </a:lnTo>
                  <a:cubicBezTo>
                    <a:pt x="7022" y="1550"/>
                    <a:pt x="7357" y="1216"/>
                    <a:pt x="7357" y="790"/>
                  </a:cubicBezTo>
                  <a:lnTo>
                    <a:pt x="7357" y="790"/>
                  </a:lnTo>
                  <a:cubicBezTo>
                    <a:pt x="7357" y="365"/>
                    <a:pt x="7022" y="0"/>
                    <a:pt x="65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 name="Google Shape;1205;p65"/>
          <p:cNvGrpSpPr/>
          <p:nvPr/>
        </p:nvGrpSpPr>
        <p:grpSpPr>
          <a:xfrm>
            <a:off x="5367942" y="769408"/>
            <a:ext cx="1970119" cy="650844"/>
            <a:chOff x="7331375" y="2940300"/>
            <a:chExt cx="835150" cy="275875"/>
          </a:xfrm>
        </p:grpSpPr>
        <p:sp>
          <p:nvSpPr>
            <p:cNvPr id="1206" name="Google Shape;1206;p65"/>
            <p:cNvSpPr/>
            <p:nvPr/>
          </p:nvSpPr>
          <p:spPr>
            <a:xfrm>
              <a:off x="7331375" y="2940300"/>
              <a:ext cx="835150" cy="275875"/>
            </a:xfrm>
            <a:custGeom>
              <a:rect b="b" l="l" r="r" t="t"/>
              <a:pathLst>
                <a:path extrusionOk="0" h="11035" w="33406">
                  <a:moveTo>
                    <a:pt x="31369" y="11034"/>
                  </a:moveTo>
                  <a:lnTo>
                    <a:pt x="2006" y="11034"/>
                  </a:lnTo>
                  <a:cubicBezTo>
                    <a:pt x="882" y="11034"/>
                    <a:pt x="0" y="10122"/>
                    <a:pt x="0" y="8998"/>
                  </a:cubicBezTo>
                  <a:lnTo>
                    <a:pt x="0" y="2037"/>
                  </a:lnTo>
                  <a:cubicBezTo>
                    <a:pt x="0" y="912"/>
                    <a:pt x="882" y="1"/>
                    <a:pt x="2006" y="1"/>
                  </a:cubicBezTo>
                  <a:lnTo>
                    <a:pt x="31369" y="1"/>
                  </a:lnTo>
                  <a:cubicBezTo>
                    <a:pt x="32493" y="1"/>
                    <a:pt x="33405" y="912"/>
                    <a:pt x="33405" y="2037"/>
                  </a:cubicBezTo>
                  <a:lnTo>
                    <a:pt x="33405" y="8998"/>
                  </a:lnTo>
                  <a:cubicBezTo>
                    <a:pt x="33405" y="10122"/>
                    <a:pt x="32493" y="11034"/>
                    <a:pt x="31369" y="11034"/>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5"/>
            <p:cNvSpPr/>
            <p:nvPr/>
          </p:nvSpPr>
          <p:spPr>
            <a:xfrm>
              <a:off x="7605700" y="2988175"/>
              <a:ext cx="344250" cy="40300"/>
            </a:xfrm>
            <a:custGeom>
              <a:rect b="b" l="l" r="r" t="t"/>
              <a:pathLst>
                <a:path extrusionOk="0" h="1612" w="13770">
                  <a:moveTo>
                    <a:pt x="0" y="1"/>
                  </a:moveTo>
                  <a:lnTo>
                    <a:pt x="0" y="1612"/>
                  </a:lnTo>
                  <a:lnTo>
                    <a:pt x="13769" y="1612"/>
                  </a:lnTo>
                  <a:lnTo>
                    <a:pt x="1376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5"/>
            <p:cNvSpPr/>
            <p:nvPr/>
          </p:nvSpPr>
          <p:spPr>
            <a:xfrm>
              <a:off x="7605700" y="3053525"/>
              <a:ext cx="180875" cy="19025"/>
            </a:xfrm>
            <a:custGeom>
              <a:rect b="b" l="l" r="r" t="t"/>
              <a:pathLst>
                <a:path extrusionOk="0" h="761" w="7235">
                  <a:moveTo>
                    <a:pt x="0" y="1"/>
                  </a:moveTo>
                  <a:lnTo>
                    <a:pt x="0" y="760"/>
                  </a:lnTo>
                  <a:lnTo>
                    <a:pt x="7234" y="760"/>
                  </a:lnTo>
                  <a:lnTo>
                    <a:pt x="72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5"/>
            <p:cNvSpPr/>
            <p:nvPr/>
          </p:nvSpPr>
          <p:spPr>
            <a:xfrm>
              <a:off x="7364050" y="2970700"/>
              <a:ext cx="189225" cy="202925"/>
            </a:xfrm>
            <a:custGeom>
              <a:rect b="b" l="l" r="r" t="t"/>
              <a:pathLst>
                <a:path extrusionOk="0" h="8117" w="7569">
                  <a:moveTo>
                    <a:pt x="5928" y="0"/>
                  </a:moveTo>
                  <a:lnTo>
                    <a:pt x="1611" y="0"/>
                  </a:lnTo>
                  <a:cubicBezTo>
                    <a:pt x="730" y="0"/>
                    <a:pt x="0" y="700"/>
                    <a:pt x="0" y="1611"/>
                  </a:cubicBezTo>
                  <a:lnTo>
                    <a:pt x="0" y="6505"/>
                  </a:lnTo>
                  <a:cubicBezTo>
                    <a:pt x="0" y="7387"/>
                    <a:pt x="730" y="8116"/>
                    <a:pt x="1611" y="8116"/>
                  </a:cubicBezTo>
                  <a:lnTo>
                    <a:pt x="5928" y="8116"/>
                  </a:lnTo>
                  <a:cubicBezTo>
                    <a:pt x="6839" y="8116"/>
                    <a:pt x="7539" y="7387"/>
                    <a:pt x="7539" y="6505"/>
                  </a:cubicBezTo>
                  <a:lnTo>
                    <a:pt x="7539" y="1611"/>
                  </a:lnTo>
                  <a:cubicBezTo>
                    <a:pt x="7569" y="700"/>
                    <a:pt x="6839" y="0"/>
                    <a:pt x="5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5"/>
            <p:cNvSpPr/>
            <p:nvPr/>
          </p:nvSpPr>
          <p:spPr>
            <a:xfrm>
              <a:off x="7433200" y="3099875"/>
              <a:ext cx="22050" cy="22825"/>
            </a:xfrm>
            <a:custGeom>
              <a:rect b="b" l="l" r="r" t="t"/>
              <a:pathLst>
                <a:path extrusionOk="0" h="913" w="882">
                  <a:moveTo>
                    <a:pt x="426" y="1"/>
                  </a:moveTo>
                  <a:cubicBezTo>
                    <a:pt x="183" y="1"/>
                    <a:pt x="0" y="213"/>
                    <a:pt x="0" y="457"/>
                  </a:cubicBezTo>
                  <a:cubicBezTo>
                    <a:pt x="0" y="700"/>
                    <a:pt x="183" y="913"/>
                    <a:pt x="426" y="913"/>
                  </a:cubicBezTo>
                  <a:cubicBezTo>
                    <a:pt x="669" y="913"/>
                    <a:pt x="882" y="700"/>
                    <a:pt x="882" y="457"/>
                  </a:cubicBezTo>
                  <a:cubicBezTo>
                    <a:pt x="882" y="213"/>
                    <a:pt x="669" y="1"/>
                    <a:pt x="4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65"/>
            <p:cNvSpPr/>
            <p:nvPr/>
          </p:nvSpPr>
          <p:spPr>
            <a:xfrm>
              <a:off x="7475750" y="3099875"/>
              <a:ext cx="22825" cy="22825"/>
            </a:xfrm>
            <a:custGeom>
              <a:rect b="b" l="l" r="r" t="t"/>
              <a:pathLst>
                <a:path extrusionOk="0" h="913" w="913">
                  <a:moveTo>
                    <a:pt x="456" y="1"/>
                  </a:moveTo>
                  <a:cubicBezTo>
                    <a:pt x="213" y="1"/>
                    <a:pt x="1" y="213"/>
                    <a:pt x="1" y="457"/>
                  </a:cubicBezTo>
                  <a:cubicBezTo>
                    <a:pt x="1" y="700"/>
                    <a:pt x="213" y="913"/>
                    <a:pt x="456" y="913"/>
                  </a:cubicBezTo>
                  <a:cubicBezTo>
                    <a:pt x="700" y="913"/>
                    <a:pt x="912" y="700"/>
                    <a:pt x="912" y="457"/>
                  </a:cubicBezTo>
                  <a:cubicBezTo>
                    <a:pt x="912" y="213"/>
                    <a:pt x="700" y="1"/>
                    <a:pt x="4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5"/>
            <p:cNvSpPr/>
            <p:nvPr/>
          </p:nvSpPr>
          <p:spPr>
            <a:xfrm>
              <a:off x="7397475" y="3021600"/>
              <a:ext cx="117825" cy="69950"/>
            </a:xfrm>
            <a:custGeom>
              <a:rect b="b" l="l" r="r" t="t"/>
              <a:pathLst>
                <a:path extrusionOk="0" h="2798" w="4713">
                  <a:moveTo>
                    <a:pt x="244" y="1"/>
                  </a:moveTo>
                  <a:cubicBezTo>
                    <a:pt x="122" y="1"/>
                    <a:pt x="1" y="123"/>
                    <a:pt x="1" y="244"/>
                  </a:cubicBezTo>
                  <a:cubicBezTo>
                    <a:pt x="1" y="396"/>
                    <a:pt x="122" y="518"/>
                    <a:pt x="244" y="518"/>
                  </a:cubicBezTo>
                  <a:lnTo>
                    <a:pt x="518" y="518"/>
                  </a:lnTo>
                  <a:lnTo>
                    <a:pt x="1338" y="2645"/>
                  </a:lnTo>
                  <a:cubicBezTo>
                    <a:pt x="1369" y="2737"/>
                    <a:pt x="1460" y="2797"/>
                    <a:pt x="1581" y="2797"/>
                  </a:cubicBezTo>
                  <a:lnTo>
                    <a:pt x="3831" y="2797"/>
                  </a:lnTo>
                  <a:cubicBezTo>
                    <a:pt x="3952" y="2797"/>
                    <a:pt x="4043" y="2737"/>
                    <a:pt x="4074" y="2645"/>
                  </a:cubicBezTo>
                  <a:lnTo>
                    <a:pt x="4682" y="1065"/>
                  </a:lnTo>
                  <a:cubicBezTo>
                    <a:pt x="4712" y="1004"/>
                    <a:pt x="4712" y="913"/>
                    <a:pt x="4651" y="852"/>
                  </a:cubicBezTo>
                  <a:cubicBezTo>
                    <a:pt x="4621" y="761"/>
                    <a:pt x="4530" y="730"/>
                    <a:pt x="4469" y="730"/>
                  </a:cubicBezTo>
                  <a:lnTo>
                    <a:pt x="1125" y="730"/>
                  </a:lnTo>
                  <a:lnTo>
                    <a:pt x="913" y="153"/>
                  </a:lnTo>
                  <a:cubicBezTo>
                    <a:pt x="882" y="62"/>
                    <a:pt x="791" y="1"/>
                    <a:pt x="6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5"/>
            <p:cNvSpPr/>
            <p:nvPr/>
          </p:nvSpPr>
          <p:spPr>
            <a:xfrm>
              <a:off x="7860250" y="3084675"/>
              <a:ext cx="262950" cy="79825"/>
            </a:xfrm>
            <a:custGeom>
              <a:rect b="b" l="l" r="r" t="t"/>
              <a:pathLst>
                <a:path extrusionOk="0" h="3193" w="10518">
                  <a:moveTo>
                    <a:pt x="8907" y="3192"/>
                  </a:moveTo>
                  <a:lnTo>
                    <a:pt x="1612" y="3192"/>
                  </a:lnTo>
                  <a:cubicBezTo>
                    <a:pt x="730" y="3192"/>
                    <a:pt x="1" y="2493"/>
                    <a:pt x="1" y="1612"/>
                  </a:cubicBezTo>
                  <a:lnTo>
                    <a:pt x="1" y="1612"/>
                  </a:lnTo>
                  <a:cubicBezTo>
                    <a:pt x="1" y="730"/>
                    <a:pt x="730" y="1"/>
                    <a:pt x="1612" y="1"/>
                  </a:cubicBezTo>
                  <a:lnTo>
                    <a:pt x="8907" y="1"/>
                  </a:lnTo>
                  <a:cubicBezTo>
                    <a:pt x="9788" y="1"/>
                    <a:pt x="10518" y="730"/>
                    <a:pt x="10518" y="1612"/>
                  </a:cubicBezTo>
                  <a:lnTo>
                    <a:pt x="10518" y="1612"/>
                  </a:lnTo>
                  <a:cubicBezTo>
                    <a:pt x="10518" y="2493"/>
                    <a:pt x="9788" y="3192"/>
                    <a:pt x="8907" y="319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 name="Google Shape;1214;p65"/>
          <p:cNvGrpSpPr/>
          <p:nvPr/>
        </p:nvGrpSpPr>
        <p:grpSpPr>
          <a:xfrm>
            <a:off x="5588411" y="3552871"/>
            <a:ext cx="835380" cy="835380"/>
            <a:chOff x="3607811" y="219171"/>
            <a:chExt cx="835380" cy="835380"/>
          </a:xfrm>
        </p:grpSpPr>
        <p:sp>
          <p:nvSpPr>
            <p:cNvPr id="1215" name="Google Shape;1215;p65"/>
            <p:cNvSpPr/>
            <p:nvPr/>
          </p:nvSpPr>
          <p:spPr>
            <a:xfrm>
              <a:off x="3607811" y="219171"/>
              <a:ext cx="835380" cy="835380"/>
            </a:xfrm>
            <a:custGeom>
              <a:rect b="b" l="l" r="r" t="t"/>
              <a:pathLst>
                <a:path extrusionOk="0" h="27509" w="27509">
                  <a:moveTo>
                    <a:pt x="4773" y="0"/>
                  </a:moveTo>
                  <a:cubicBezTo>
                    <a:pt x="2128" y="0"/>
                    <a:pt x="0" y="2158"/>
                    <a:pt x="0" y="4803"/>
                  </a:cubicBezTo>
                  <a:lnTo>
                    <a:pt x="0" y="22706"/>
                  </a:lnTo>
                  <a:cubicBezTo>
                    <a:pt x="0" y="25350"/>
                    <a:pt x="2128" y="27508"/>
                    <a:pt x="4773" y="27508"/>
                  </a:cubicBezTo>
                  <a:lnTo>
                    <a:pt x="22706" y="27508"/>
                  </a:lnTo>
                  <a:cubicBezTo>
                    <a:pt x="25351" y="27508"/>
                    <a:pt x="27509" y="25350"/>
                    <a:pt x="27509" y="22706"/>
                  </a:cubicBezTo>
                  <a:lnTo>
                    <a:pt x="27509" y="4803"/>
                  </a:lnTo>
                  <a:cubicBezTo>
                    <a:pt x="27509" y="2158"/>
                    <a:pt x="25351" y="0"/>
                    <a:pt x="2270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5"/>
            <p:cNvSpPr/>
            <p:nvPr/>
          </p:nvSpPr>
          <p:spPr>
            <a:xfrm>
              <a:off x="3662260" y="274561"/>
              <a:ext cx="725540" cy="724599"/>
            </a:xfrm>
            <a:custGeom>
              <a:rect b="b" l="l" r="r" t="t"/>
              <a:pathLst>
                <a:path extrusionOk="0" h="23861" w="23892">
                  <a:moveTo>
                    <a:pt x="20032" y="23861"/>
                  </a:moveTo>
                  <a:lnTo>
                    <a:pt x="3891" y="23861"/>
                  </a:lnTo>
                  <a:cubicBezTo>
                    <a:pt x="1764" y="23861"/>
                    <a:pt x="1" y="22128"/>
                    <a:pt x="1" y="20000"/>
                  </a:cubicBezTo>
                  <a:lnTo>
                    <a:pt x="1" y="3860"/>
                  </a:lnTo>
                  <a:cubicBezTo>
                    <a:pt x="1" y="1733"/>
                    <a:pt x="1764" y="0"/>
                    <a:pt x="3891" y="0"/>
                  </a:cubicBezTo>
                  <a:lnTo>
                    <a:pt x="20032" y="0"/>
                  </a:lnTo>
                  <a:cubicBezTo>
                    <a:pt x="22159" y="0"/>
                    <a:pt x="23892" y="1733"/>
                    <a:pt x="23892" y="3860"/>
                  </a:cubicBezTo>
                  <a:lnTo>
                    <a:pt x="23892" y="20000"/>
                  </a:lnTo>
                  <a:cubicBezTo>
                    <a:pt x="23892" y="22128"/>
                    <a:pt x="22159" y="23861"/>
                    <a:pt x="20032" y="2386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5"/>
            <p:cNvSpPr/>
            <p:nvPr/>
          </p:nvSpPr>
          <p:spPr>
            <a:xfrm>
              <a:off x="3784124" y="395454"/>
              <a:ext cx="481841" cy="482783"/>
            </a:xfrm>
            <a:custGeom>
              <a:rect b="b" l="l" r="r" t="t"/>
              <a:pathLst>
                <a:path extrusionOk="0" h="15898" w="15867">
                  <a:moveTo>
                    <a:pt x="3891" y="1"/>
                  </a:moveTo>
                  <a:cubicBezTo>
                    <a:pt x="1733" y="1"/>
                    <a:pt x="0" y="1733"/>
                    <a:pt x="0" y="3892"/>
                  </a:cubicBezTo>
                  <a:lnTo>
                    <a:pt x="0" y="12007"/>
                  </a:lnTo>
                  <a:cubicBezTo>
                    <a:pt x="0" y="14165"/>
                    <a:pt x="1733" y="15898"/>
                    <a:pt x="3891" y="15898"/>
                  </a:cubicBezTo>
                  <a:lnTo>
                    <a:pt x="12006" y="15898"/>
                  </a:lnTo>
                  <a:cubicBezTo>
                    <a:pt x="14134" y="15898"/>
                    <a:pt x="15867" y="14165"/>
                    <a:pt x="15867" y="12007"/>
                  </a:cubicBezTo>
                  <a:lnTo>
                    <a:pt x="15867" y="3892"/>
                  </a:lnTo>
                  <a:cubicBezTo>
                    <a:pt x="15867" y="1733"/>
                    <a:pt x="14134" y="1"/>
                    <a:pt x="120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5"/>
            <p:cNvSpPr/>
            <p:nvPr/>
          </p:nvSpPr>
          <p:spPr>
            <a:xfrm>
              <a:off x="3835810" y="448081"/>
              <a:ext cx="378470" cy="377559"/>
            </a:xfrm>
            <a:custGeom>
              <a:rect b="b" l="l" r="r" t="t"/>
              <a:pathLst>
                <a:path extrusionOk="0" h="12433" w="12463">
                  <a:moveTo>
                    <a:pt x="6231" y="12432"/>
                  </a:moveTo>
                  <a:lnTo>
                    <a:pt x="6231" y="12432"/>
                  </a:lnTo>
                  <a:cubicBezTo>
                    <a:pt x="2797" y="12432"/>
                    <a:pt x="0" y="9666"/>
                    <a:pt x="0" y="6232"/>
                  </a:cubicBezTo>
                  <a:lnTo>
                    <a:pt x="0" y="6232"/>
                  </a:lnTo>
                  <a:cubicBezTo>
                    <a:pt x="0" y="2766"/>
                    <a:pt x="2797" y="0"/>
                    <a:pt x="6231" y="0"/>
                  </a:cubicBezTo>
                  <a:lnTo>
                    <a:pt x="6231" y="0"/>
                  </a:lnTo>
                  <a:cubicBezTo>
                    <a:pt x="9666" y="0"/>
                    <a:pt x="12462" y="2766"/>
                    <a:pt x="12462" y="6232"/>
                  </a:cubicBezTo>
                  <a:lnTo>
                    <a:pt x="12462" y="6232"/>
                  </a:lnTo>
                  <a:cubicBezTo>
                    <a:pt x="12462" y="9666"/>
                    <a:pt x="9666" y="12432"/>
                    <a:pt x="6231" y="12432"/>
                  </a:cubicBezTo>
                  <a:close/>
                </a:path>
              </a:pathLst>
            </a:custGeom>
            <a:solidFill>
              <a:srgbClr val="FFF1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65"/>
            <p:cNvSpPr/>
            <p:nvPr/>
          </p:nvSpPr>
          <p:spPr>
            <a:xfrm>
              <a:off x="3882880" y="523757"/>
              <a:ext cx="147708" cy="222503"/>
            </a:xfrm>
            <a:custGeom>
              <a:rect b="b" l="l" r="r" t="t"/>
              <a:pathLst>
                <a:path extrusionOk="0" h="7327" w="4864">
                  <a:moveTo>
                    <a:pt x="4864" y="1"/>
                  </a:moveTo>
                  <a:lnTo>
                    <a:pt x="2128" y="2311"/>
                  </a:lnTo>
                  <a:lnTo>
                    <a:pt x="1368" y="2311"/>
                  </a:lnTo>
                  <a:cubicBezTo>
                    <a:pt x="608" y="2311"/>
                    <a:pt x="0" y="2919"/>
                    <a:pt x="0" y="3648"/>
                  </a:cubicBezTo>
                  <a:cubicBezTo>
                    <a:pt x="0" y="4408"/>
                    <a:pt x="608" y="5016"/>
                    <a:pt x="1368" y="5016"/>
                  </a:cubicBezTo>
                  <a:lnTo>
                    <a:pt x="2128" y="5016"/>
                  </a:lnTo>
                  <a:lnTo>
                    <a:pt x="4864" y="7326"/>
                  </a:lnTo>
                  <a:lnTo>
                    <a:pt x="48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65"/>
            <p:cNvSpPr/>
            <p:nvPr/>
          </p:nvSpPr>
          <p:spPr>
            <a:xfrm>
              <a:off x="4058252" y="560319"/>
              <a:ext cx="56332" cy="150866"/>
            </a:xfrm>
            <a:custGeom>
              <a:rect b="b" l="l" r="r" t="t"/>
              <a:pathLst>
                <a:path extrusionOk="0" h="4968" w="1855">
                  <a:moveTo>
                    <a:pt x="457" y="1"/>
                  </a:moveTo>
                  <a:cubicBezTo>
                    <a:pt x="342" y="1"/>
                    <a:pt x="226" y="55"/>
                    <a:pt x="153" y="165"/>
                  </a:cubicBezTo>
                  <a:cubicBezTo>
                    <a:pt x="1" y="317"/>
                    <a:pt x="31" y="560"/>
                    <a:pt x="213" y="681"/>
                  </a:cubicBezTo>
                  <a:cubicBezTo>
                    <a:pt x="760" y="1107"/>
                    <a:pt x="1095" y="1776"/>
                    <a:pt x="1095" y="2475"/>
                  </a:cubicBezTo>
                  <a:cubicBezTo>
                    <a:pt x="1095" y="3174"/>
                    <a:pt x="760" y="3873"/>
                    <a:pt x="183" y="4299"/>
                  </a:cubicBezTo>
                  <a:cubicBezTo>
                    <a:pt x="31" y="4420"/>
                    <a:pt x="1" y="4663"/>
                    <a:pt x="122" y="4815"/>
                  </a:cubicBezTo>
                  <a:cubicBezTo>
                    <a:pt x="183" y="4906"/>
                    <a:pt x="305" y="4967"/>
                    <a:pt x="426" y="4967"/>
                  </a:cubicBezTo>
                  <a:cubicBezTo>
                    <a:pt x="487" y="4967"/>
                    <a:pt x="578" y="4937"/>
                    <a:pt x="639" y="4906"/>
                  </a:cubicBezTo>
                  <a:cubicBezTo>
                    <a:pt x="1399" y="4329"/>
                    <a:pt x="1855" y="3417"/>
                    <a:pt x="1855" y="2475"/>
                  </a:cubicBezTo>
                  <a:cubicBezTo>
                    <a:pt x="1855" y="1533"/>
                    <a:pt x="1429" y="651"/>
                    <a:pt x="669" y="74"/>
                  </a:cubicBezTo>
                  <a:cubicBezTo>
                    <a:pt x="609" y="25"/>
                    <a:pt x="533" y="1"/>
                    <a:pt x="4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5"/>
            <p:cNvSpPr/>
            <p:nvPr/>
          </p:nvSpPr>
          <p:spPr>
            <a:xfrm>
              <a:off x="4062868" y="510760"/>
              <a:ext cx="94170" cy="250259"/>
            </a:xfrm>
            <a:custGeom>
              <a:rect b="b" l="l" r="r" t="t"/>
              <a:pathLst>
                <a:path extrusionOk="0" h="8241" w="3101">
                  <a:moveTo>
                    <a:pt x="491" y="1"/>
                  </a:moveTo>
                  <a:cubicBezTo>
                    <a:pt x="360" y="1"/>
                    <a:pt x="231" y="68"/>
                    <a:pt x="153" y="186"/>
                  </a:cubicBezTo>
                  <a:cubicBezTo>
                    <a:pt x="61" y="368"/>
                    <a:pt x="92" y="611"/>
                    <a:pt x="274" y="702"/>
                  </a:cubicBezTo>
                  <a:cubicBezTo>
                    <a:pt x="1581" y="1523"/>
                    <a:pt x="2341" y="2769"/>
                    <a:pt x="2341" y="4107"/>
                  </a:cubicBezTo>
                  <a:cubicBezTo>
                    <a:pt x="2341" y="5475"/>
                    <a:pt x="1581" y="6721"/>
                    <a:pt x="213" y="7541"/>
                  </a:cubicBezTo>
                  <a:cubicBezTo>
                    <a:pt x="61" y="7633"/>
                    <a:pt x="1" y="7876"/>
                    <a:pt x="92" y="8058"/>
                  </a:cubicBezTo>
                  <a:cubicBezTo>
                    <a:pt x="183" y="8180"/>
                    <a:pt x="305" y="8241"/>
                    <a:pt x="426" y="8241"/>
                  </a:cubicBezTo>
                  <a:cubicBezTo>
                    <a:pt x="487" y="8241"/>
                    <a:pt x="548" y="8210"/>
                    <a:pt x="608" y="8180"/>
                  </a:cubicBezTo>
                  <a:cubicBezTo>
                    <a:pt x="2159" y="7238"/>
                    <a:pt x="3101" y="5718"/>
                    <a:pt x="3101" y="4107"/>
                  </a:cubicBezTo>
                  <a:cubicBezTo>
                    <a:pt x="3101" y="2496"/>
                    <a:pt x="2219" y="1037"/>
                    <a:pt x="700" y="64"/>
                  </a:cubicBezTo>
                  <a:cubicBezTo>
                    <a:pt x="635" y="21"/>
                    <a:pt x="563" y="1"/>
                    <a:pt x="4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5" name="Shape 1225"/>
        <p:cNvGrpSpPr/>
        <p:nvPr/>
      </p:nvGrpSpPr>
      <p:grpSpPr>
        <a:xfrm>
          <a:off x="0" y="0"/>
          <a:ext cx="0" cy="0"/>
          <a:chOff x="0" y="0"/>
          <a:chExt cx="0" cy="0"/>
        </a:xfrm>
      </p:grpSpPr>
      <p:sp>
        <p:nvSpPr>
          <p:cNvPr id="1226" name="Google Shape;1226;p66"/>
          <p:cNvSpPr txBox="1"/>
          <p:nvPr>
            <p:ph idx="1" type="subTitle"/>
          </p:nvPr>
        </p:nvSpPr>
        <p:spPr>
          <a:xfrm>
            <a:off x="3614259" y="3730575"/>
            <a:ext cx="1915500" cy="600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1227" name="Google Shape;1227;p66"/>
          <p:cNvSpPr txBox="1"/>
          <p:nvPr>
            <p:ph idx="5" type="subTitle"/>
          </p:nvPr>
        </p:nvSpPr>
        <p:spPr>
          <a:xfrm>
            <a:off x="3614248" y="3401550"/>
            <a:ext cx="1915500" cy="414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228" name="Google Shape;1228;p66"/>
          <p:cNvSpPr txBox="1"/>
          <p:nvPr>
            <p:ph idx="6" type="subTitle"/>
          </p:nvPr>
        </p:nvSpPr>
        <p:spPr>
          <a:xfrm>
            <a:off x="1067659" y="3730575"/>
            <a:ext cx="1915500" cy="600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229" name="Google Shape;1229;p66"/>
          <p:cNvSpPr/>
          <p:nvPr/>
        </p:nvSpPr>
        <p:spPr>
          <a:xfrm>
            <a:off x="1396446" y="1675853"/>
            <a:ext cx="1257600" cy="1257600"/>
          </a:xfrm>
          <a:prstGeom prst="ellipse">
            <a:avLst/>
          </a:prstGeom>
          <a:noFill/>
          <a:ln cap="flat" cmpd="sng" w="19050">
            <a:solidFill>
              <a:schemeClr val="lt2"/>
            </a:solidFill>
            <a:prstDash val="solid"/>
            <a:round/>
            <a:headEnd len="sm" w="sm" type="none"/>
            <a:tailEnd len="sm" w="sm" type="none"/>
          </a:ln>
          <a:effectLst>
            <a:outerShdw blurRad="214313" rotWithShape="0" algn="bl" dir="5400000" dist="476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6"/>
          <p:cNvSpPr/>
          <p:nvPr/>
        </p:nvSpPr>
        <p:spPr>
          <a:xfrm flipH="1">
            <a:off x="1298601" y="1577600"/>
            <a:ext cx="1453500" cy="1453800"/>
          </a:xfrm>
          <a:prstGeom prst="blockArc">
            <a:avLst>
              <a:gd fmla="val 10798115" name="adj1"/>
              <a:gd fmla="val 16256715" name="adj2"/>
              <a:gd fmla="val 12710" name="adj3"/>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6"/>
          <p:cNvSpPr/>
          <p:nvPr/>
        </p:nvSpPr>
        <p:spPr>
          <a:xfrm>
            <a:off x="3943232" y="1675807"/>
            <a:ext cx="1257900" cy="1257900"/>
          </a:xfrm>
          <a:prstGeom prst="ellipse">
            <a:avLst/>
          </a:prstGeom>
          <a:noFill/>
          <a:ln cap="flat" cmpd="sng" w="19050">
            <a:solidFill>
              <a:schemeClr val="lt2"/>
            </a:solidFill>
            <a:prstDash val="solid"/>
            <a:round/>
            <a:headEnd len="sm" w="sm" type="none"/>
            <a:tailEnd len="sm" w="sm" type="none"/>
          </a:ln>
          <a:effectLst>
            <a:outerShdw blurRad="214313" rotWithShape="0" algn="bl" dir="5400000" dist="476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6"/>
          <p:cNvSpPr/>
          <p:nvPr/>
        </p:nvSpPr>
        <p:spPr>
          <a:xfrm flipH="1">
            <a:off x="3845250" y="1577825"/>
            <a:ext cx="1453500" cy="1453500"/>
          </a:xfrm>
          <a:prstGeom prst="blockArc">
            <a:avLst>
              <a:gd fmla="val 5400645" name="adj1"/>
              <a:gd fmla="val 16256715" name="adj2"/>
              <a:gd fmla="val 12710" name="adj3"/>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6"/>
          <p:cNvSpPr/>
          <p:nvPr/>
        </p:nvSpPr>
        <p:spPr>
          <a:xfrm>
            <a:off x="6490132" y="1675807"/>
            <a:ext cx="1257900" cy="1257900"/>
          </a:xfrm>
          <a:prstGeom prst="ellipse">
            <a:avLst/>
          </a:prstGeom>
          <a:noFill/>
          <a:ln cap="flat" cmpd="sng" w="19050">
            <a:solidFill>
              <a:schemeClr val="lt2"/>
            </a:solidFill>
            <a:prstDash val="solid"/>
            <a:round/>
            <a:headEnd len="sm" w="sm" type="none"/>
            <a:tailEnd len="sm" w="sm" type="none"/>
          </a:ln>
          <a:effectLst>
            <a:outerShdw blurRad="214313" rotWithShape="0" algn="bl" dir="5400000" dist="476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6"/>
          <p:cNvSpPr/>
          <p:nvPr/>
        </p:nvSpPr>
        <p:spPr>
          <a:xfrm flipH="1">
            <a:off x="6392150" y="1577825"/>
            <a:ext cx="1453500" cy="1453500"/>
          </a:xfrm>
          <a:prstGeom prst="blockArc">
            <a:avLst>
              <a:gd fmla="val 26082" name="adj1"/>
              <a:gd fmla="val 16256715" name="adj2"/>
              <a:gd fmla="val 12710" name="adj3"/>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6"/>
          <p:cNvSpPr txBox="1"/>
          <p:nvPr>
            <p:ph idx="4" type="title"/>
          </p:nvPr>
        </p:nvSpPr>
        <p:spPr>
          <a:xfrm>
            <a:off x="952400" y="539500"/>
            <a:ext cx="7239300" cy="4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t>
            </a:r>
            <a:r>
              <a:rPr lang="en"/>
              <a:t>et’s use some </a:t>
            </a:r>
            <a:r>
              <a:rPr b="1" lang="en">
                <a:solidFill>
                  <a:schemeClr val="accent5"/>
                </a:solidFill>
                <a:latin typeface="Ubuntu"/>
                <a:ea typeface="Ubuntu"/>
                <a:cs typeface="Ubuntu"/>
                <a:sym typeface="Ubuntu"/>
              </a:rPr>
              <a:t>percentages</a:t>
            </a:r>
            <a:endParaRPr b="1">
              <a:solidFill>
                <a:schemeClr val="accent5"/>
              </a:solidFill>
              <a:latin typeface="Ubuntu"/>
              <a:ea typeface="Ubuntu"/>
              <a:cs typeface="Ubuntu"/>
              <a:sym typeface="Ubuntu"/>
            </a:endParaRPr>
          </a:p>
        </p:txBody>
      </p:sp>
      <p:sp>
        <p:nvSpPr>
          <p:cNvPr id="1236" name="Google Shape;1236;p66"/>
          <p:cNvSpPr txBox="1"/>
          <p:nvPr>
            <p:ph idx="2" type="title"/>
          </p:nvPr>
        </p:nvSpPr>
        <p:spPr>
          <a:xfrm>
            <a:off x="3985216" y="2004370"/>
            <a:ext cx="1173600" cy="60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1237" name="Google Shape;1237;p66"/>
          <p:cNvSpPr txBox="1"/>
          <p:nvPr>
            <p:ph idx="3" type="title"/>
          </p:nvPr>
        </p:nvSpPr>
        <p:spPr>
          <a:xfrm>
            <a:off x="6530172" y="2004370"/>
            <a:ext cx="1173600" cy="60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1238" name="Google Shape;1238;p66"/>
          <p:cNvSpPr txBox="1"/>
          <p:nvPr>
            <p:ph type="title"/>
          </p:nvPr>
        </p:nvSpPr>
        <p:spPr>
          <a:xfrm>
            <a:off x="1437850" y="2004323"/>
            <a:ext cx="1174500" cy="60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endParaRPr/>
          </a:p>
        </p:txBody>
      </p:sp>
      <p:sp>
        <p:nvSpPr>
          <p:cNvPr id="1239" name="Google Shape;1239;p66"/>
          <p:cNvSpPr txBox="1"/>
          <p:nvPr>
            <p:ph idx="7" type="subTitle"/>
          </p:nvPr>
        </p:nvSpPr>
        <p:spPr>
          <a:xfrm>
            <a:off x="1067648" y="3401550"/>
            <a:ext cx="1915500" cy="414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240" name="Google Shape;1240;p66"/>
          <p:cNvSpPr txBox="1"/>
          <p:nvPr>
            <p:ph idx="8" type="subTitle"/>
          </p:nvPr>
        </p:nvSpPr>
        <p:spPr>
          <a:xfrm>
            <a:off x="6160859" y="3730575"/>
            <a:ext cx="1915500" cy="600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1241" name="Google Shape;1241;p66"/>
          <p:cNvSpPr txBox="1"/>
          <p:nvPr>
            <p:ph idx="9" type="subTitle"/>
          </p:nvPr>
        </p:nvSpPr>
        <p:spPr>
          <a:xfrm>
            <a:off x="6160848" y="3401550"/>
            <a:ext cx="1915500" cy="414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5" name="Shape 1245"/>
        <p:cNvGrpSpPr/>
        <p:nvPr/>
      </p:nvGrpSpPr>
      <p:grpSpPr>
        <a:xfrm>
          <a:off x="0" y="0"/>
          <a:ext cx="0" cy="0"/>
          <a:chOff x="0" y="0"/>
          <a:chExt cx="0" cy="0"/>
        </a:xfrm>
      </p:grpSpPr>
      <p:sp>
        <p:nvSpPr>
          <p:cNvPr id="1246" name="Google Shape;1246;p67"/>
          <p:cNvSpPr/>
          <p:nvPr/>
        </p:nvSpPr>
        <p:spPr>
          <a:xfrm>
            <a:off x="2570250" y="2930370"/>
            <a:ext cx="7211867" cy="3094899"/>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7"/>
          <p:cNvSpPr/>
          <p:nvPr/>
        </p:nvSpPr>
        <p:spPr>
          <a:xfrm>
            <a:off x="2738175" y="-803200"/>
            <a:ext cx="6891527" cy="2390141"/>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67"/>
          <p:cNvSpPr txBox="1"/>
          <p:nvPr>
            <p:ph idx="1" type="subTitle"/>
          </p:nvPr>
        </p:nvSpPr>
        <p:spPr>
          <a:xfrm>
            <a:off x="952400" y="2571225"/>
            <a:ext cx="26472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1249" name="Google Shape;1249;p67"/>
          <p:cNvSpPr txBox="1"/>
          <p:nvPr>
            <p:ph type="title"/>
          </p:nvPr>
        </p:nvSpPr>
        <p:spPr>
          <a:xfrm>
            <a:off x="952400" y="1513575"/>
            <a:ext cx="2647200" cy="97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Computer </a:t>
            </a:r>
            <a:r>
              <a:rPr b="1" lang="en">
                <a:solidFill>
                  <a:schemeClr val="accent5"/>
                </a:solidFill>
                <a:latin typeface="Ubuntu"/>
                <a:ea typeface="Ubuntu"/>
                <a:cs typeface="Ubuntu"/>
                <a:sym typeface="Ubuntu"/>
              </a:rPr>
              <a:t>mockup</a:t>
            </a:r>
            <a:endParaRPr b="1">
              <a:solidFill>
                <a:schemeClr val="accent5"/>
              </a:solidFill>
              <a:latin typeface="Ubuntu"/>
              <a:ea typeface="Ubuntu"/>
              <a:cs typeface="Ubuntu"/>
              <a:sym typeface="Ubuntu"/>
            </a:endParaRPr>
          </a:p>
        </p:txBody>
      </p:sp>
      <p:grpSp>
        <p:nvGrpSpPr>
          <p:cNvPr id="1250" name="Google Shape;1250;p67"/>
          <p:cNvGrpSpPr/>
          <p:nvPr/>
        </p:nvGrpSpPr>
        <p:grpSpPr>
          <a:xfrm>
            <a:off x="4572005" y="1323607"/>
            <a:ext cx="3432984" cy="2496295"/>
            <a:chOff x="331763" y="414153"/>
            <a:chExt cx="6903246" cy="5019697"/>
          </a:xfrm>
        </p:grpSpPr>
        <p:sp>
          <p:nvSpPr>
            <p:cNvPr id="1251" name="Google Shape;1251;p67"/>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67"/>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7"/>
            <p:cNvSpPr/>
            <p:nvPr/>
          </p:nvSpPr>
          <p:spPr>
            <a:xfrm>
              <a:off x="547300" y="600323"/>
              <a:ext cx="6472159" cy="3981525"/>
            </a:xfrm>
            <a:custGeom>
              <a:rect b="b" l="l" r="r" t="t"/>
              <a:pathLst>
                <a:path extrusionOk="0" h="165707" w="232665">
                  <a:moveTo>
                    <a:pt x="1" y="1"/>
                  </a:moveTo>
                  <a:lnTo>
                    <a:pt x="1" y="24307"/>
                  </a:lnTo>
                  <a:lnTo>
                    <a:pt x="1" y="165707"/>
                  </a:lnTo>
                  <a:lnTo>
                    <a:pt x="232665" y="165707"/>
                  </a:lnTo>
                  <a:lnTo>
                    <a:pt x="232665" y="121532"/>
                  </a:lnTo>
                  <a:lnTo>
                    <a:pt x="232665" y="1"/>
                  </a:ln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67"/>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55" name="Google Shape;1255;p67"/>
          <p:cNvPicPr preferRelativeResize="0"/>
          <p:nvPr/>
        </p:nvPicPr>
        <p:blipFill rotWithShape="1">
          <a:blip r:embed="rId3">
            <a:alphaModFix/>
          </a:blip>
          <a:srcRect b="0" l="3891" r="3882" t="0"/>
          <a:stretch/>
        </p:blipFill>
        <p:spPr>
          <a:xfrm>
            <a:off x="4663903" y="1415833"/>
            <a:ext cx="3249110" cy="1981718"/>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9" name="Shape 1259"/>
        <p:cNvGrpSpPr/>
        <p:nvPr/>
      </p:nvGrpSpPr>
      <p:grpSpPr>
        <a:xfrm>
          <a:off x="0" y="0"/>
          <a:ext cx="0" cy="0"/>
          <a:chOff x="0" y="0"/>
          <a:chExt cx="0" cy="0"/>
        </a:xfrm>
      </p:grpSpPr>
      <p:sp>
        <p:nvSpPr>
          <p:cNvPr id="1260" name="Google Shape;1260;p68"/>
          <p:cNvSpPr/>
          <p:nvPr/>
        </p:nvSpPr>
        <p:spPr>
          <a:xfrm flipH="1" rot="-899991">
            <a:off x="2896688" y="-1036349"/>
            <a:ext cx="6891295" cy="2390061"/>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68"/>
          <p:cNvSpPr/>
          <p:nvPr/>
        </p:nvSpPr>
        <p:spPr>
          <a:xfrm flipH="1" rot="-5400000">
            <a:off x="-2624846" y="2625678"/>
            <a:ext cx="6891070" cy="2389983"/>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68"/>
          <p:cNvSpPr txBox="1"/>
          <p:nvPr>
            <p:ph idx="1" type="subTitle"/>
          </p:nvPr>
        </p:nvSpPr>
        <p:spPr>
          <a:xfrm>
            <a:off x="5544400" y="2356575"/>
            <a:ext cx="26472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1263" name="Google Shape;1263;p68"/>
          <p:cNvSpPr txBox="1"/>
          <p:nvPr>
            <p:ph type="title"/>
          </p:nvPr>
        </p:nvSpPr>
        <p:spPr>
          <a:xfrm>
            <a:off x="5544400" y="1728231"/>
            <a:ext cx="2647200" cy="52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Tablet </a:t>
            </a:r>
            <a:r>
              <a:rPr b="1" lang="en">
                <a:solidFill>
                  <a:schemeClr val="accent5"/>
                </a:solidFill>
                <a:latin typeface="Ubuntu"/>
                <a:ea typeface="Ubuntu"/>
                <a:cs typeface="Ubuntu"/>
                <a:sym typeface="Ubuntu"/>
              </a:rPr>
              <a:t>mockup</a:t>
            </a:r>
            <a:endParaRPr b="1">
              <a:solidFill>
                <a:schemeClr val="accent5"/>
              </a:solidFill>
              <a:latin typeface="Ubuntu"/>
              <a:ea typeface="Ubuntu"/>
              <a:cs typeface="Ubuntu"/>
              <a:sym typeface="Ubuntu"/>
            </a:endParaRPr>
          </a:p>
        </p:txBody>
      </p:sp>
      <p:grpSp>
        <p:nvGrpSpPr>
          <p:cNvPr id="1264" name="Google Shape;1264;p68"/>
          <p:cNvGrpSpPr/>
          <p:nvPr/>
        </p:nvGrpSpPr>
        <p:grpSpPr>
          <a:xfrm>
            <a:off x="2174443" y="939495"/>
            <a:ext cx="2397551" cy="3264217"/>
            <a:chOff x="1655550" y="790900"/>
            <a:chExt cx="2510262" cy="3417671"/>
          </a:xfrm>
        </p:grpSpPr>
        <p:sp>
          <p:nvSpPr>
            <p:cNvPr id="1265" name="Google Shape;1265;p68"/>
            <p:cNvSpPr/>
            <p:nvPr/>
          </p:nvSpPr>
          <p:spPr>
            <a:xfrm>
              <a:off x="1655550" y="790900"/>
              <a:ext cx="2510262" cy="3417671"/>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8"/>
            <p:cNvSpPr/>
            <p:nvPr/>
          </p:nvSpPr>
          <p:spPr>
            <a:xfrm>
              <a:off x="1735300" y="886765"/>
              <a:ext cx="2350730" cy="3115776"/>
            </a:xfrm>
            <a:custGeom>
              <a:rect b="b" l="l" r="r" t="t"/>
              <a:pathLst>
                <a:path extrusionOk="0" h="173605" w="134002">
                  <a:moveTo>
                    <a:pt x="1" y="1"/>
                  </a:moveTo>
                  <a:lnTo>
                    <a:pt x="1" y="53821"/>
                  </a:lnTo>
                  <a:lnTo>
                    <a:pt x="1" y="127599"/>
                  </a:lnTo>
                  <a:lnTo>
                    <a:pt x="1" y="173605"/>
                  </a:lnTo>
                  <a:lnTo>
                    <a:pt x="134001" y="173605"/>
                  </a:lnTo>
                  <a:lnTo>
                    <a:pt x="134001" y="34615"/>
                  </a:lnTo>
                  <a:lnTo>
                    <a:pt x="134001" y="1"/>
                  </a:ln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67" name="Google Shape;1267;p68"/>
          <p:cNvPicPr preferRelativeResize="0"/>
          <p:nvPr/>
        </p:nvPicPr>
        <p:blipFill rotWithShape="1">
          <a:blip r:embed="rId3">
            <a:alphaModFix/>
          </a:blip>
          <a:srcRect b="10654" l="2105" r="64051" t="9179"/>
          <a:stretch/>
        </p:blipFill>
        <p:spPr>
          <a:xfrm>
            <a:off x="2258099" y="1031089"/>
            <a:ext cx="2233416" cy="2976048"/>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1" name="Shape 1271"/>
        <p:cNvGrpSpPr/>
        <p:nvPr/>
      </p:nvGrpSpPr>
      <p:grpSpPr>
        <a:xfrm>
          <a:off x="0" y="0"/>
          <a:ext cx="0" cy="0"/>
          <a:chOff x="0" y="0"/>
          <a:chExt cx="0" cy="0"/>
        </a:xfrm>
      </p:grpSpPr>
      <p:sp>
        <p:nvSpPr>
          <p:cNvPr id="1272" name="Google Shape;1272;p69"/>
          <p:cNvSpPr txBox="1"/>
          <p:nvPr>
            <p:ph idx="1" type="subTitle"/>
          </p:nvPr>
        </p:nvSpPr>
        <p:spPr>
          <a:xfrm>
            <a:off x="952400" y="2356575"/>
            <a:ext cx="26472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1273" name="Google Shape;1273;p69"/>
          <p:cNvSpPr txBox="1"/>
          <p:nvPr>
            <p:ph type="title"/>
          </p:nvPr>
        </p:nvSpPr>
        <p:spPr>
          <a:xfrm>
            <a:off x="952400" y="1728231"/>
            <a:ext cx="2647200" cy="52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Phone </a:t>
            </a:r>
            <a:r>
              <a:rPr b="1" lang="en">
                <a:solidFill>
                  <a:schemeClr val="accent5"/>
                </a:solidFill>
                <a:latin typeface="Ubuntu"/>
                <a:ea typeface="Ubuntu"/>
                <a:cs typeface="Ubuntu"/>
                <a:sym typeface="Ubuntu"/>
              </a:rPr>
              <a:t>mockup</a:t>
            </a:r>
            <a:endParaRPr b="1">
              <a:solidFill>
                <a:schemeClr val="accent5"/>
              </a:solidFill>
              <a:latin typeface="Ubuntu"/>
              <a:ea typeface="Ubuntu"/>
              <a:cs typeface="Ubuntu"/>
              <a:sym typeface="Ubuntu"/>
            </a:endParaRPr>
          </a:p>
        </p:txBody>
      </p:sp>
      <p:sp>
        <p:nvSpPr>
          <p:cNvPr id="1274" name="Google Shape;1274;p69"/>
          <p:cNvSpPr/>
          <p:nvPr/>
        </p:nvSpPr>
        <p:spPr>
          <a:xfrm>
            <a:off x="4647305" y="1091104"/>
            <a:ext cx="1467189" cy="2799496"/>
          </a:xfrm>
          <a:custGeom>
            <a:rect b="b" l="l" r="r" t="t"/>
            <a:pathLst>
              <a:path extrusionOk="0" h="161331" w="84552">
                <a:moveTo>
                  <a:pt x="1" y="1"/>
                </a:moveTo>
                <a:lnTo>
                  <a:pt x="1" y="161331"/>
                </a:lnTo>
                <a:lnTo>
                  <a:pt x="84551" y="161331"/>
                </a:lnTo>
                <a:lnTo>
                  <a:pt x="84551" y="1"/>
                </a:lnTo>
                <a:close/>
              </a:path>
            </a:pathLst>
          </a:custGeom>
          <a:solidFill>
            <a:srgbClr val="909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 name="Google Shape;1275;p69"/>
          <p:cNvGrpSpPr/>
          <p:nvPr/>
        </p:nvGrpSpPr>
        <p:grpSpPr>
          <a:xfrm>
            <a:off x="4572001" y="930209"/>
            <a:ext cx="1617346" cy="3282931"/>
            <a:chOff x="5186401" y="494525"/>
            <a:chExt cx="1834973" cy="3724678"/>
          </a:xfrm>
        </p:grpSpPr>
        <p:sp>
          <p:nvSpPr>
            <p:cNvPr id="1276" name="Google Shape;1276;p69"/>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9"/>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78" name="Google Shape;1278;p69"/>
          <p:cNvPicPr preferRelativeResize="0"/>
          <p:nvPr/>
        </p:nvPicPr>
        <p:blipFill rotWithShape="1">
          <a:blip r:embed="rId3">
            <a:alphaModFix/>
          </a:blip>
          <a:srcRect b="0" l="65676" r="4843" t="0"/>
          <a:stretch/>
        </p:blipFill>
        <p:spPr>
          <a:xfrm>
            <a:off x="4647312" y="1091108"/>
            <a:ext cx="1467250" cy="2799604"/>
          </a:xfrm>
          <a:prstGeom prst="rect">
            <a:avLst/>
          </a:prstGeom>
          <a:noFill/>
          <a:ln>
            <a:noFill/>
          </a:ln>
        </p:spPr>
      </p:pic>
      <p:sp>
        <p:nvSpPr>
          <p:cNvPr id="1279" name="Google Shape;1279;p69"/>
          <p:cNvSpPr/>
          <p:nvPr/>
        </p:nvSpPr>
        <p:spPr>
          <a:xfrm flipH="1" rot="290">
            <a:off x="-980316" y="3909628"/>
            <a:ext cx="5633055" cy="1531977"/>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9"/>
          <p:cNvSpPr/>
          <p:nvPr/>
        </p:nvSpPr>
        <p:spPr>
          <a:xfrm rot="5400000">
            <a:off x="6126015" y="1474225"/>
            <a:ext cx="4609525" cy="2185756"/>
          </a:xfrm>
          <a:custGeom>
            <a:rect b="b" l="l" r="r" t="t"/>
            <a:pathLst>
              <a:path extrusionOk="0" h="31104" w="65595">
                <a:moveTo>
                  <a:pt x="64744" y="0"/>
                </a:moveTo>
                <a:lnTo>
                  <a:pt x="64713" y="31"/>
                </a:lnTo>
                <a:cubicBezTo>
                  <a:pt x="65291" y="2219"/>
                  <a:pt x="65443" y="4529"/>
                  <a:pt x="65108" y="6778"/>
                </a:cubicBezTo>
                <a:cubicBezTo>
                  <a:pt x="64774" y="8997"/>
                  <a:pt x="63984" y="11155"/>
                  <a:pt x="62768" y="13070"/>
                </a:cubicBezTo>
                <a:cubicBezTo>
                  <a:pt x="60367" y="16900"/>
                  <a:pt x="56415" y="19697"/>
                  <a:pt x="52008" y="20608"/>
                </a:cubicBezTo>
                <a:cubicBezTo>
                  <a:pt x="50931" y="20848"/>
                  <a:pt x="49825" y="20962"/>
                  <a:pt x="48719" y="20962"/>
                </a:cubicBezTo>
                <a:cubicBezTo>
                  <a:pt x="47576" y="20962"/>
                  <a:pt x="46433" y="20840"/>
                  <a:pt x="45321" y="20608"/>
                </a:cubicBezTo>
                <a:cubicBezTo>
                  <a:pt x="44227" y="20396"/>
                  <a:pt x="43132" y="20031"/>
                  <a:pt x="42099" y="19605"/>
                </a:cubicBezTo>
                <a:cubicBezTo>
                  <a:pt x="41065" y="19149"/>
                  <a:pt x="40093" y="18602"/>
                  <a:pt x="39059" y="18086"/>
                </a:cubicBezTo>
                <a:cubicBezTo>
                  <a:pt x="38026" y="17599"/>
                  <a:pt x="36962" y="17113"/>
                  <a:pt x="35837" y="16870"/>
                </a:cubicBezTo>
                <a:cubicBezTo>
                  <a:pt x="35359" y="16769"/>
                  <a:pt x="34880" y="16710"/>
                  <a:pt x="34402" y="16710"/>
                </a:cubicBezTo>
                <a:cubicBezTo>
                  <a:pt x="34303" y="16710"/>
                  <a:pt x="34204" y="16713"/>
                  <a:pt x="34105" y="16718"/>
                </a:cubicBezTo>
                <a:cubicBezTo>
                  <a:pt x="33527" y="16748"/>
                  <a:pt x="32950" y="16870"/>
                  <a:pt x="32403" y="17052"/>
                </a:cubicBezTo>
                <a:cubicBezTo>
                  <a:pt x="31278" y="17417"/>
                  <a:pt x="30305" y="18055"/>
                  <a:pt x="29424" y="18754"/>
                </a:cubicBezTo>
                <a:cubicBezTo>
                  <a:pt x="28512" y="19484"/>
                  <a:pt x="27722" y="20304"/>
                  <a:pt x="26962" y="21156"/>
                </a:cubicBezTo>
                <a:cubicBezTo>
                  <a:pt x="26202" y="22007"/>
                  <a:pt x="25533" y="22918"/>
                  <a:pt x="24773" y="23770"/>
                </a:cubicBezTo>
                <a:cubicBezTo>
                  <a:pt x="24044" y="24621"/>
                  <a:pt x="23254" y="25441"/>
                  <a:pt x="22402" y="26201"/>
                </a:cubicBezTo>
                <a:cubicBezTo>
                  <a:pt x="20731" y="27751"/>
                  <a:pt x="18846" y="29058"/>
                  <a:pt x="16749" y="29909"/>
                </a:cubicBezTo>
                <a:cubicBezTo>
                  <a:pt x="15240" y="30544"/>
                  <a:pt x="13621" y="30894"/>
                  <a:pt x="12006" y="30894"/>
                </a:cubicBezTo>
                <a:cubicBezTo>
                  <a:pt x="11375" y="30894"/>
                  <a:pt x="10745" y="30841"/>
                  <a:pt x="10123" y="30730"/>
                </a:cubicBezTo>
                <a:cubicBezTo>
                  <a:pt x="7904" y="30365"/>
                  <a:pt x="5837" y="29241"/>
                  <a:pt x="4287" y="27630"/>
                </a:cubicBezTo>
                <a:cubicBezTo>
                  <a:pt x="2706" y="25988"/>
                  <a:pt x="1703" y="23922"/>
                  <a:pt x="1095" y="21763"/>
                </a:cubicBezTo>
                <a:cubicBezTo>
                  <a:pt x="487" y="19575"/>
                  <a:pt x="305" y="17295"/>
                  <a:pt x="426" y="15046"/>
                </a:cubicBezTo>
                <a:cubicBezTo>
                  <a:pt x="578" y="12797"/>
                  <a:pt x="1034" y="10547"/>
                  <a:pt x="1855" y="8450"/>
                </a:cubicBezTo>
                <a:cubicBezTo>
                  <a:pt x="2676" y="6353"/>
                  <a:pt x="3831" y="4347"/>
                  <a:pt x="5472" y="2736"/>
                </a:cubicBezTo>
                <a:lnTo>
                  <a:pt x="5442" y="2705"/>
                </a:lnTo>
                <a:cubicBezTo>
                  <a:pt x="3770" y="4286"/>
                  <a:pt x="2524" y="6262"/>
                  <a:pt x="1673" y="8359"/>
                </a:cubicBezTo>
                <a:cubicBezTo>
                  <a:pt x="821" y="10487"/>
                  <a:pt x="305" y="12736"/>
                  <a:pt x="153" y="15016"/>
                </a:cubicBezTo>
                <a:cubicBezTo>
                  <a:pt x="1" y="17326"/>
                  <a:pt x="183" y="19636"/>
                  <a:pt x="791" y="21855"/>
                </a:cubicBezTo>
                <a:cubicBezTo>
                  <a:pt x="1369" y="24043"/>
                  <a:pt x="2432" y="26171"/>
                  <a:pt x="4043" y="27843"/>
                </a:cubicBezTo>
                <a:cubicBezTo>
                  <a:pt x="5654" y="29514"/>
                  <a:pt x="7812" y="30609"/>
                  <a:pt x="10062" y="30973"/>
                </a:cubicBezTo>
                <a:cubicBezTo>
                  <a:pt x="10616" y="31062"/>
                  <a:pt x="11175" y="31104"/>
                  <a:pt x="11732" y="31104"/>
                </a:cubicBezTo>
                <a:cubicBezTo>
                  <a:pt x="13468" y="31104"/>
                  <a:pt x="15200" y="30698"/>
                  <a:pt x="16810" y="30031"/>
                </a:cubicBezTo>
                <a:cubicBezTo>
                  <a:pt x="18907" y="29150"/>
                  <a:pt x="20791" y="27812"/>
                  <a:pt x="22494" y="26323"/>
                </a:cubicBezTo>
                <a:cubicBezTo>
                  <a:pt x="23345" y="25563"/>
                  <a:pt x="24135" y="24742"/>
                  <a:pt x="24895" y="23891"/>
                </a:cubicBezTo>
                <a:cubicBezTo>
                  <a:pt x="25685" y="23040"/>
                  <a:pt x="26354" y="22128"/>
                  <a:pt x="27114" y="21277"/>
                </a:cubicBezTo>
                <a:cubicBezTo>
                  <a:pt x="27874" y="20456"/>
                  <a:pt x="28664" y="19636"/>
                  <a:pt x="29545" y="18937"/>
                </a:cubicBezTo>
                <a:cubicBezTo>
                  <a:pt x="30427" y="18238"/>
                  <a:pt x="31400" y="17660"/>
                  <a:pt x="32494" y="17326"/>
                </a:cubicBezTo>
                <a:cubicBezTo>
                  <a:pt x="33011" y="17143"/>
                  <a:pt x="33558" y="17052"/>
                  <a:pt x="34105" y="17022"/>
                </a:cubicBezTo>
                <a:cubicBezTo>
                  <a:pt x="34182" y="17018"/>
                  <a:pt x="34259" y="17016"/>
                  <a:pt x="34335" y="17016"/>
                </a:cubicBezTo>
                <a:cubicBezTo>
                  <a:pt x="34829" y="17016"/>
                  <a:pt x="35303" y="17095"/>
                  <a:pt x="35777" y="17174"/>
                </a:cubicBezTo>
                <a:cubicBezTo>
                  <a:pt x="36871" y="17417"/>
                  <a:pt x="37904" y="17903"/>
                  <a:pt x="38907" y="18420"/>
                </a:cubicBezTo>
                <a:cubicBezTo>
                  <a:pt x="39910" y="18906"/>
                  <a:pt x="40913" y="19484"/>
                  <a:pt x="41947" y="19940"/>
                </a:cubicBezTo>
                <a:cubicBezTo>
                  <a:pt x="43011" y="20396"/>
                  <a:pt x="44105" y="20760"/>
                  <a:pt x="45230" y="21004"/>
                </a:cubicBezTo>
                <a:cubicBezTo>
                  <a:pt x="46354" y="21247"/>
                  <a:pt x="47509" y="21368"/>
                  <a:pt x="48664" y="21368"/>
                </a:cubicBezTo>
                <a:cubicBezTo>
                  <a:pt x="49819" y="21368"/>
                  <a:pt x="50974" y="21247"/>
                  <a:pt x="52099" y="21004"/>
                </a:cubicBezTo>
                <a:cubicBezTo>
                  <a:pt x="54348" y="20517"/>
                  <a:pt x="56476" y="19575"/>
                  <a:pt x="58361" y="18238"/>
                </a:cubicBezTo>
                <a:cubicBezTo>
                  <a:pt x="60215" y="16870"/>
                  <a:pt x="61826" y="15168"/>
                  <a:pt x="63011" y="13222"/>
                </a:cubicBezTo>
                <a:cubicBezTo>
                  <a:pt x="64197" y="11247"/>
                  <a:pt x="64987" y="9058"/>
                  <a:pt x="65291" y="6778"/>
                </a:cubicBezTo>
                <a:cubicBezTo>
                  <a:pt x="65595" y="4529"/>
                  <a:pt x="65382" y="2189"/>
                  <a:pt x="647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9"/>
          <p:cNvSpPr/>
          <p:nvPr/>
        </p:nvSpPr>
        <p:spPr>
          <a:xfrm flipH="1" rot="10800000">
            <a:off x="-2057930" y="-351035"/>
            <a:ext cx="6891070" cy="2389983"/>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5" name="Shape 1285"/>
        <p:cNvGrpSpPr/>
        <p:nvPr/>
      </p:nvGrpSpPr>
      <p:grpSpPr>
        <a:xfrm>
          <a:off x="0" y="0"/>
          <a:ext cx="0" cy="0"/>
          <a:chOff x="0" y="0"/>
          <a:chExt cx="0" cy="0"/>
        </a:xfrm>
      </p:grpSpPr>
      <p:sp>
        <p:nvSpPr>
          <p:cNvPr id="1286" name="Google Shape;1286;p70"/>
          <p:cNvSpPr/>
          <p:nvPr/>
        </p:nvSpPr>
        <p:spPr>
          <a:xfrm flipH="1" rot="-900090">
            <a:off x="7475028" y="-133296"/>
            <a:ext cx="1773764" cy="5494415"/>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7" name="Google Shape;1287;p70"/>
          <p:cNvGrpSpPr/>
          <p:nvPr/>
        </p:nvGrpSpPr>
        <p:grpSpPr>
          <a:xfrm>
            <a:off x="3369445" y="1525125"/>
            <a:ext cx="4827670" cy="2571495"/>
            <a:chOff x="233350" y="949250"/>
            <a:chExt cx="7137300" cy="3802300"/>
          </a:xfrm>
        </p:grpSpPr>
        <p:sp>
          <p:nvSpPr>
            <p:cNvPr id="1288" name="Google Shape;1288;p7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7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7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7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7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7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7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7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7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7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7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7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7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7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7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7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7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7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7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7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7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7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7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7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7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7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7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7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7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7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7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7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7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7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7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7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7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7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7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7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7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7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7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7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7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7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7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7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7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7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7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adFill>
              <a:gsLst>
                <a:gs pos="0">
                  <a:schemeClr val="accent5"/>
                </a:gs>
                <a:gs pos="100000">
                  <a:schemeClr val="accent4"/>
                </a:gs>
              </a:gsLst>
              <a:lin ang="0" scaled="0"/>
            </a:gra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39" name="Google Shape;1339;p70"/>
          <p:cNvCxnSpPr>
            <a:stCxn id="1340" idx="3"/>
          </p:cNvCxnSpPr>
          <p:nvPr/>
        </p:nvCxnSpPr>
        <p:spPr>
          <a:xfrm flipH="1" rot="10800000">
            <a:off x="2836700" y="2218775"/>
            <a:ext cx="2574600" cy="336300"/>
          </a:xfrm>
          <a:prstGeom prst="bentConnector3">
            <a:avLst>
              <a:gd fmla="val 50000" name="adj1"/>
            </a:avLst>
          </a:prstGeom>
          <a:noFill/>
          <a:ln cap="flat" cmpd="sng" w="9525">
            <a:solidFill>
              <a:schemeClr val="accent6"/>
            </a:solidFill>
            <a:prstDash val="solid"/>
            <a:round/>
            <a:headEnd len="med" w="med" type="none"/>
            <a:tailEnd len="med" w="med" type="none"/>
          </a:ln>
          <a:effectLst>
            <a:outerShdw blurRad="214313" rotWithShape="0" algn="bl" dir="5400000" dist="47625">
              <a:schemeClr val="dk2">
                <a:alpha val="50000"/>
              </a:schemeClr>
            </a:outerShdw>
          </a:effectLst>
        </p:spPr>
      </p:cxnSp>
      <p:sp>
        <p:nvSpPr>
          <p:cNvPr id="1341" name="Google Shape;1341;p70"/>
          <p:cNvSpPr txBox="1"/>
          <p:nvPr>
            <p:ph type="title"/>
          </p:nvPr>
        </p:nvSpPr>
        <p:spPr>
          <a:xfrm>
            <a:off x="952400" y="539500"/>
            <a:ext cx="7239300" cy="4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his is a </a:t>
            </a:r>
            <a:r>
              <a:rPr b="1" lang="en">
                <a:solidFill>
                  <a:schemeClr val="accent5"/>
                </a:solidFill>
                <a:latin typeface="Ubuntu"/>
                <a:ea typeface="Ubuntu"/>
                <a:cs typeface="Ubuntu"/>
                <a:sym typeface="Ubuntu"/>
              </a:rPr>
              <a:t>map</a:t>
            </a:r>
            <a:endParaRPr b="1">
              <a:solidFill>
                <a:schemeClr val="accent5"/>
              </a:solidFill>
              <a:latin typeface="Ubuntu"/>
              <a:ea typeface="Ubuntu"/>
              <a:cs typeface="Ubuntu"/>
              <a:sym typeface="Ubuntu"/>
            </a:endParaRPr>
          </a:p>
        </p:txBody>
      </p:sp>
      <p:cxnSp>
        <p:nvCxnSpPr>
          <p:cNvPr id="1342" name="Google Shape;1342;p70"/>
          <p:cNvCxnSpPr>
            <a:stCxn id="1343" idx="3"/>
          </p:cNvCxnSpPr>
          <p:nvPr/>
        </p:nvCxnSpPr>
        <p:spPr>
          <a:xfrm>
            <a:off x="2836700" y="1570538"/>
            <a:ext cx="2667300" cy="340500"/>
          </a:xfrm>
          <a:prstGeom prst="bentConnector3">
            <a:avLst>
              <a:gd fmla="val 50000" name="adj1"/>
            </a:avLst>
          </a:prstGeom>
          <a:noFill/>
          <a:ln cap="flat" cmpd="sng" w="9525">
            <a:solidFill>
              <a:schemeClr val="accent6"/>
            </a:solidFill>
            <a:prstDash val="solid"/>
            <a:round/>
            <a:headEnd len="med" w="med" type="none"/>
            <a:tailEnd len="med" w="med" type="none"/>
          </a:ln>
          <a:effectLst>
            <a:outerShdw blurRad="214313" rotWithShape="0" algn="bl" dir="5400000" dist="47625">
              <a:schemeClr val="dk2">
                <a:alpha val="50000"/>
              </a:schemeClr>
            </a:outerShdw>
          </a:effectLst>
        </p:spPr>
      </p:cxnSp>
      <p:cxnSp>
        <p:nvCxnSpPr>
          <p:cNvPr id="1344" name="Google Shape;1344;p70"/>
          <p:cNvCxnSpPr>
            <a:stCxn id="1345" idx="3"/>
          </p:cNvCxnSpPr>
          <p:nvPr/>
        </p:nvCxnSpPr>
        <p:spPr>
          <a:xfrm flipH="1" rot="10800000">
            <a:off x="2836700" y="3184100"/>
            <a:ext cx="1471800" cy="355500"/>
          </a:xfrm>
          <a:prstGeom prst="bentConnector3">
            <a:avLst>
              <a:gd fmla="val 50000" name="adj1"/>
            </a:avLst>
          </a:prstGeom>
          <a:noFill/>
          <a:ln cap="flat" cmpd="sng" w="9525">
            <a:solidFill>
              <a:schemeClr val="accent6"/>
            </a:solidFill>
            <a:prstDash val="solid"/>
            <a:round/>
            <a:headEnd len="med" w="med" type="none"/>
            <a:tailEnd len="med" w="med" type="none"/>
          </a:ln>
          <a:effectLst>
            <a:outerShdw blurRad="214313" rotWithShape="0" algn="bl" dir="5400000" dist="47625">
              <a:schemeClr val="dk2">
                <a:alpha val="50000"/>
              </a:schemeClr>
            </a:outerShdw>
          </a:effectLst>
        </p:spPr>
      </p:cxnSp>
      <p:sp>
        <p:nvSpPr>
          <p:cNvPr id="1346" name="Google Shape;1346;p70"/>
          <p:cNvSpPr txBox="1"/>
          <p:nvPr>
            <p:ph idx="4294967295" type="subTitle"/>
          </p:nvPr>
        </p:nvSpPr>
        <p:spPr>
          <a:xfrm>
            <a:off x="952400" y="1740870"/>
            <a:ext cx="18843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1343" name="Google Shape;1343;p70"/>
          <p:cNvSpPr txBox="1"/>
          <p:nvPr>
            <p:ph idx="4294967295" type="subTitle"/>
          </p:nvPr>
        </p:nvSpPr>
        <p:spPr>
          <a:xfrm>
            <a:off x="952400" y="1363388"/>
            <a:ext cx="18843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Mars</a:t>
            </a:r>
            <a:endParaRPr sz="1800"/>
          </a:p>
        </p:txBody>
      </p:sp>
      <p:sp>
        <p:nvSpPr>
          <p:cNvPr id="1347" name="Google Shape;1347;p70"/>
          <p:cNvSpPr txBox="1"/>
          <p:nvPr>
            <p:ph idx="4294967295" type="subTitle"/>
          </p:nvPr>
        </p:nvSpPr>
        <p:spPr>
          <a:xfrm>
            <a:off x="952400" y="2725407"/>
            <a:ext cx="18843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extremely high temperatures</a:t>
            </a:r>
            <a:endParaRPr/>
          </a:p>
        </p:txBody>
      </p:sp>
      <p:sp>
        <p:nvSpPr>
          <p:cNvPr id="1340" name="Google Shape;1340;p70"/>
          <p:cNvSpPr txBox="1"/>
          <p:nvPr>
            <p:ph idx="4294967295" type="subTitle"/>
          </p:nvPr>
        </p:nvSpPr>
        <p:spPr>
          <a:xfrm>
            <a:off x="952400" y="2347925"/>
            <a:ext cx="18843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Venus</a:t>
            </a:r>
            <a:endParaRPr sz="1800"/>
          </a:p>
        </p:txBody>
      </p:sp>
      <p:sp>
        <p:nvSpPr>
          <p:cNvPr id="1348" name="Google Shape;1348;p70"/>
          <p:cNvSpPr txBox="1"/>
          <p:nvPr>
            <p:ph idx="4294967295" type="subTitle"/>
          </p:nvPr>
        </p:nvSpPr>
        <p:spPr>
          <a:xfrm>
            <a:off x="952400" y="3709932"/>
            <a:ext cx="18843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a:t>
            </a:r>
            <a:r>
              <a:rPr lang="en"/>
              <a:t>s the farthest planet from the Sun</a:t>
            </a:r>
            <a:endParaRPr/>
          </a:p>
        </p:txBody>
      </p:sp>
      <p:sp>
        <p:nvSpPr>
          <p:cNvPr id="1345" name="Google Shape;1345;p70"/>
          <p:cNvSpPr txBox="1"/>
          <p:nvPr>
            <p:ph idx="4294967295" type="subTitle"/>
          </p:nvPr>
        </p:nvSpPr>
        <p:spPr>
          <a:xfrm>
            <a:off x="952400" y="3332450"/>
            <a:ext cx="18843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Neptune</a:t>
            </a:r>
            <a:endParaRPr sz="18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2" name="Shape 1352"/>
        <p:cNvGrpSpPr/>
        <p:nvPr/>
      </p:nvGrpSpPr>
      <p:grpSpPr>
        <a:xfrm>
          <a:off x="0" y="0"/>
          <a:ext cx="0" cy="0"/>
          <a:chOff x="0" y="0"/>
          <a:chExt cx="0" cy="0"/>
        </a:xfrm>
      </p:grpSpPr>
      <p:sp>
        <p:nvSpPr>
          <p:cNvPr id="1353" name="Google Shape;1353;p71"/>
          <p:cNvSpPr txBox="1"/>
          <p:nvPr>
            <p:ph type="title"/>
          </p:nvPr>
        </p:nvSpPr>
        <p:spPr>
          <a:xfrm>
            <a:off x="952400" y="539500"/>
            <a:ext cx="7239300" cy="4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UI/UX design </a:t>
            </a:r>
            <a:r>
              <a:rPr b="1" lang="en">
                <a:solidFill>
                  <a:schemeClr val="accent5"/>
                </a:solidFill>
                <a:latin typeface="Ubuntu"/>
                <a:ea typeface="Ubuntu"/>
                <a:cs typeface="Ubuntu"/>
                <a:sym typeface="Ubuntu"/>
              </a:rPr>
              <a:t>evolution</a:t>
            </a:r>
            <a:endParaRPr b="1">
              <a:solidFill>
                <a:schemeClr val="accent5"/>
              </a:solidFill>
              <a:latin typeface="Ubuntu"/>
              <a:ea typeface="Ubuntu"/>
              <a:cs typeface="Ubuntu"/>
              <a:sym typeface="Ubuntu"/>
            </a:endParaRPr>
          </a:p>
        </p:txBody>
      </p:sp>
      <p:sp>
        <p:nvSpPr>
          <p:cNvPr id="1354" name="Google Shape;1354;p71"/>
          <p:cNvSpPr txBox="1"/>
          <p:nvPr/>
        </p:nvSpPr>
        <p:spPr>
          <a:xfrm>
            <a:off x="879854" y="3312375"/>
            <a:ext cx="1499100" cy="856200"/>
          </a:xfrm>
          <a:prstGeom prst="rect">
            <a:avLst/>
          </a:prstGeom>
          <a:noFill/>
          <a:ln>
            <a:noFill/>
          </a:ln>
        </p:spPr>
        <p:txBody>
          <a:bodyPr anchorCtr="0" anchor="t" bIns="91425" lIns="91425" spcFirstLastPara="1" rIns="91425" wrap="square" tIns="90000">
            <a:noAutofit/>
          </a:bodyPr>
          <a:lstStyle/>
          <a:p>
            <a:pPr indent="0" lvl="0" marL="0" rtl="0" algn="ctr">
              <a:spcBef>
                <a:spcPts val="0"/>
              </a:spcBef>
              <a:spcAft>
                <a:spcPts val="0"/>
              </a:spcAft>
              <a:buNone/>
            </a:pPr>
            <a:r>
              <a:rPr lang="en">
                <a:solidFill>
                  <a:schemeClr val="accent6"/>
                </a:solidFill>
                <a:latin typeface="Ubuntu"/>
                <a:ea typeface="Ubuntu"/>
                <a:cs typeface="Ubuntu"/>
                <a:sym typeface="Ubuntu"/>
              </a:rPr>
              <a:t>Mercury is the closest planet to the Sun</a:t>
            </a:r>
            <a:endParaRPr>
              <a:solidFill>
                <a:schemeClr val="accent6"/>
              </a:solidFill>
              <a:latin typeface="Ubuntu"/>
              <a:ea typeface="Ubuntu"/>
              <a:cs typeface="Ubuntu"/>
              <a:sym typeface="Ubuntu"/>
            </a:endParaRPr>
          </a:p>
        </p:txBody>
      </p:sp>
      <p:sp>
        <p:nvSpPr>
          <p:cNvPr id="1355" name="Google Shape;1355;p71"/>
          <p:cNvSpPr txBox="1"/>
          <p:nvPr/>
        </p:nvSpPr>
        <p:spPr>
          <a:xfrm>
            <a:off x="879855" y="1990200"/>
            <a:ext cx="1499100" cy="504900"/>
          </a:xfrm>
          <a:prstGeom prst="rect">
            <a:avLst/>
          </a:prstGeom>
          <a:noFill/>
          <a:ln>
            <a:noFill/>
          </a:ln>
          <a:effectLst>
            <a:outerShdw blurRad="214313" rotWithShape="0" algn="bl" dir="5400000" dist="47625">
              <a:schemeClr val="dk2">
                <a:alpha val="40000"/>
              </a:schemeClr>
            </a:outerShdw>
          </a:effectLst>
        </p:spPr>
        <p:txBody>
          <a:bodyPr anchorCtr="0" anchor="ctr" bIns="91425" lIns="91425" spcFirstLastPara="1" rIns="91425" wrap="square" tIns="90000">
            <a:noAutofit/>
          </a:bodyPr>
          <a:lstStyle/>
          <a:p>
            <a:pPr indent="0" lvl="0" marL="0" rtl="0" algn="ctr">
              <a:spcBef>
                <a:spcPts val="0"/>
              </a:spcBef>
              <a:spcAft>
                <a:spcPts val="0"/>
              </a:spcAft>
              <a:buNone/>
            </a:pPr>
            <a:r>
              <a:rPr b="1" lang="en" sz="3000">
                <a:solidFill>
                  <a:schemeClr val="accent5"/>
                </a:solidFill>
                <a:latin typeface="Ubuntu"/>
                <a:ea typeface="Ubuntu"/>
                <a:cs typeface="Ubuntu"/>
                <a:sym typeface="Ubuntu"/>
              </a:rPr>
              <a:t>2XXX</a:t>
            </a:r>
            <a:endParaRPr b="1" sz="3000">
              <a:solidFill>
                <a:schemeClr val="accent5"/>
              </a:solidFill>
              <a:latin typeface="Ubuntu"/>
              <a:ea typeface="Ubuntu"/>
              <a:cs typeface="Ubuntu"/>
              <a:sym typeface="Ubuntu"/>
            </a:endParaRPr>
          </a:p>
        </p:txBody>
      </p:sp>
      <p:sp>
        <p:nvSpPr>
          <p:cNvPr id="1356" name="Google Shape;1356;p71"/>
          <p:cNvSpPr txBox="1"/>
          <p:nvPr/>
        </p:nvSpPr>
        <p:spPr>
          <a:xfrm>
            <a:off x="879855" y="2968410"/>
            <a:ext cx="1499100" cy="423300"/>
          </a:xfrm>
          <a:prstGeom prst="rect">
            <a:avLst/>
          </a:prstGeom>
          <a:noFill/>
          <a:ln>
            <a:noFill/>
          </a:ln>
        </p:spPr>
        <p:txBody>
          <a:bodyPr anchorCtr="0" anchor="b" bIns="91425" lIns="91425" spcFirstLastPara="1" rIns="91425" wrap="square" tIns="90000">
            <a:noAutofit/>
          </a:bodyPr>
          <a:lstStyle/>
          <a:p>
            <a:pPr indent="0" lvl="0" marL="0" rtl="0" algn="ctr">
              <a:spcBef>
                <a:spcPts val="0"/>
              </a:spcBef>
              <a:spcAft>
                <a:spcPts val="0"/>
              </a:spcAft>
              <a:buNone/>
            </a:pPr>
            <a:r>
              <a:rPr lang="en" sz="1800">
                <a:solidFill>
                  <a:schemeClr val="accent6"/>
                </a:solidFill>
                <a:latin typeface="Ubuntu"/>
                <a:ea typeface="Ubuntu"/>
                <a:cs typeface="Ubuntu"/>
                <a:sym typeface="Ubuntu"/>
              </a:rPr>
              <a:t>Mercury</a:t>
            </a:r>
            <a:endParaRPr sz="1800">
              <a:solidFill>
                <a:schemeClr val="accent6"/>
              </a:solidFill>
              <a:latin typeface="Ubuntu"/>
              <a:ea typeface="Ubuntu"/>
              <a:cs typeface="Ubuntu"/>
              <a:sym typeface="Ubuntu"/>
            </a:endParaRPr>
          </a:p>
        </p:txBody>
      </p:sp>
      <p:sp>
        <p:nvSpPr>
          <p:cNvPr id="1357" name="Google Shape;1357;p71"/>
          <p:cNvSpPr txBox="1"/>
          <p:nvPr/>
        </p:nvSpPr>
        <p:spPr>
          <a:xfrm>
            <a:off x="2724811" y="3312375"/>
            <a:ext cx="1499100" cy="856200"/>
          </a:xfrm>
          <a:prstGeom prst="rect">
            <a:avLst/>
          </a:prstGeom>
          <a:noFill/>
          <a:ln>
            <a:noFill/>
          </a:ln>
        </p:spPr>
        <p:txBody>
          <a:bodyPr anchorCtr="0" anchor="t" bIns="91425" lIns="91425" spcFirstLastPara="1" rIns="91425" wrap="square" tIns="90000">
            <a:noAutofit/>
          </a:bodyPr>
          <a:lstStyle/>
          <a:p>
            <a:pPr indent="0" lvl="0" marL="0" rtl="0" algn="ctr">
              <a:spcBef>
                <a:spcPts val="0"/>
              </a:spcBef>
              <a:spcAft>
                <a:spcPts val="0"/>
              </a:spcAft>
              <a:buNone/>
            </a:pPr>
            <a:r>
              <a:rPr lang="en">
                <a:solidFill>
                  <a:schemeClr val="accent6"/>
                </a:solidFill>
                <a:latin typeface="Ubuntu"/>
                <a:ea typeface="Ubuntu"/>
                <a:cs typeface="Ubuntu"/>
                <a:sym typeface="Ubuntu"/>
              </a:rPr>
              <a:t>Venus is the second planet from the Sun</a:t>
            </a:r>
            <a:endParaRPr>
              <a:solidFill>
                <a:schemeClr val="accent6"/>
              </a:solidFill>
              <a:latin typeface="Ubuntu"/>
              <a:ea typeface="Ubuntu"/>
              <a:cs typeface="Ubuntu"/>
              <a:sym typeface="Ubuntu"/>
            </a:endParaRPr>
          </a:p>
        </p:txBody>
      </p:sp>
      <p:sp>
        <p:nvSpPr>
          <p:cNvPr id="1358" name="Google Shape;1358;p71"/>
          <p:cNvSpPr txBox="1"/>
          <p:nvPr/>
        </p:nvSpPr>
        <p:spPr>
          <a:xfrm>
            <a:off x="2724804" y="1990200"/>
            <a:ext cx="1499100" cy="504900"/>
          </a:xfrm>
          <a:prstGeom prst="rect">
            <a:avLst/>
          </a:prstGeom>
          <a:noFill/>
          <a:ln>
            <a:noFill/>
          </a:ln>
          <a:effectLst>
            <a:outerShdw blurRad="214313" rotWithShape="0" algn="bl" dir="5400000" dist="47625">
              <a:schemeClr val="dk2">
                <a:alpha val="40000"/>
              </a:schemeClr>
            </a:outerShdw>
          </a:effectLst>
        </p:spPr>
        <p:txBody>
          <a:bodyPr anchorCtr="0" anchor="ctr" bIns="91425" lIns="91425" spcFirstLastPara="1" rIns="91425" wrap="square" tIns="90000">
            <a:noAutofit/>
          </a:bodyPr>
          <a:lstStyle/>
          <a:p>
            <a:pPr indent="0" lvl="0" marL="0" rtl="0" algn="ctr">
              <a:spcBef>
                <a:spcPts val="0"/>
              </a:spcBef>
              <a:spcAft>
                <a:spcPts val="0"/>
              </a:spcAft>
              <a:buNone/>
            </a:pPr>
            <a:r>
              <a:rPr b="1" lang="en" sz="3000">
                <a:solidFill>
                  <a:schemeClr val="accent5"/>
                </a:solidFill>
                <a:latin typeface="Ubuntu"/>
                <a:ea typeface="Ubuntu"/>
                <a:cs typeface="Ubuntu"/>
                <a:sym typeface="Ubuntu"/>
              </a:rPr>
              <a:t>2XXX</a:t>
            </a:r>
            <a:endParaRPr b="1" sz="3000">
              <a:solidFill>
                <a:schemeClr val="accent5"/>
              </a:solidFill>
              <a:latin typeface="Ubuntu"/>
              <a:ea typeface="Ubuntu"/>
              <a:cs typeface="Ubuntu"/>
              <a:sym typeface="Ubuntu"/>
            </a:endParaRPr>
          </a:p>
        </p:txBody>
      </p:sp>
      <p:sp>
        <p:nvSpPr>
          <p:cNvPr id="1359" name="Google Shape;1359;p71"/>
          <p:cNvSpPr txBox="1"/>
          <p:nvPr/>
        </p:nvSpPr>
        <p:spPr>
          <a:xfrm>
            <a:off x="2724804" y="2968410"/>
            <a:ext cx="1499100" cy="423300"/>
          </a:xfrm>
          <a:prstGeom prst="rect">
            <a:avLst/>
          </a:prstGeom>
          <a:noFill/>
          <a:ln>
            <a:noFill/>
          </a:ln>
        </p:spPr>
        <p:txBody>
          <a:bodyPr anchorCtr="0" anchor="b" bIns="91425" lIns="91425" spcFirstLastPara="1" rIns="91425" wrap="square" tIns="90000">
            <a:noAutofit/>
          </a:bodyPr>
          <a:lstStyle/>
          <a:p>
            <a:pPr indent="0" lvl="0" marL="0" rtl="0" algn="ctr">
              <a:spcBef>
                <a:spcPts val="0"/>
              </a:spcBef>
              <a:spcAft>
                <a:spcPts val="0"/>
              </a:spcAft>
              <a:buNone/>
            </a:pPr>
            <a:r>
              <a:rPr lang="en" sz="1800">
                <a:solidFill>
                  <a:schemeClr val="accent6"/>
                </a:solidFill>
                <a:latin typeface="Ubuntu"/>
                <a:ea typeface="Ubuntu"/>
                <a:cs typeface="Ubuntu"/>
                <a:sym typeface="Ubuntu"/>
              </a:rPr>
              <a:t>Venus</a:t>
            </a:r>
            <a:endParaRPr sz="1800">
              <a:solidFill>
                <a:schemeClr val="accent6"/>
              </a:solidFill>
              <a:latin typeface="Ubuntu"/>
              <a:ea typeface="Ubuntu"/>
              <a:cs typeface="Ubuntu"/>
              <a:sym typeface="Ubuntu"/>
            </a:endParaRPr>
          </a:p>
        </p:txBody>
      </p:sp>
      <p:sp>
        <p:nvSpPr>
          <p:cNvPr id="1360" name="Google Shape;1360;p71"/>
          <p:cNvSpPr txBox="1"/>
          <p:nvPr/>
        </p:nvSpPr>
        <p:spPr>
          <a:xfrm>
            <a:off x="4569779" y="3312375"/>
            <a:ext cx="1499100" cy="856200"/>
          </a:xfrm>
          <a:prstGeom prst="rect">
            <a:avLst/>
          </a:prstGeom>
          <a:noFill/>
          <a:ln>
            <a:noFill/>
          </a:ln>
        </p:spPr>
        <p:txBody>
          <a:bodyPr anchorCtr="0" anchor="t" bIns="91425" lIns="91425" spcFirstLastPara="1" rIns="91425" wrap="square" tIns="90000">
            <a:noAutofit/>
          </a:bodyPr>
          <a:lstStyle/>
          <a:p>
            <a:pPr indent="0" lvl="0" marL="0" rtl="0" algn="ctr">
              <a:spcBef>
                <a:spcPts val="0"/>
              </a:spcBef>
              <a:spcAft>
                <a:spcPts val="0"/>
              </a:spcAft>
              <a:buNone/>
            </a:pPr>
            <a:r>
              <a:rPr lang="en">
                <a:solidFill>
                  <a:schemeClr val="accent6"/>
                </a:solidFill>
                <a:latin typeface="Ubuntu"/>
                <a:ea typeface="Ubuntu"/>
                <a:cs typeface="Ubuntu"/>
                <a:sym typeface="Ubuntu"/>
              </a:rPr>
              <a:t>Earth is the third planet from the Sun</a:t>
            </a:r>
            <a:endParaRPr>
              <a:solidFill>
                <a:schemeClr val="accent6"/>
              </a:solidFill>
              <a:latin typeface="Ubuntu"/>
              <a:ea typeface="Ubuntu"/>
              <a:cs typeface="Ubuntu"/>
              <a:sym typeface="Ubuntu"/>
            </a:endParaRPr>
          </a:p>
        </p:txBody>
      </p:sp>
      <p:sp>
        <p:nvSpPr>
          <p:cNvPr id="1361" name="Google Shape;1361;p71"/>
          <p:cNvSpPr txBox="1"/>
          <p:nvPr/>
        </p:nvSpPr>
        <p:spPr>
          <a:xfrm>
            <a:off x="4569779" y="1990200"/>
            <a:ext cx="1499100" cy="504900"/>
          </a:xfrm>
          <a:prstGeom prst="rect">
            <a:avLst/>
          </a:prstGeom>
          <a:noFill/>
          <a:ln>
            <a:noFill/>
          </a:ln>
          <a:effectLst>
            <a:outerShdw blurRad="214313" rotWithShape="0" algn="bl" dir="5400000" dist="47625">
              <a:schemeClr val="dk2">
                <a:alpha val="40000"/>
              </a:schemeClr>
            </a:outerShdw>
          </a:effectLst>
        </p:spPr>
        <p:txBody>
          <a:bodyPr anchorCtr="0" anchor="ctr" bIns="91425" lIns="91425" spcFirstLastPara="1" rIns="91425" wrap="square" tIns="90000">
            <a:noAutofit/>
          </a:bodyPr>
          <a:lstStyle/>
          <a:p>
            <a:pPr indent="0" lvl="0" marL="0" rtl="0" algn="ctr">
              <a:spcBef>
                <a:spcPts val="0"/>
              </a:spcBef>
              <a:spcAft>
                <a:spcPts val="0"/>
              </a:spcAft>
              <a:buNone/>
            </a:pPr>
            <a:r>
              <a:rPr b="1" lang="en" sz="3000">
                <a:solidFill>
                  <a:schemeClr val="accent5"/>
                </a:solidFill>
                <a:latin typeface="Ubuntu"/>
                <a:ea typeface="Ubuntu"/>
                <a:cs typeface="Ubuntu"/>
                <a:sym typeface="Ubuntu"/>
              </a:rPr>
              <a:t>2XXX</a:t>
            </a:r>
            <a:endParaRPr b="1" sz="3000">
              <a:solidFill>
                <a:schemeClr val="accent5"/>
              </a:solidFill>
              <a:latin typeface="Ubuntu"/>
              <a:ea typeface="Ubuntu"/>
              <a:cs typeface="Ubuntu"/>
              <a:sym typeface="Ubuntu"/>
            </a:endParaRPr>
          </a:p>
        </p:txBody>
      </p:sp>
      <p:sp>
        <p:nvSpPr>
          <p:cNvPr id="1362" name="Google Shape;1362;p71"/>
          <p:cNvSpPr txBox="1"/>
          <p:nvPr/>
        </p:nvSpPr>
        <p:spPr>
          <a:xfrm>
            <a:off x="4569779" y="2968410"/>
            <a:ext cx="1499100" cy="423300"/>
          </a:xfrm>
          <a:prstGeom prst="rect">
            <a:avLst/>
          </a:prstGeom>
          <a:noFill/>
          <a:ln>
            <a:noFill/>
          </a:ln>
        </p:spPr>
        <p:txBody>
          <a:bodyPr anchorCtr="0" anchor="b" bIns="91425" lIns="91425" spcFirstLastPara="1" rIns="91425" wrap="square" tIns="90000">
            <a:noAutofit/>
          </a:bodyPr>
          <a:lstStyle/>
          <a:p>
            <a:pPr indent="0" lvl="0" marL="0" rtl="0" algn="ctr">
              <a:spcBef>
                <a:spcPts val="0"/>
              </a:spcBef>
              <a:spcAft>
                <a:spcPts val="0"/>
              </a:spcAft>
              <a:buNone/>
            </a:pPr>
            <a:r>
              <a:rPr lang="en" sz="1800">
                <a:solidFill>
                  <a:schemeClr val="accent6"/>
                </a:solidFill>
                <a:latin typeface="Ubuntu"/>
                <a:ea typeface="Ubuntu"/>
                <a:cs typeface="Ubuntu"/>
                <a:sym typeface="Ubuntu"/>
              </a:rPr>
              <a:t>Earth</a:t>
            </a:r>
            <a:endParaRPr sz="1800">
              <a:solidFill>
                <a:schemeClr val="accent6"/>
              </a:solidFill>
              <a:latin typeface="Ubuntu"/>
              <a:ea typeface="Ubuntu"/>
              <a:cs typeface="Ubuntu"/>
              <a:sym typeface="Ubuntu"/>
            </a:endParaRPr>
          </a:p>
        </p:txBody>
      </p:sp>
      <p:cxnSp>
        <p:nvCxnSpPr>
          <p:cNvPr id="1363" name="Google Shape;1363;p71"/>
          <p:cNvCxnSpPr>
            <a:stCxn id="1355" idx="3"/>
            <a:endCxn id="1358" idx="1"/>
          </p:cNvCxnSpPr>
          <p:nvPr/>
        </p:nvCxnSpPr>
        <p:spPr>
          <a:xfrm>
            <a:off x="2378955" y="2242650"/>
            <a:ext cx="345900" cy="0"/>
          </a:xfrm>
          <a:prstGeom prst="straightConnector1">
            <a:avLst/>
          </a:prstGeom>
          <a:noFill/>
          <a:ln cap="flat" cmpd="sng" w="9525">
            <a:solidFill>
              <a:schemeClr val="accent6"/>
            </a:solidFill>
            <a:prstDash val="solid"/>
            <a:round/>
            <a:headEnd len="med" w="med" type="none"/>
            <a:tailEnd len="med" w="med" type="none"/>
          </a:ln>
          <a:effectLst>
            <a:outerShdw blurRad="214313" rotWithShape="0" algn="bl" dir="5400000" dist="47625">
              <a:schemeClr val="dk2">
                <a:alpha val="40000"/>
              </a:schemeClr>
            </a:outerShdw>
          </a:effectLst>
        </p:spPr>
      </p:cxnSp>
      <p:cxnSp>
        <p:nvCxnSpPr>
          <p:cNvPr id="1364" name="Google Shape;1364;p71"/>
          <p:cNvCxnSpPr>
            <a:stCxn id="1358" idx="3"/>
            <a:endCxn id="1361" idx="1"/>
          </p:cNvCxnSpPr>
          <p:nvPr/>
        </p:nvCxnSpPr>
        <p:spPr>
          <a:xfrm>
            <a:off x="4223904" y="2242650"/>
            <a:ext cx="345900" cy="0"/>
          </a:xfrm>
          <a:prstGeom prst="straightConnector1">
            <a:avLst/>
          </a:prstGeom>
          <a:noFill/>
          <a:ln cap="flat" cmpd="sng" w="9525">
            <a:solidFill>
              <a:schemeClr val="accent6"/>
            </a:solidFill>
            <a:prstDash val="solid"/>
            <a:round/>
            <a:headEnd len="med" w="med" type="none"/>
            <a:tailEnd len="med" w="med" type="none"/>
          </a:ln>
          <a:effectLst>
            <a:outerShdw blurRad="214313" rotWithShape="0" algn="bl" dir="5400000" dist="47625">
              <a:schemeClr val="dk2">
                <a:alpha val="40000"/>
              </a:schemeClr>
            </a:outerShdw>
          </a:effectLst>
        </p:spPr>
      </p:cxnSp>
      <p:cxnSp>
        <p:nvCxnSpPr>
          <p:cNvPr id="1365" name="Google Shape;1365;p71"/>
          <p:cNvCxnSpPr>
            <a:stCxn id="1355" idx="2"/>
            <a:endCxn id="1356" idx="0"/>
          </p:cNvCxnSpPr>
          <p:nvPr/>
        </p:nvCxnSpPr>
        <p:spPr>
          <a:xfrm>
            <a:off x="1629405" y="2495100"/>
            <a:ext cx="0" cy="473400"/>
          </a:xfrm>
          <a:prstGeom prst="straightConnector1">
            <a:avLst/>
          </a:prstGeom>
          <a:noFill/>
          <a:ln cap="flat" cmpd="sng" w="9525">
            <a:solidFill>
              <a:schemeClr val="accent6"/>
            </a:solidFill>
            <a:prstDash val="solid"/>
            <a:round/>
            <a:headEnd len="med" w="med" type="none"/>
            <a:tailEnd len="med" w="med" type="none"/>
          </a:ln>
          <a:effectLst>
            <a:outerShdw blurRad="214313" rotWithShape="0" algn="bl" dir="5400000" dist="47625">
              <a:schemeClr val="dk2">
                <a:alpha val="40000"/>
              </a:schemeClr>
            </a:outerShdw>
          </a:effectLst>
        </p:spPr>
      </p:cxnSp>
      <p:cxnSp>
        <p:nvCxnSpPr>
          <p:cNvPr id="1366" name="Google Shape;1366;p71"/>
          <p:cNvCxnSpPr>
            <a:stCxn id="1358" idx="2"/>
            <a:endCxn id="1359" idx="0"/>
          </p:cNvCxnSpPr>
          <p:nvPr/>
        </p:nvCxnSpPr>
        <p:spPr>
          <a:xfrm>
            <a:off x="3474354" y="2495100"/>
            <a:ext cx="0" cy="473400"/>
          </a:xfrm>
          <a:prstGeom prst="straightConnector1">
            <a:avLst/>
          </a:prstGeom>
          <a:noFill/>
          <a:ln cap="flat" cmpd="sng" w="9525">
            <a:solidFill>
              <a:schemeClr val="accent6"/>
            </a:solidFill>
            <a:prstDash val="solid"/>
            <a:round/>
            <a:headEnd len="med" w="med" type="none"/>
            <a:tailEnd len="med" w="med" type="none"/>
          </a:ln>
          <a:effectLst>
            <a:outerShdw blurRad="214313" rotWithShape="0" algn="bl" dir="5400000" dist="47625">
              <a:schemeClr val="dk2">
                <a:alpha val="40000"/>
              </a:schemeClr>
            </a:outerShdw>
          </a:effectLst>
        </p:spPr>
      </p:cxnSp>
      <p:cxnSp>
        <p:nvCxnSpPr>
          <p:cNvPr id="1367" name="Google Shape;1367;p71"/>
          <p:cNvCxnSpPr>
            <a:stCxn id="1361" idx="2"/>
            <a:endCxn id="1362" idx="0"/>
          </p:cNvCxnSpPr>
          <p:nvPr/>
        </p:nvCxnSpPr>
        <p:spPr>
          <a:xfrm>
            <a:off x="5319329" y="2495100"/>
            <a:ext cx="0" cy="473400"/>
          </a:xfrm>
          <a:prstGeom prst="straightConnector1">
            <a:avLst/>
          </a:prstGeom>
          <a:noFill/>
          <a:ln cap="flat" cmpd="sng" w="9525">
            <a:solidFill>
              <a:schemeClr val="accent6"/>
            </a:solidFill>
            <a:prstDash val="solid"/>
            <a:round/>
            <a:headEnd len="med" w="med" type="none"/>
            <a:tailEnd len="med" w="med" type="none"/>
          </a:ln>
          <a:effectLst>
            <a:outerShdw blurRad="214313" rotWithShape="0" algn="bl" dir="5400000" dist="47625">
              <a:schemeClr val="dk2">
                <a:alpha val="40000"/>
              </a:schemeClr>
            </a:outerShdw>
          </a:effectLst>
        </p:spPr>
      </p:cxnSp>
      <p:sp>
        <p:nvSpPr>
          <p:cNvPr id="1368" name="Google Shape;1368;p71"/>
          <p:cNvSpPr txBox="1"/>
          <p:nvPr/>
        </p:nvSpPr>
        <p:spPr>
          <a:xfrm>
            <a:off x="6414754" y="3312375"/>
            <a:ext cx="1499100" cy="856200"/>
          </a:xfrm>
          <a:prstGeom prst="rect">
            <a:avLst/>
          </a:prstGeom>
          <a:noFill/>
          <a:ln>
            <a:noFill/>
          </a:ln>
        </p:spPr>
        <p:txBody>
          <a:bodyPr anchorCtr="0" anchor="t" bIns="91425" lIns="91425" spcFirstLastPara="1" rIns="91425" wrap="square" tIns="90000">
            <a:noAutofit/>
          </a:bodyPr>
          <a:lstStyle/>
          <a:p>
            <a:pPr indent="0" lvl="0" marL="0" rtl="0" algn="ctr">
              <a:spcBef>
                <a:spcPts val="0"/>
              </a:spcBef>
              <a:spcAft>
                <a:spcPts val="0"/>
              </a:spcAft>
              <a:buNone/>
            </a:pPr>
            <a:r>
              <a:rPr lang="en">
                <a:solidFill>
                  <a:schemeClr val="accent6"/>
                </a:solidFill>
                <a:latin typeface="Ubuntu"/>
                <a:ea typeface="Ubuntu"/>
                <a:cs typeface="Ubuntu"/>
                <a:sym typeface="Ubuntu"/>
              </a:rPr>
              <a:t>Jupiter is the biggest planet of them all</a:t>
            </a:r>
            <a:endParaRPr>
              <a:solidFill>
                <a:schemeClr val="accent6"/>
              </a:solidFill>
              <a:latin typeface="Ubuntu"/>
              <a:ea typeface="Ubuntu"/>
              <a:cs typeface="Ubuntu"/>
              <a:sym typeface="Ubuntu"/>
            </a:endParaRPr>
          </a:p>
        </p:txBody>
      </p:sp>
      <p:sp>
        <p:nvSpPr>
          <p:cNvPr id="1369" name="Google Shape;1369;p71"/>
          <p:cNvSpPr txBox="1"/>
          <p:nvPr/>
        </p:nvSpPr>
        <p:spPr>
          <a:xfrm>
            <a:off x="6414754" y="1990200"/>
            <a:ext cx="1499100" cy="504900"/>
          </a:xfrm>
          <a:prstGeom prst="rect">
            <a:avLst/>
          </a:prstGeom>
          <a:noFill/>
          <a:ln>
            <a:noFill/>
          </a:ln>
          <a:effectLst>
            <a:outerShdw blurRad="214313" rotWithShape="0" algn="bl" dir="5400000" dist="47625">
              <a:schemeClr val="dk2">
                <a:alpha val="40000"/>
              </a:schemeClr>
            </a:outerShdw>
          </a:effectLst>
        </p:spPr>
        <p:txBody>
          <a:bodyPr anchorCtr="0" anchor="ctr" bIns="91425" lIns="91425" spcFirstLastPara="1" rIns="91425" wrap="square" tIns="90000">
            <a:noAutofit/>
          </a:bodyPr>
          <a:lstStyle/>
          <a:p>
            <a:pPr indent="0" lvl="0" marL="0" rtl="0" algn="ctr">
              <a:spcBef>
                <a:spcPts val="0"/>
              </a:spcBef>
              <a:spcAft>
                <a:spcPts val="0"/>
              </a:spcAft>
              <a:buNone/>
            </a:pPr>
            <a:r>
              <a:rPr b="1" lang="en" sz="3000">
                <a:solidFill>
                  <a:schemeClr val="accent5"/>
                </a:solidFill>
                <a:latin typeface="Ubuntu"/>
                <a:ea typeface="Ubuntu"/>
                <a:cs typeface="Ubuntu"/>
                <a:sym typeface="Ubuntu"/>
              </a:rPr>
              <a:t>2XXX</a:t>
            </a:r>
            <a:endParaRPr b="1" sz="3000">
              <a:solidFill>
                <a:schemeClr val="accent5"/>
              </a:solidFill>
              <a:latin typeface="Ubuntu"/>
              <a:ea typeface="Ubuntu"/>
              <a:cs typeface="Ubuntu"/>
              <a:sym typeface="Ubuntu"/>
            </a:endParaRPr>
          </a:p>
        </p:txBody>
      </p:sp>
      <p:sp>
        <p:nvSpPr>
          <p:cNvPr id="1370" name="Google Shape;1370;p71"/>
          <p:cNvSpPr txBox="1"/>
          <p:nvPr/>
        </p:nvSpPr>
        <p:spPr>
          <a:xfrm>
            <a:off x="6414754" y="2968410"/>
            <a:ext cx="1499100" cy="423300"/>
          </a:xfrm>
          <a:prstGeom prst="rect">
            <a:avLst/>
          </a:prstGeom>
          <a:noFill/>
          <a:ln>
            <a:noFill/>
          </a:ln>
        </p:spPr>
        <p:txBody>
          <a:bodyPr anchorCtr="0" anchor="b" bIns="91425" lIns="91425" spcFirstLastPara="1" rIns="91425" wrap="square" tIns="90000">
            <a:noAutofit/>
          </a:bodyPr>
          <a:lstStyle/>
          <a:p>
            <a:pPr indent="0" lvl="0" marL="0" rtl="0" algn="ctr">
              <a:spcBef>
                <a:spcPts val="0"/>
              </a:spcBef>
              <a:spcAft>
                <a:spcPts val="0"/>
              </a:spcAft>
              <a:buNone/>
            </a:pPr>
            <a:r>
              <a:rPr lang="en" sz="1800">
                <a:solidFill>
                  <a:schemeClr val="accent6"/>
                </a:solidFill>
                <a:latin typeface="Ubuntu"/>
                <a:ea typeface="Ubuntu"/>
                <a:cs typeface="Ubuntu"/>
                <a:sym typeface="Ubuntu"/>
              </a:rPr>
              <a:t>Jupiter</a:t>
            </a:r>
            <a:endParaRPr sz="1800">
              <a:solidFill>
                <a:schemeClr val="accent6"/>
              </a:solidFill>
              <a:latin typeface="Ubuntu"/>
              <a:ea typeface="Ubuntu"/>
              <a:cs typeface="Ubuntu"/>
              <a:sym typeface="Ubuntu"/>
            </a:endParaRPr>
          </a:p>
        </p:txBody>
      </p:sp>
      <p:cxnSp>
        <p:nvCxnSpPr>
          <p:cNvPr id="1371" name="Google Shape;1371;p71"/>
          <p:cNvCxnSpPr>
            <a:stCxn id="1369" idx="2"/>
            <a:endCxn id="1370" idx="0"/>
          </p:cNvCxnSpPr>
          <p:nvPr/>
        </p:nvCxnSpPr>
        <p:spPr>
          <a:xfrm>
            <a:off x="7164304" y="2495100"/>
            <a:ext cx="0" cy="473400"/>
          </a:xfrm>
          <a:prstGeom prst="straightConnector1">
            <a:avLst/>
          </a:prstGeom>
          <a:noFill/>
          <a:ln cap="flat" cmpd="sng" w="9525">
            <a:solidFill>
              <a:schemeClr val="accent6"/>
            </a:solidFill>
            <a:prstDash val="solid"/>
            <a:round/>
            <a:headEnd len="med" w="med" type="none"/>
            <a:tailEnd len="med" w="med" type="none"/>
          </a:ln>
          <a:effectLst>
            <a:outerShdw blurRad="214313" rotWithShape="0" algn="bl" dir="5400000" dist="47625">
              <a:schemeClr val="dk2">
                <a:alpha val="40000"/>
              </a:schemeClr>
            </a:outerShdw>
          </a:effectLst>
        </p:spPr>
      </p:cxnSp>
      <p:cxnSp>
        <p:nvCxnSpPr>
          <p:cNvPr id="1372" name="Google Shape;1372;p71"/>
          <p:cNvCxnSpPr>
            <a:stCxn id="1361" idx="3"/>
            <a:endCxn id="1369" idx="1"/>
          </p:cNvCxnSpPr>
          <p:nvPr/>
        </p:nvCxnSpPr>
        <p:spPr>
          <a:xfrm>
            <a:off x="6068879" y="2242650"/>
            <a:ext cx="345900" cy="0"/>
          </a:xfrm>
          <a:prstGeom prst="straightConnector1">
            <a:avLst/>
          </a:prstGeom>
          <a:noFill/>
          <a:ln cap="flat" cmpd="sng" w="9525">
            <a:solidFill>
              <a:schemeClr val="accent6"/>
            </a:solidFill>
            <a:prstDash val="solid"/>
            <a:round/>
            <a:headEnd len="med" w="med" type="none"/>
            <a:tailEnd len="med" w="med" type="none"/>
          </a:ln>
          <a:effectLst>
            <a:outerShdw blurRad="214313" rotWithShape="0" algn="bl" dir="5400000" dist="47625">
              <a:schemeClr val="dk2">
                <a:alpha val="40000"/>
              </a:schemeClr>
            </a:outerShdw>
          </a:effectLst>
        </p:spPr>
      </p:cxnSp>
      <p:sp>
        <p:nvSpPr>
          <p:cNvPr id="1373" name="Google Shape;1373;p71"/>
          <p:cNvSpPr/>
          <p:nvPr/>
        </p:nvSpPr>
        <p:spPr>
          <a:xfrm rot="-899991">
            <a:off x="6057900" y="-1641433"/>
            <a:ext cx="6891295" cy="2390061"/>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7" name="Shape 1377"/>
        <p:cNvGrpSpPr/>
        <p:nvPr/>
      </p:nvGrpSpPr>
      <p:grpSpPr>
        <a:xfrm>
          <a:off x="0" y="0"/>
          <a:ext cx="0" cy="0"/>
          <a:chOff x="0" y="0"/>
          <a:chExt cx="0" cy="0"/>
        </a:xfrm>
      </p:grpSpPr>
      <p:sp>
        <p:nvSpPr>
          <p:cNvPr id="1378" name="Google Shape;1378;p72"/>
          <p:cNvSpPr txBox="1"/>
          <p:nvPr>
            <p:ph type="title"/>
          </p:nvPr>
        </p:nvSpPr>
        <p:spPr>
          <a:xfrm>
            <a:off x="952400" y="539500"/>
            <a:ext cx="7239300" cy="4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r>
              <a:rPr lang="en"/>
              <a:t>ome mobile UX </a:t>
            </a:r>
            <a:r>
              <a:rPr b="1" lang="en">
                <a:solidFill>
                  <a:schemeClr val="accent5"/>
                </a:solidFill>
                <a:latin typeface="Ubuntu"/>
                <a:ea typeface="Ubuntu"/>
                <a:cs typeface="Ubuntu"/>
                <a:sym typeface="Ubuntu"/>
              </a:rPr>
              <a:t>design principles</a:t>
            </a:r>
            <a:endParaRPr b="1">
              <a:solidFill>
                <a:schemeClr val="accent5"/>
              </a:solidFill>
              <a:latin typeface="Ubuntu"/>
              <a:ea typeface="Ubuntu"/>
              <a:cs typeface="Ubuntu"/>
              <a:sym typeface="Ubuntu"/>
            </a:endParaRPr>
          </a:p>
        </p:txBody>
      </p:sp>
      <p:graphicFrame>
        <p:nvGraphicFramePr>
          <p:cNvPr id="1379" name="Google Shape;1379;p72"/>
          <p:cNvGraphicFramePr/>
          <p:nvPr/>
        </p:nvGraphicFramePr>
        <p:xfrm>
          <a:off x="952400" y="1569065"/>
          <a:ext cx="3000000" cy="3000000"/>
        </p:xfrm>
        <a:graphic>
          <a:graphicData uri="http://schemas.openxmlformats.org/drawingml/2006/table">
            <a:tbl>
              <a:tblPr>
                <a:noFill/>
                <a:tableStyleId>{7A84689C-C85F-4078-AA34-DF57F454E62E}</a:tableStyleId>
              </a:tblPr>
              <a:tblGrid>
                <a:gridCol w="594000"/>
                <a:gridCol w="382850"/>
                <a:gridCol w="488425"/>
                <a:gridCol w="488425"/>
                <a:gridCol w="488425"/>
                <a:gridCol w="488425"/>
                <a:gridCol w="488425"/>
              </a:tblGrid>
              <a:tr h="528700">
                <a:tc>
                  <a:txBody>
                    <a:bodyPr/>
                    <a:lstStyle/>
                    <a:p>
                      <a:pPr indent="0" lvl="0" marL="0" rtl="0" algn="r">
                        <a:spcBef>
                          <a:spcPts val="0"/>
                        </a:spcBef>
                        <a:spcAft>
                          <a:spcPts val="0"/>
                        </a:spcAft>
                        <a:buNone/>
                      </a:pPr>
                      <a:r>
                        <a:rPr b="1" lang="en" sz="2000">
                          <a:solidFill>
                            <a:schemeClr val="accent5"/>
                          </a:solidFill>
                          <a:latin typeface="Ubuntu"/>
                          <a:ea typeface="Ubuntu"/>
                          <a:cs typeface="Ubuntu"/>
                          <a:sym typeface="Ubuntu"/>
                        </a:rPr>
                        <a:t>01</a:t>
                      </a:r>
                      <a:endParaRPr b="1" sz="2000">
                        <a:solidFill>
                          <a:schemeClr val="accent5"/>
                        </a:solidFill>
                        <a:latin typeface="Ubuntu"/>
                        <a:ea typeface="Ubuntu"/>
                        <a:cs typeface="Ubuntu"/>
                        <a:sym typeface="Ubuntu"/>
                      </a:endParaRPr>
                    </a:p>
                  </a:txBody>
                  <a:tcPr marT="0" marB="0" marR="91425" marL="91425" anchor="ctr">
                    <a:lnL cap="flat" cmpd="sng" w="9525">
                      <a:solidFill>
                        <a:schemeClr val="accent6">
                          <a:alpha val="0"/>
                        </a:schemeClr>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c gridSpan="6">
                  <a:txBody>
                    <a:bodyPr/>
                    <a:lstStyle/>
                    <a:p>
                      <a:pPr indent="0" lvl="0" marL="0" rtl="0" algn="l">
                        <a:spcBef>
                          <a:spcPts val="0"/>
                        </a:spcBef>
                        <a:spcAft>
                          <a:spcPts val="0"/>
                        </a:spcAft>
                        <a:buNone/>
                      </a:pPr>
                      <a:r>
                        <a:rPr lang="en">
                          <a:solidFill>
                            <a:schemeClr val="accent6"/>
                          </a:solidFill>
                          <a:latin typeface="Ubuntu"/>
                          <a:ea typeface="Ubuntu"/>
                          <a:cs typeface="Ubuntu"/>
                          <a:sym typeface="Ubuntu"/>
                        </a:rPr>
                        <a:t>Write a design principle</a:t>
                      </a:r>
                      <a:endParaRPr sz="1800">
                        <a:solidFill>
                          <a:schemeClr val="accent6"/>
                        </a:solidFill>
                        <a:latin typeface="Ubuntu"/>
                        <a:ea typeface="Ubuntu"/>
                        <a:cs typeface="Ubuntu"/>
                        <a:sym typeface="Ubuntu"/>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c hMerge="1"/>
                <a:tc hMerge="1"/>
                <a:tc hMerge="1"/>
                <a:tc hMerge="1"/>
                <a:tc hMerge="1"/>
              </a:tr>
              <a:tr h="528700">
                <a:tc>
                  <a:txBody>
                    <a:bodyPr/>
                    <a:lstStyle/>
                    <a:p>
                      <a:pPr indent="0" lvl="0" marL="0" rtl="0" algn="r">
                        <a:spcBef>
                          <a:spcPts val="0"/>
                        </a:spcBef>
                        <a:spcAft>
                          <a:spcPts val="0"/>
                        </a:spcAft>
                        <a:buNone/>
                      </a:pPr>
                      <a:r>
                        <a:rPr b="1" lang="en" sz="2000">
                          <a:solidFill>
                            <a:schemeClr val="accent5"/>
                          </a:solidFill>
                          <a:latin typeface="Ubuntu"/>
                          <a:ea typeface="Ubuntu"/>
                          <a:cs typeface="Ubuntu"/>
                          <a:sym typeface="Ubuntu"/>
                        </a:rPr>
                        <a:t>02</a:t>
                      </a:r>
                      <a:endParaRPr b="1" sz="2000">
                        <a:solidFill>
                          <a:schemeClr val="accent5"/>
                        </a:solidFill>
                        <a:latin typeface="Ubuntu"/>
                        <a:ea typeface="Ubuntu"/>
                        <a:cs typeface="Ubuntu"/>
                        <a:sym typeface="Ubuntu"/>
                      </a:endParaRPr>
                    </a:p>
                  </a:txBody>
                  <a:tcPr marT="0" marB="0" marR="91425" marL="91425" anchor="ctr">
                    <a:lnL cap="flat" cmpd="sng" w="9525">
                      <a:solidFill>
                        <a:schemeClr val="accent6">
                          <a:alpha val="0"/>
                        </a:schemeClr>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gridSpan="6">
                  <a:txBody>
                    <a:bodyPr/>
                    <a:lstStyle/>
                    <a:p>
                      <a:pPr indent="0" lvl="0" marL="0" rtl="0" algn="l">
                        <a:spcBef>
                          <a:spcPts val="0"/>
                        </a:spcBef>
                        <a:spcAft>
                          <a:spcPts val="0"/>
                        </a:spcAft>
                        <a:buNone/>
                      </a:pPr>
                      <a:r>
                        <a:rPr lang="en">
                          <a:solidFill>
                            <a:schemeClr val="accent6"/>
                          </a:solidFill>
                          <a:latin typeface="Ubuntu"/>
                          <a:ea typeface="Ubuntu"/>
                          <a:cs typeface="Ubuntu"/>
                          <a:sym typeface="Ubuntu"/>
                        </a:rPr>
                        <a:t>Write a design principle</a:t>
                      </a:r>
                      <a:endParaRPr>
                        <a:solidFill>
                          <a:schemeClr val="accent6"/>
                        </a:solidFill>
                        <a:latin typeface="Ubuntu"/>
                        <a:ea typeface="Ubuntu"/>
                        <a:cs typeface="Ubuntu"/>
                        <a:sym typeface="Ubuntu"/>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hMerge="1"/>
                <a:tc hMerge="1"/>
                <a:tc hMerge="1"/>
                <a:tc hMerge="1"/>
                <a:tc hMerge="1"/>
              </a:tr>
              <a:tr h="528700">
                <a:tc>
                  <a:txBody>
                    <a:bodyPr/>
                    <a:lstStyle/>
                    <a:p>
                      <a:pPr indent="0" lvl="0" marL="0" rtl="0" algn="r">
                        <a:spcBef>
                          <a:spcPts val="0"/>
                        </a:spcBef>
                        <a:spcAft>
                          <a:spcPts val="0"/>
                        </a:spcAft>
                        <a:buNone/>
                      </a:pPr>
                      <a:r>
                        <a:rPr b="1" lang="en" sz="2000">
                          <a:solidFill>
                            <a:schemeClr val="accent5"/>
                          </a:solidFill>
                          <a:latin typeface="Ubuntu"/>
                          <a:ea typeface="Ubuntu"/>
                          <a:cs typeface="Ubuntu"/>
                          <a:sym typeface="Ubuntu"/>
                        </a:rPr>
                        <a:t>03</a:t>
                      </a:r>
                      <a:endParaRPr b="1" sz="2000">
                        <a:solidFill>
                          <a:schemeClr val="accent5"/>
                        </a:solidFill>
                        <a:latin typeface="Ubuntu"/>
                        <a:ea typeface="Ubuntu"/>
                        <a:cs typeface="Ubuntu"/>
                        <a:sym typeface="Ubuntu"/>
                      </a:endParaRPr>
                    </a:p>
                  </a:txBody>
                  <a:tcPr marT="0" marB="0" marR="91425" marL="91425" anchor="ctr">
                    <a:lnL cap="flat" cmpd="sng" w="9525">
                      <a:solidFill>
                        <a:schemeClr val="accent6">
                          <a:alpha val="0"/>
                        </a:schemeClr>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gridSpan="6">
                  <a:txBody>
                    <a:bodyPr/>
                    <a:lstStyle/>
                    <a:p>
                      <a:pPr indent="0" lvl="0" marL="0" rtl="0" algn="l">
                        <a:spcBef>
                          <a:spcPts val="0"/>
                        </a:spcBef>
                        <a:spcAft>
                          <a:spcPts val="0"/>
                        </a:spcAft>
                        <a:buNone/>
                      </a:pPr>
                      <a:r>
                        <a:rPr lang="en">
                          <a:solidFill>
                            <a:schemeClr val="accent6"/>
                          </a:solidFill>
                          <a:latin typeface="Ubuntu"/>
                          <a:ea typeface="Ubuntu"/>
                          <a:cs typeface="Ubuntu"/>
                          <a:sym typeface="Ubuntu"/>
                        </a:rPr>
                        <a:t>Write a design principle</a:t>
                      </a:r>
                      <a:endParaRPr sz="2000">
                        <a:solidFill>
                          <a:schemeClr val="accent6"/>
                        </a:solidFill>
                        <a:latin typeface="Ubuntu"/>
                        <a:ea typeface="Ubuntu"/>
                        <a:cs typeface="Ubuntu"/>
                        <a:sym typeface="Ubuntu"/>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hMerge="1"/>
                <a:tc hMerge="1"/>
                <a:tc hMerge="1"/>
                <a:tc hMerge="1"/>
                <a:tc hMerge="1"/>
              </a:tr>
              <a:tr h="528700">
                <a:tc>
                  <a:txBody>
                    <a:bodyPr/>
                    <a:lstStyle/>
                    <a:p>
                      <a:pPr indent="0" lvl="0" marL="0" rtl="0" algn="r">
                        <a:spcBef>
                          <a:spcPts val="0"/>
                        </a:spcBef>
                        <a:spcAft>
                          <a:spcPts val="0"/>
                        </a:spcAft>
                        <a:buNone/>
                      </a:pPr>
                      <a:r>
                        <a:rPr b="1" lang="en" sz="2000">
                          <a:solidFill>
                            <a:schemeClr val="accent5"/>
                          </a:solidFill>
                          <a:latin typeface="Ubuntu"/>
                          <a:ea typeface="Ubuntu"/>
                          <a:cs typeface="Ubuntu"/>
                          <a:sym typeface="Ubuntu"/>
                        </a:rPr>
                        <a:t>04</a:t>
                      </a:r>
                      <a:endParaRPr b="1" sz="2000">
                        <a:solidFill>
                          <a:schemeClr val="accent5"/>
                        </a:solidFill>
                        <a:latin typeface="Ubuntu"/>
                        <a:ea typeface="Ubuntu"/>
                        <a:cs typeface="Ubuntu"/>
                        <a:sym typeface="Ubuntu"/>
                      </a:endParaRPr>
                    </a:p>
                  </a:txBody>
                  <a:tcPr marT="0" marB="0" marR="91425" marL="91425" anchor="ctr">
                    <a:lnL cap="flat" cmpd="sng" w="9525">
                      <a:solidFill>
                        <a:schemeClr val="accent6">
                          <a:alpha val="0"/>
                        </a:schemeClr>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gridSpan="6">
                  <a:txBody>
                    <a:bodyPr/>
                    <a:lstStyle/>
                    <a:p>
                      <a:pPr indent="0" lvl="0" marL="0" rtl="0" algn="l">
                        <a:spcBef>
                          <a:spcPts val="0"/>
                        </a:spcBef>
                        <a:spcAft>
                          <a:spcPts val="0"/>
                        </a:spcAft>
                        <a:buNone/>
                      </a:pPr>
                      <a:r>
                        <a:rPr lang="en">
                          <a:solidFill>
                            <a:schemeClr val="accent6"/>
                          </a:solidFill>
                          <a:latin typeface="Ubuntu"/>
                          <a:ea typeface="Ubuntu"/>
                          <a:cs typeface="Ubuntu"/>
                          <a:sym typeface="Ubuntu"/>
                        </a:rPr>
                        <a:t>Write a design principle</a:t>
                      </a:r>
                      <a:endParaRPr sz="2000">
                        <a:solidFill>
                          <a:schemeClr val="accent6"/>
                        </a:solidFill>
                        <a:latin typeface="Ubuntu"/>
                        <a:ea typeface="Ubuntu"/>
                        <a:cs typeface="Ubuntu"/>
                        <a:sym typeface="Ubuntu"/>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hMerge="1"/>
                <a:tc hMerge="1"/>
                <a:tc hMerge="1"/>
                <a:tc hMerge="1"/>
                <a:tc hMerge="1"/>
              </a:tr>
              <a:tr h="528700">
                <a:tc>
                  <a:txBody>
                    <a:bodyPr/>
                    <a:lstStyle/>
                    <a:p>
                      <a:pPr indent="0" lvl="0" marL="0" rtl="0" algn="r">
                        <a:spcBef>
                          <a:spcPts val="0"/>
                        </a:spcBef>
                        <a:spcAft>
                          <a:spcPts val="0"/>
                        </a:spcAft>
                        <a:buNone/>
                      </a:pPr>
                      <a:r>
                        <a:rPr b="1" lang="en" sz="2000">
                          <a:solidFill>
                            <a:schemeClr val="accent5"/>
                          </a:solidFill>
                          <a:latin typeface="Ubuntu"/>
                          <a:ea typeface="Ubuntu"/>
                          <a:cs typeface="Ubuntu"/>
                          <a:sym typeface="Ubuntu"/>
                        </a:rPr>
                        <a:t>05</a:t>
                      </a:r>
                      <a:endParaRPr b="1" sz="2000">
                        <a:solidFill>
                          <a:schemeClr val="accent5"/>
                        </a:solidFill>
                        <a:latin typeface="Ubuntu"/>
                        <a:ea typeface="Ubuntu"/>
                        <a:cs typeface="Ubuntu"/>
                        <a:sym typeface="Ubuntu"/>
                      </a:endParaRPr>
                    </a:p>
                  </a:txBody>
                  <a:tcPr marT="0" marB="0" marR="91425" marL="91425" anchor="ctr">
                    <a:lnL cap="flat" cmpd="sng" w="9525">
                      <a:solidFill>
                        <a:schemeClr val="accent6">
                          <a:alpha val="0"/>
                        </a:schemeClr>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c gridSpan="6">
                  <a:txBody>
                    <a:bodyPr/>
                    <a:lstStyle/>
                    <a:p>
                      <a:pPr indent="0" lvl="0" marL="0" rtl="0" algn="l">
                        <a:spcBef>
                          <a:spcPts val="0"/>
                        </a:spcBef>
                        <a:spcAft>
                          <a:spcPts val="0"/>
                        </a:spcAft>
                        <a:buNone/>
                      </a:pPr>
                      <a:r>
                        <a:rPr lang="en">
                          <a:solidFill>
                            <a:schemeClr val="accent6"/>
                          </a:solidFill>
                          <a:latin typeface="Ubuntu"/>
                          <a:ea typeface="Ubuntu"/>
                          <a:cs typeface="Ubuntu"/>
                          <a:sym typeface="Ubuntu"/>
                        </a:rPr>
                        <a:t>Write a design principle</a:t>
                      </a:r>
                      <a:endParaRPr sz="2000">
                        <a:solidFill>
                          <a:schemeClr val="accent6"/>
                        </a:solidFill>
                        <a:latin typeface="Ubuntu"/>
                        <a:ea typeface="Ubuntu"/>
                        <a:cs typeface="Ubuntu"/>
                        <a:sym typeface="Ubuntu"/>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c hMerge="1"/>
                <a:tc hMerge="1"/>
                <a:tc hMerge="1"/>
                <a:tc hMerge="1"/>
                <a:tc hMerge="1"/>
              </a:tr>
            </a:tbl>
          </a:graphicData>
        </a:graphic>
      </p:graphicFrame>
      <p:graphicFrame>
        <p:nvGraphicFramePr>
          <p:cNvPr id="1380" name="Google Shape;1380;p72"/>
          <p:cNvGraphicFramePr/>
          <p:nvPr/>
        </p:nvGraphicFramePr>
        <p:xfrm>
          <a:off x="4772625" y="1569065"/>
          <a:ext cx="3000000" cy="3000000"/>
        </p:xfrm>
        <a:graphic>
          <a:graphicData uri="http://schemas.openxmlformats.org/drawingml/2006/table">
            <a:tbl>
              <a:tblPr>
                <a:noFill/>
                <a:tableStyleId>{7A84689C-C85F-4078-AA34-DF57F454E62E}</a:tableStyleId>
              </a:tblPr>
              <a:tblGrid>
                <a:gridCol w="594000"/>
                <a:gridCol w="382850"/>
                <a:gridCol w="488425"/>
                <a:gridCol w="488425"/>
                <a:gridCol w="488425"/>
                <a:gridCol w="488425"/>
                <a:gridCol w="488425"/>
              </a:tblGrid>
              <a:tr h="528700">
                <a:tc>
                  <a:txBody>
                    <a:bodyPr/>
                    <a:lstStyle/>
                    <a:p>
                      <a:pPr indent="0" lvl="0" marL="0" rtl="0" algn="r">
                        <a:spcBef>
                          <a:spcPts val="0"/>
                        </a:spcBef>
                        <a:spcAft>
                          <a:spcPts val="0"/>
                        </a:spcAft>
                        <a:buNone/>
                      </a:pPr>
                      <a:r>
                        <a:rPr b="1" lang="en" sz="2000">
                          <a:solidFill>
                            <a:schemeClr val="accent5"/>
                          </a:solidFill>
                          <a:latin typeface="Ubuntu"/>
                          <a:ea typeface="Ubuntu"/>
                          <a:cs typeface="Ubuntu"/>
                          <a:sym typeface="Ubuntu"/>
                        </a:rPr>
                        <a:t>06</a:t>
                      </a:r>
                      <a:endParaRPr b="1" sz="2000">
                        <a:solidFill>
                          <a:schemeClr val="accent5"/>
                        </a:solidFill>
                        <a:latin typeface="Ubuntu"/>
                        <a:ea typeface="Ubuntu"/>
                        <a:cs typeface="Ubuntu"/>
                        <a:sym typeface="Ubuntu"/>
                      </a:endParaRPr>
                    </a:p>
                  </a:txBody>
                  <a:tcPr marT="0" marB="0" marR="91425" marL="91425" anchor="ctr">
                    <a:lnL cap="flat" cmpd="sng" w="9525">
                      <a:solidFill>
                        <a:schemeClr val="accent6">
                          <a:alpha val="0"/>
                        </a:schemeClr>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c gridSpan="6">
                  <a:txBody>
                    <a:bodyPr/>
                    <a:lstStyle/>
                    <a:p>
                      <a:pPr indent="0" lvl="0" marL="0" rtl="0" algn="l">
                        <a:spcBef>
                          <a:spcPts val="0"/>
                        </a:spcBef>
                        <a:spcAft>
                          <a:spcPts val="0"/>
                        </a:spcAft>
                        <a:buNone/>
                      </a:pPr>
                      <a:r>
                        <a:rPr lang="en">
                          <a:solidFill>
                            <a:schemeClr val="accent6"/>
                          </a:solidFill>
                          <a:latin typeface="Ubuntu"/>
                          <a:ea typeface="Ubuntu"/>
                          <a:cs typeface="Ubuntu"/>
                          <a:sym typeface="Ubuntu"/>
                        </a:rPr>
                        <a:t>Write a design principle</a:t>
                      </a:r>
                      <a:endParaRPr sz="1800">
                        <a:solidFill>
                          <a:schemeClr val="accent6"/>
                        </a:solidFill>
                        <a:latin typeface="Ubuntu"/>
                        <a:ea typeface="Ubuntu"/>
                        <a:cs typeface="Ubuntu"/>
                        <a:sym typeface="Ubuntu"/>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c hMerge="1"/>
                <a:tc hMerge="1"/>
                <a:tc hMerge="1"/>
                <a:tc hMerge="1"/>
                <a:tc hMerge="1"/>
              </a:tr>
              <a:tr h="528700">
                <a:tc>
                  <a:txBody>
                    <a:bodyPr/>
                    <a:lstStyle/>
                    <a:p>
                      <a:pPr indent="0" lvl="0" marL="0" rtl="0" algn="r">
                        <a:spcBef>
                          <a:spcPts val="0"/>
                        </a:spcBef>
                        <a:spcAft>
                          <a:spcPts val="0"/>
                        </a:spcAft>
                        <a:buNone/>
                      </a:pPr>
                      <a:r>
                        <a:rPr b="1" lang="en" sz="2000">
                          <a:solidFill>
                            <a:schemeClr val="accent5"/>
                          </a:solidFill>
                          <a:latin typeface="Ubuntu"/>
                          <a:ea typeface="Ubuntu"/>
                          <a:cs typeface="Ubuntu"/>
                          <a:sym typeface="Ubuntu"/>
                        </a:rPr>
                        <a:t>07</a:t>
                      </a:r>
                      <a:endParaRPr b="1" sz="2000">
                        <a:solidFill>
                          <a:schemeClr val="accent5"/>
                        </a:solidFill>
                        <a:latin typeface="Ubuntu"/>
                        <a:ea typeface="Ubuntu"/>
                        <a:cs typeface="Ubuntu"/>
                        <a:sym typeface="Ubuntu"/>
                      </a:endParaRPr>
                    </a:p>
                  </a:txBody>
                  <a:tcPr marT="0" marB="0" marR="91425" marL="91425" anchor="ctr">
                    <a:lnL cap="flat" cmpd="sng" w="9525">
                      <a:solidFill>
                        <a:schemeClr val="accent6">
                          <a:alpha val="0"/>
                        </a:schemeClr>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gridSpan="6">
                  <a:txBody>
                    <a:bodyPr/>
                    <a:lstStyle/>
                    <a:p>
                      <a:pPr indent="0" lvl="0" marL="0" rtl="0" algn="l">
                        <a:spcBef>
                          <a:spcPts val="0"/>
                        </a:spcBef>
                        <a:spcAft>
                          <a:spcPts val="0"/>
                        </a:spcAft>
                        <a:buNone/>
                      </a:pPr>
                      <a:r>
                        <a:rPr lang="en">
                          <a:solidFill>
                            <a:schemeClr val="accent6"/>
                          </a:solidFill>
                          <a:latin typeface="Ubuntu"/>
                          <a:ea typeface="Ubuntu"/>
                          <a:cs typeface="Ubuntu"/>
                          <a:sym typeface="Ubuntu"/>
                        </a:rPr>
                        <a:t>Write a design principle</a:t>
                      </a:r>
                      <a:endParaRPr>
                        <a:solidFill>
                          <a:schemeClr val="accent6"/>
                        </a:solidFill>
                        <a:latin typeface="Ubuntu"/>
                        <a:ea typeface="Ubuntu"/>
                        <a:cs typeface="Ubuntu"/>
                        <a:sym typeface="Ubuntu"/>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hMerge="1"/>
                <a:tc hMerge="1"/>
                <a:tc hMerge="1"/>
                <a:tc hMerge="1"/>
                <a:tc hMerge="1"/>
              </a:tr>
              <a:tr h="528700">
                <a:tc>
                  <a:txBody>
                    <a:bodyPr/>
                    <a:lstStyle/>
                    <a:p>
                      <a:pPr indent="0" lvl="0" marL="0" rtl="0" algn="r">
                        <a:spcBef>
                          <a:spcPts val="0"/>
                        </a:spcBef>
                        <a:spcAft>
                          <a:spcPts val="0"/>
                        </a:spcAft>
                        <a:buNone/>
                      </a:pPr>
                      <a:r>
                        <a:rPr b="1" lang="en" sz="2000">
                          <a:solidFill>
                            <a:schemeClr val="accent5"/>
                          </a:solidFill>
                          <a:latin typeface="Ubuntu"/>
                          <a:ea typeface="Ubuntu"/>
                          <a:cs typeface="Ubuntu"/>
                          <a:sym typeface="Ubuntu"/>
                        </a:rPr>
                        <a:t>08</a:t>
                      </a:r>
                      <a:endParaRPr b="1" sz="2000">
                        <a:solidFill>
                          <a:schemeClr val="accent5"/>
                        </a:solidFill>
                        <a:latin typeface="Ubuntu"/>
                        <a:ea typeface="Ubuntu"/>
                        <a:cs typeface="Ubuntu"/>
                        <a:sym typeface="Ubuntu"/>
                      </a:endParaRPr>
                    </a:p>
                  </a:txBody>
                  <a:tcPr marT="0" marB="0" marR="91425" marL="91425" anchor="ctr">
                    <a:lnL cap="flat" cmpd="sng" w="9525">
                      <a:solidFill>
                        <a:schemeClr val="accent6">
                          <a:alpha val="0"/>
                        </a:schemeClr>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gridSpan="6">
                  <a:txBody>
                    <a:bodyPr/>
                    <a:lstStyle/>
                    <a:p>
                      <a:pPr indent="0" lvl="0" marL="0" rtl="0" algn="l">
                        <a:spcBef>
                          <a:spcPts val="0"/>
                        </a:spcBef>
                        <a:spcAft>
                          <a:spcPts val="0"/>
                        </a:spcAft>
                        <a:buNone/>
                      </a:pPr>
                      <a:r>
                        <a:rPr lang="en">
                          <a:solidFill>
                            <a:schemeClr val="accent6"/>
                          </a:solidFill>
                          <a:latin typeface="Ubuntu"/>
                          <a:ea typeface="Ubuntu"/>
                          <a:cs typeface="Ubuntu"/>
                          <a:sym typeface="Ubuntu"/>
                        </a:rPr>
                        <a:t>Write a design principle</a:t>
                      </a:r>
                      <a:endParaRPr sz="2000">
                        <a:solidFill>
                          <a:schemeClr val="accent6"/>
                        </a:solidFill>
                        <a:latin typeface="Ubuntu"/>
                        <a:ea typeface="Ubuntu"/>
                        <a:cs typeface="Ubuntu"/>
                        <a:sym typeface="Ubuntu"/>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hMerge="1"/>
                <a:tc hMerge="1"/>
                <a:tc hMerge="1"/>
                <a:tc hMerge="1"/>
                <a:tc hMerge="1"/>
              </a:tr>
              <a:tr h="528700">
                <a:tc>
                  <a:txBody>
                    <a:bodyPr/>
                    <a:lstStyle/>
                    <a:p>
                      <a:pPr indent="0" lvl="0" marL="0" rtl="0" algn="r">
                        <a:spcBef>
                          <a:spcPts val="0"/>
                        </a:spcBef>
                        <a:spcAft>
                          <a:spcPts val="0"/>
                        </a:spcAft>
                        <a:buNone/>
                      </a:pPr>
                      <a:r>
                        <a:rPr b="1" lang="en" sz="2000">
                          <a:solidFill>
                            <a:schemeClr val="accent5"/>
                          </a:solidFill>
                          <a:latin typeface="Ubuntu"/>
                          <a:ea typeface="Ubuntu"/>
                          <a:cs typeface="Ubuntu"/>
                          <a:sym typeface="Ubuntu"/>
                        </a:rPr>
                        <a:t>09</a:t>
                      </a:r>
                      <a:endParaRPr b="1" sz="2000">
                        <a:solidFill>
                          <a:schemeClr val="accent5"/>
                        </a:solidFill>
                        <a:latin typeface="Ubuntu"/>
                        <a:ea typeface="Ubuntu"/>
                        <a:cs typeface="Ubuntu"/>
                        <a:sym typeface="Ubuntu"/>
                      </a:endParaRPr>
                    </a:p>
                  </a:txBody>
                  <a:tcPr marT="0" marB="0" marR="91425" marL="91425" anchor="ctr">
                    <a:lnL cap="flat" cmpd="sng" w="9525">
                      <a:solidFill>
                        <a:schemeClr val="accent6">
                          <a:alpha val="0"/>
                        </a:schemeClr>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gridSpan="6">
                  <a:txBody>
                    <a:bodyPr/>
                    <a:lstStyle/>
                    <a:p>
                      <a:pPr indent="0" lvl="0" marL="0" rtl="0" algn="l">
                        <a:spcBef>
                          <a:spcPts val="0"/>
                        </a:spcBef>
                        <a:spcAft>
                          <a:spcPts val="0"/>
                        </a:spcAft>
                        <a:buNone/>
                      </a:pPr>
                      <a:r>
                        <a:rPr lang="en">
                          <a:solidFill>
                            <a:schemeClr val="accent6"/>
                          </a:solidFill>
                          <a:latin typeface="Ubuntu"/>
                          <a:ea typeface="Ubuntu"/>
                          <a:cs typeface="Ubuntu"/>
                          <a:sym typeface="Ubuntu"/>
                        </a:rPr>
                        <a:t>Write a design principle</a:t>
                      </a:r>
                      <a:endParaRPr sz="2000">
                        <a:solidFill>
                          <a:schemeClr val="accent6"/>
                        </a:solidFill>
                        <a:latin typeface="Ubuntu"/>
                        <a:ea typeface="Ubuntu"/>
                        <a:cs typeface="Ubuntu"/>
                        <a:sym typeface="Ubuntu"/>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hMerge="1"/>
                <a:tc hMerge="1"/>
                <a:tc hMerge="1"/>
                <a:tc hMerge="1"/>
                <a:tc hMerge="1"/>
              </a:tr>
              <a:tr h="528700">
                <a:tc>
                  <a:txBody>
                    <a:bodyPr/>
                    <a:lstStyle/>
                    <a:p>
                      <a:pPr indent="0" lvl="0" marL="0" rtl="0" algn="r">
                        <a:spcBef>
                          <a:spcPts val="0"/>
                        </a:spcBef>
                        <a:spcAft>
                          <a:spcPts val="0"/>
                        </a:spcAft>
                        <a:buNone/>
                      </a:pPr>
                      <a:r>
                        <a:rPr b="1" lang="en" sz="2000">
                          <a:solidFill>
                            <a:schemeClr val="accent5"/>
                          </a:solidFill>
                          <a:latin typeface="Ubuntu"/>
                          <a:ea typeface="Ubuntu"/>
                          <a:cs typeface="Ubuntu"/>
                          <a:sym typeface="Ubuntu"/>
                        </a:rPr>
                        <a:t>10</a:t>
                      </a:r>
                      <a:endParaRPr b="1" sz="2000">
                        <a:solidFill>
                          <a:schemeClr val="accent5"/>
                        </a:solidFill>
                        <a:latin typeface="Ubuntu"/>
                        <a:ea typeface="Ubuntu"/>
                        <a:cs typeface="Ubuntu"/>
                        <a:sym typeface="Ubuntu"/>
                      </a:endParaRPr>
                    </a:p>
                  </a:txBody>
                  <a:tcPr marT="0" marB="0" marR="91425" marL="91425" anchor="ctr">
                    <a:lnL cap="flat" cmpd="sng" w="9525">
                      <a:solidFill>
                        <a:schemeClr val="accent6">
                          <a:alpha val="0"/>
                        </a:schemeClr>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c gridSpan="6">
                  <a:txBody>
                    <a:bodyPr/>
                    <a:lstStyle/>
                    <a:p>
                      <a:pPr indent="0" lvl="0" marL="0" rtl="0" algn="l">
                        <a:spcBef>
                          <a:spcPts val="0"/>
                        </a:spcBef>
                        <a:spcAft>
                          <a:spcPts val="0"/>
                        </a:spcAft>
                        <a:buNone/>
                      </a:pPr>
                      <a:r>
                        <a:rPr lang="en">
                          <a:solidFill>
                            <a:schemeClr val="accent6"/>
                          </a:solidFill>
                          <a:latin typeface="Ubuntu"/>
                          <a:ea typeface="Ubuntu"/>
                          <a:cs typeface="Ubuntu"/>
                          <a:sym typeface="Ubuntu"/>
                        </a:rPr>
                        <a:t>Write a design principle</a:t>
                      </a:r>
                      <a:endParaRPr sz="2000">
                        <a:solidFill>
                          <a:schemeClr val="accent6"/>
                        </a:solidFill>
                        <a:latin typeface="Ubuntu"/>
                        <a:ea typeface="Ubuntu"/>
                        <a:cs typeface="Ubuntu"/>
                        <a:sym typeface="Ubuntu"/>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c hMerge="1"/>
                <a:tc hMerge="1"/>
                <a:tc hMerge="1"/>
                <a:tc hMerge="1"/>
                <a:tc hMerge="1"/>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4" name="Shape 1384"/>
        <p:cNvGrpSpPr/>
        <p:nvPr/>
      </p:nvGrpSpPr>
      <p:grpSpPr>
        <a:xfrm>
          <a:off x="0" y="0"/>
          <a:ext cx="0" cy="0"/>
          <a:chOff x="0" y="0"/>
          <a:chExt cx="0" cy="0"/>
        </a:xfrm>
      </p:grpSpPr>
      <p:sp>
        <p:nvSpPr>
          <p:cNvPr id="1385" name="Google Shape;1385;p73"/>
          <p:cNvSpPr txBox="1"/>
          <p:nvPr>
            <p:ph type="title"/>
          </p:nvPr>
        </p:nvSpPr>
        <p:spPr>
          <a:xfrm>
            <a:off x="952400" y="539500"/>
            <a:ext cx="7239300" cy="4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daptation in the evolution </a:t>
            </a:r>
            <a:r>
              <a:rPr b="1" lang="en">
                <a:solidFill>
                  <a:schemeClr val="accent5"/>
                </a:solidFill>
                <a:latin typeface="Ubuntu"/>
                <a:ea typeface="Ubuntu"/>
                <a:cs typeface="Ubuntu"/>
                <a:sym typeface="Ubuntu"/>
              </a:rPr>
              <a:t>of the contents</a:t>
            </a:r>
            <a:endParaRPr b="1">
              <a:solidFill>
                <a:schemeClr val="accent5"/>
              </a:solidFill>
              <a:latin typeface="Ubuntu"/>
              <a:ea typeface="Ubuntu"/>
              <a:cs typeface="Ubuntu"/>
              <a:sym typeface="Ubuntu"/>
            </a:endParaRPr>
          </a:p>
        </p:txBody>
      </p:sp>
      <p:sp>
        <p:nvSpPr>
          <p:cNvPr id="1386" name="Google Shape;1386;p73"/>
          <p:cNvSpPr txBox="1"/>
          <p:nvPr/>
        </p:nvSpPr>
        <p:spPr>
          <a:xfrm>
            <a:off x="952400" y="4342275"/>
            <a:ext cx="7239300" cy="266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000">
                <a:solidFill>
                  <a:schemeClr val="accent6"/>
                </a:solidFill>
                <a:latin typeface="Ubuntu"/>
                <a:ea typeface="Ubuntu"/>
                <a:cs typeface="Ubuntu"/>
                <a:sym typeface="Ubuntu"/>
              </a:rPr>
              <a:t>Follow the link in the graph to modify its data and then paste the new one here. </a:t>
            </a:r>
            <a:r>
              <a:rPr b="1" lang="en" sz="1000">
                <a:solidFill>
                  <a:schemeClr val="accent6"/>
                </a:solidFill>
                <a:uFill>
                  <a:noFill/>
                </a:uFill>
                <a:latin typeface="Ubuntu"/>
                <a:ea typeface="Ubuntu"/>
                <a:cs typeface="Ubuntu"/>
                <a:sym typeface="Ubuntu"/>
                <a:hlinkClick r:id="rId3">
                  <a:extLst>
                    <a:ext uri="{A12FA001-AC4F-418D-AE19-62706E023703}">
                      <ahyp:hlinkClr val="tx"/>
                    </a:ext>
                  </a:extLst>
                </a:hlinkClick>
              </a:rPr>
              <a:t>For more info, click here</a:t>
            </a:r>
            <a:endParaRPr b="1" sz="1000">
              <a:solidFill>
                <a:schemeClr val="accent6"/>
              </a:solidFill>
              <a:latin typeface="Ubuntu"/>
              <a:ea typeface="Ubuntu"/>
              <a:cs typeface="Ubuntu"/>
              <a:sym typeface="Ubuntu"/>
            </a:endParaRPr>
          </a:p>
        </p:txBody>
      </p:sp>
      <p:sp>
        <p:nvSpPr>
          <p:cNvPr id="1387" name="Google Shape;1387;p73"/>
          <p:cNvSpPr txBox="1"/>
          <p:nvPr>
            <p:ph idx="4294967295" type="subTitle"/>
          </p:nvPr>
        </p:nvSpPr>
        <p:spPr>
          <a:xfrm>
            <a:off x="952450" y="1892356"/>
            <a:ext cx="21789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 cold place</a:t>
            </a:r>
            <a:endParaRPr/>
          </a:p>
        </p:txBody>
      </p:sp>
      <p:sp>
        <p:nvSpPr>
          <p:cNvPr id="1388" name="Google Shape;1388;p73"/>
          <p:cNvSpPr txBox="1"/>
          <p:nvPr>
            <p:ph idx="4294967295" type="subTitle"/>
          </p:nvPr>
        </p:nvSpPr>
        <p:spPr>
          <a:xfrm>
            <a:off x="1314975" y="1514875"/>
            <a:ext cx="18165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Mars</a:t>
            </a:r>
            <a:endParaRPr sz="1800"/>
          </a:p>
        </p:txBody>
      </p:sp>
      <p:sp>
        <p:nvSpPr>
          <p:cNvPr id="1389" name="Google Shape;1389;p73"/>
          <p:cNvSpPr txBox="1"/>
          <p:nvPr>
            <p:ph idx="4294967295" type="subTitle"/>
          </p:nvPr>
        </p:nvSpPr>
        <p:spPr>
          <a:xfrm>
            <a:off x="952450" y="2657878"/>
            <a:ext cx="21789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 has high temperatures</a:t>
            </a:r>
            <a:endParaRPr/>
          </a:p>
        </p:txBody>
      </p:sp>
      <p:sp>
        <p:nvSpPr>
          <p:cNvPr id="1390" name="Google Shape;1390;p73"/>
          <p:cNvSpPr txBox="1"/>
          <p:nvPr>
            <p:ph idx="4294967295" type="subTitle"/>
          </p:nvPr>
        </p:nvSpPr>
        <p:spPr>
          <a:xfrm>
            <a:off x="1314975" y="2280399"/>
            <a:ext cx="18165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Venus</a:t>
            </a:r>
            <a:endParaRPr sz="1800"/>
          </a:p>
        </p:txBody>
      </p:sp>
      <p:sp>
        <p:nvSpPr>
          <p:cNvPr id="1391" name="Google Shape;1391;p73"/>
          <p:cNvSpPr txBox="1"/>
          <p:nvPr>
            <p:ph idx="4294967295" type="subTitle"/>
          </p:nvPr>
        </p:nvSpPr>
        <p:spPr>
          <a:xfrm>
            <a:off x="952450" y="3423400"/>
            <a:ext cx="21789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a small planet</a:t>
            </a:r>
            <a:endParaRPr/>
          </a:p>
        </p:txBody>
      </p:sp>
      <p:sp>
        <p:nvSpPr>
          <p:cNvPr id="1392" name="Google Shape;1392;p73"/>
          <p:cNvSpPr txBox="1"/>
          <p:nvPr>
            <p:ph idx="4294967295" type="subTitle"/>
          </p:nvPr>
        </p:nvSpPr>
        <p:spPr>
          <a:xfrm>
            <a:off x="1314975" y="3045924"/>
            <a:ext cx="18165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Mercury</a:t>
            </a:r>
            <a:endParaRPr sz="1800"/>
          </a:p>
        </p:txBody>
      </p:sp>
      <p:pic>
        <p:nvPicPr>
          <p:cNvPr id="1393" name="Google Shape;1393;p73" title="Gráfico">
            <a:hlinkClick r:id="rId4"/>
          </p:cNvPr>
          <p:cNvPicPr preferRelativeResize="0"/>
          <p:nvPr/>
        </p:nvPicPr>
        <p:blipFill>
          <a:blip r:embed="rId5">
            <a:alphaModFix/>
          </a:blip>
          <a:stretch>
            <a:fillRect/>
          </a:stretch>
        </p:blipFill>
        <p:spPr>
          <a:xfrm>
            <a:off x="3723811" y="1344200"/>
            <a:ext cx="4467777" cy="2762575"/>
          </a:xfrm>
          <a:prstGeom prst="rect">
            <a:avLst/>
          </a:prstGeom>
          <a:noFill/>
          <a:ln>
            <a:noFill/>
          </a:ln>
        </p:spPr>
      </p:pic>
      <p:sp>
        <p:nvSpPr>
          <p:cNvPr id="1394" name="Google Shape;1394;p73"/>
          <p:cNvSpPr/>
          <p:nvPr/>
        </p:nvSpPr>
        <p:spPr>
          <a:xfrm>
            <a:off x="1055550" y="1633975"/>
            <a:ext cx="176100" cy="1761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73"/>
          <p:cNvSpPr/>
          <p:nvPr/>
        </p:nvSpPr>
        <p:spPr>
          <a:xfrm>
            <a:off x="1055550" y="2443413"/>
            <a:ext cx="176100" cy="1761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73"/>
          <p:cNvSpPr/>
          <p:nvPr/>
        </p:nvSpPr>
        <p:spPr>
          <a:xfrm>
            <a:off x="1055550" y="3165013"/>
            <a:ext cx="176100" cy="1761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0" name="Shape 1400"/>
        <p:cNvGrpSpPr/>
        <p:nvPr/>
      </p:nvGrpSpPr>
      <p:grpSpPr>
        <a:xfrm>
          <a:off x="0" y="0"/>
          <a:ext cx="0" cy="0"/>
          <a:chOff x="0" y="0"/>
          <a:chExt cx="0" cy="0"/>
        </a:xfrm>
      </p:grpSpPr>
      <p:sp>
        <p:nvSpPr>
          <p:cNvPr id="1401" name="Google Shape;1401;p74"/>
          <p:cNvSpPr/>
          <p:nvPr/>
        </p:nvSpPr>
        <p:spPr>
          <a:xfrm flipH="1" rot="-10799668">
            <a:off x="5774052" y="-211435"/>
            <a:ext cx="4910066" cy="1335518"/>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74"/>
          <p:cNvSpPr txBox="1"/>
          <p:nvPr>
            <p:ph type="title"/>
          </p:nvPr>
        </p:nvSpPr>
        <p:spPr>
          <a:xfrm>
            <a:off x="952400" y="539500"/>
            <a:ext cx="7239300" cy="4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 </a:t>
            </a:r>
            <a:r>
              <a:rPr b="1" lang="en">
                <a:solidFill>
                  <a:schemeClr val="accent5"/>
                </a:solidFill>
                <a:latin typeface="Ubuntu"/>
                <a:ea typeface="Ubuntu"/>
                <a:cs typeface="Ubuntu"/>
                <a:sym typeface="Ubuntu"/>
              </a:rPr>
              <a:t>hierarchy</a:t>
            </a:r>
            <a:endParaRPr b="1">
              <a:solidFill>
                <a:schemeClr val="accent5"/>
              </a:solidFill>
              <a:latin typeface="Ubuntu"/>
              <a:ea typeface="Ubuntu"/>
              <a:cs typeface="Ubuntu"/>
              <a:sym typeface="Ubuntu"/>
            </a:endParaRPr>
          </a:p>
        </p:txBody>
      </p:sp>
      <p:sp>
        <p:nvSpPr>
          <p:cNvPr id="1403" name="Google Shape;1403;p74"/>
          <p:cNvSpPr txBox="1"/>
          <p:nvPr/>
        </p:nvSpPr>
        <p:spPr>
          <a:xfrm>
            <a:off x="3650025" y="1709875"/>
            <a:ext cx="1844100" cy="452400"/>
          </a:xfrm>
          <a:prstGeom prst="rect">
            <a:avLst/>
          </a:prstGeom>
          <a:noFill/>
          <a:ln>
            <a:noFill/>
          </a:ln>
          <a:effectLst>
            <a:outerShdw blurRad="214313" rotWithShape="0" algn="bl" dir="5400000" dist="47625">
              <a:schemeClr val="dk2">
                <a:alpha val="4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2300">
                <a:solidFill>
                  <a:schemeClr val="accent5"/>
                </a:solidFill>
                <a:latin typeface="Ubuntu"/>
                <a:ea typeface="Ubuntu"/>
                <a:cs typeface="Ubuntu"/>
                <a:sym typeface="Ubuntu"/>
              </a:rPr>
              <a:t>Content</a:t>
            </a:r>
            <a:endParaRPr sz="2300">
              <a:solidFill>
                <a:schemeClr val="accent5"/>
              </a:solidFill>
              <a:latin typeface="Ubuntu"/>
              <a:ea typeface="Ubuntu"/>
              <a:cs typeface="Ubuntu"/>
              <a:sym typeface="Ubuntu"/>
            </a:endParaRPr>
          </a:p>
        </p:txBody>
      </p:sp>
      <p:sp>
        <p:nvSpPr>
          <p:cNvPr id="1404" name="Google Shape;1404;p74"/>
          <p:cNvSpPr txBox="1"/>
          <p:nvPr/>
        </p:nvSpPr>
        <p:spPr>
          <a:xfrm>
            <a:off x="1144788" y="3314887"/>
            <a:ext cx="1413300" cy="74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6"/>
                </a:solidFill>
                <a:latin typeface="Ubuntu"/>
                <a:ea typeface="Ubuntu"/>
                <a:cs typeface="Ubuntu"/>
                <a:sym typeface="Ubuntu"/>
              </a:rPr>
              <a:t>Despite being red, Mars is a very cold place</a:t>
            </a:r>
            <a:endParaRPr>
              <a:solidFill>
                <a:schemeClr val="accent6"/>
              </a:solidFill>
              <a:latin typeface="Ubuntu"/>
              <a:ea typeface="Ubuntu"/>
              <a:cs typeface="Ubuntu"/>
              <a:sym typeface="Ubuntu"/>
            </a:endParaRPr>
          </a:p>
        </p:txBody>
      </p:sp>
      <p:sp>
        <p:nvSpPr>
          <p:cNvPr id="1405" name="Google Shape;1405;p74"/>
          <p:cNvSpPr txBox="1"/>
          <p:nvPr/>
        </p:nvSpPr>
        <p:spPr>
          <a:xfrm>
            <a:off x="1144789" y="2908700"/>
            <a:ext cx="1413300" cy="452400"/>
          </a:xfrm>
          <a:prstGeom prst="rect">
            <a:avLst/>
          </a:prstGeom>
          <a:noFill/>
          <a:ln>
            <a:noFill/>
          </a:ln>
          <a:effectLst>
            <a:outerShdw blurRad="214313" rotWithShape="0" algn="bl" dir="5400000" dist="47625">
              <a:schemeClr val="dk2">
                <a:alpha val="4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6"/>
                </a:solidFill>
                <a:latin typeface="Ubuntu"/>
                <a:ea typeface="Ubuntu"/>
                <a:cs typeface="Ubuntu"/>
                <a:sym typeface="Ubuntu"/>
              </a:rPr>
              <a:t>Mars</a:t>
            </a:r>
            <a:endParaRPr sz="1800">
              <a:solidFill>
                <a:schemeClr val="accent6"/>
              </a:solidFill>
              <a:latin typeface="Ubuntu"/>
              <a:ea typeface="Ubuntu"/>
              <a:cs typeface="Ubuntu"/>
              <a:sym typeface="Ubuntu"/>
            </a:endParaRPr>
          </a:p>
        </p:txBody>
      </p:sp>
      <p:sp>
        <p:nvSpPr>
          <p:cNvPr id="1406" name="Google Shape;1406;p74"/>
          <p:cNvSpPr txBox="1"/>
          <p:nvPr/>
        </p:nvSpPr>
        <p:spPr>
          <a:xfrm>
            <a:off x="4772132" y="3314887"/>
            <a:ext cx="1413300" cy="74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6"/>
                </a:solidFill>
                <a:latin typeface="Ubuntu"/>
                <a:ea typeface="Ubuntu"/>
                <a:cs typeface="Ubuntu"/>
                <a:sym typeface="Ubuntu"/>
              </a:rPr>
              <a:t>Venus is the second planet from the Sun</a:t>
            </a:r>
            <a:endParaRPr>
              <a:solidFill>
                <a:schemeClr val="accent6"/>
              </a:solidFill>
              <a:latin typeface="Ubuntu"/>
              <a:ea typeface="Ubuntu"/>
              <a:cs typeface="Ubuntu"/>
              <a:sym typeface="Ubuntu"/>
            </a:endParaRPr>
          </a:p>
        </p:txBody>
      </p:sp>
      <p:sp>
        <p:nvSpPr>
          <p:cNvPr id="1407" name="Google Shape;1407;p74"/>
          <p:cNvSpPr txBox="1"/>
          <p:nvPr/>
        </p:nvSpPr>
        <p:spPr>
          <a:xfrm>
            <a:off x="4772124" y="2908700"/>
            <a:ext cx="1413300" cy="452400"/>
          </a:xfrm>
          <a:prstGeom prst="rect">
            <a:avLst/>
          </a:prstGeom>
          <a:noFill/>
          <a:ln>
            <a:noFill/>
          </a:ln>
          <a:effectLst>
            <a:outerShdw blurRad="214313" rotWithShape="0" algn="bl" dir="5400000" dist="47625">
              <a:schemeClr val="dk2">
                <a:alpha val="4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6"/>
                </a:solidFill>
                <a:latin typeface="Ubuntu"/>
                <a:ea typeface="Ubuntu"/>
                <a:cs typeface="Ubuntu"/>
                <a:sym typeface="Ubuntu"/>
              </a:rPr>
              <a:t>Venus</a:t>
            </a:r>
            <a:endParaRPr sz="1800">
              <a:solidFill>
                <a:schemeClr val="accent6"/>
              </a:solidFill>
              <a:latin typeface="Ubuntu"/>
              <a:ea typeface="Ubuntu"/>
              <a:cs typeface="Ubuntu"/>
              <a:sym typeface="Ubuntu"/>
            </a:endParaRPr>
          </a:p>
        </p:txBody>
      </p:sp>
      <p:sp>
        <p:nvSpPr>
          <p:cNvPr id="1408" name="Google Shape;1408;p74"/>
          <p:cNvSpPr txBox="1"/>
          <p:nvPr/>
        </p:nvSpPr>
        <p:spPr>
          <a:xfrm>
            <a:off x="2958441" y="3314887"/>
            <a:ext cx="1413300" cy="74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6"/>
                </a:solidFill>
                <a:latin typeface="Ubuntu"/>
                <a:ea typeface="Ubuntu"/>
                <a:cs typeface="Ubuntu"/>
                <a:sym typeface="Ubuntu"/>
              </a:rPr>
              <a:t>Mercury is the closest planet to the Sun</a:t>
            </a:r>
            <a:endParaRPr>
              <a:solidFill>
                <a:schemeClr val="accent6"/>
              </a:solidFill>
              <a:latin typeface="Ubuntu"/>
              <a:ea typeface="Ubuntu"/>
              <a:cs typeface="Ubuntu"/>
              <a:sym typeface="Ubuntu"/>
            </a:endParaRPr>
          </a:p>
        </p:txBody>
      </p:sp>
      <p:sp>
        <p:nvSpPr>
          <p:cNvPr id="1409" name="Google Shape;1409;p74"/>
          <p:cNvSpPr txBox="1"/>
          <p:nvPr/>
        </p:nvSpPr>
        <p:spPr>
          <a:xfrm>
            <a:off x="2958438" y="2908700"/>
            <a:ext cx="1413300" cy="452400"/>
          </a:xfrm>
          <a:prstGeom prst="rect">
            <a:avLst/>
          </a:prstGeom>
          <a:noFill/>
          <a:ln>
            <a:noFill/>
          </a:ln>
          <a:effectLst>
            <a:outerShdw blurRad="214313" rotWithShape="0" algn="bl" dir="5400000" dist="47625">
              <a:schemeClr val="dk2">
                <a:alpha val="4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6"/>
                </a:solidFill>
                <a:latin typeface="Ubuntu"/>
                <a:ea typeface="Ubuntu"/>
                <a:cs typeface="Ubuntu"/>
                <a:sym typeface="Ubuntu"/>
              </a:rPr>
              <a:t>Mercury</a:t>
            </a:r>
            <a:endParaRPr sz="1800">
              <a:solidFill>
                <a:schemeClr val="accent6"/>
              </a:solidFill>
              <a:latin typeface="Ubuntu"/>
              <a:ea typeface="Ubuntu"/>
              <a:cs typeface="Ubuntu"/>
              <a:sym typeface="Ubuntu"/>
            </a:endParaRPr>
          </a:p>
        </p:txBody>
      </p:sp>
      <p:sp>
        <p:nvSpPr>
          <p:cNvPr id="1410" name="Google Shape;1410;p74"/>
          <p:cNvSpPr txBox="1"/>
          <p:nvPr/>
        </p:nvSpPr>
        <p:spPr>
          <a:xfrm>
            <a:off x="6585813" y="3314887"/>
            <a:ext cx="1413300" cy="74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6"/>
                </a:solidFill>
                <a:latin typeface="Ubuntu"/>
                <a:ea typeface="Ubuntu"/>
                <a:cs typeface="Ubuntu"/>
                <a:sym typeface="Ubuntu"/>
              </a:rPr>
              <a:t>Jupiter is the biggest planet of them all</a:t>
            </a:r>
            <a:endParaRPr>
              <a:solidFill>
                <a:schemeClr val="accent6"/>
              </a:solidFill>
              <a:latin typeface="Ubuntu"/>
              <a:ea typeface="Ubuntu"/>
              <a:cs typeface="Ubuntu"/>
              <a:sym typeface="Ubuntu"/>
            </a:endParaRPr>
          </a:p>
        </p:txBody>
      </p:sp>
      <p:sp>
        <p:nvSpPr>
          <p:cNvPr id="1411" name="Google Shape;1411;p74"/>
          <p:cNvSpPr txBox="1"/>
          <p:nvPr/>
        </p:nvSpPr>
        <p:spPr>
          <a:xfrm>
            <a:off x="6585800" y="2908700"/>
            <a:ext cx="1413300" cy="452400"/>
          </a:xfrm>
          <a:prstGeom prst="rect">
            <a:avLst/>
          </a:prstGeom>
          <a:noFill/>
          <a:ln>
            <a:noFill/>
          </a:ln>
          <a:effectLst>
            <a:outerShdw blurRad="214313" rotWithShape="0" algn="bl" dir="5400000" dist="47625">
              <a:schemeClr val="dk2">
                <a:alpha val="4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6"/>
                </a:solidFill>
                <a:latin typeface="Ubuntu"/>
                <a:ea typeface="Ubuntu"/>
                <a:cs typeface="Ubuntu"/>
                <a:sym typeface="Ubuntu"/>
              </a:rPr>
              <a:t>Jupiter</a:t>
            </a:r>
            <a:endParaRPr sz="1800">
              <a:solidFill>
                <a:schemeClr val="accent6"/>
              </a:solidFill>
              <a:latin typeface="Ubuntu"/>
              <a:ea typeface="Ubuntu"/>
              <a:cs typeface="Ubuntu"/>
              <a:sym typeface="Ubuntu"/>
            </a:endParaRPr>
          </a:p>
        </p:txBody>
      </p:sp>
      <p:cxnSp>
        <p:nvCxnSpPr>
          <p:cNvPr id="1412" name="Google Shape;1412;p74"/>
          <p:cNvCxnSpPr>
            <a:stCxn id="1403" idx="2"/>
            <a:endCxn id="1405" idx="0"/>
          </p:cNvCxnSpPr>
          <p:nvPr/>
        </p:nvCxnSpPr>
        <p:spPr>
          <a:xfrm rot="5400000">
            <a:off x="2838525" y="1175125"/>
            <a:ext cx="746400" cy="2720700"/>
          </a:xfrm>
          <a:prstGeom prst="bentConnector3">
            <a:avLst>
              <a:gd fmla="val 50002" name="adj1"/>
            </a:avLst>
          </a:prstGeom>
          <a:noFill/>
          <a:ln cap="flat" cmpd="sng" w="9525">
            <a:solidFill>
              <a:schemeClr val="accent5"/>
            </a:solidFill>
            <a:prstDash val="solid"/>
            <a:round/>
            <a:headEnd len="med" w="med" type="none"/>
            <a:tailEnd len="med" w="med" type="none"/>
          </a:ln>
          <a:effectLst>
            <a:outerShdw blurRad="214313" rotWithShape="0" algn="bl" dir="5400000" dist="47625">
              <a:schemeClr val="dk2">
                <a:alpha val="50000"/>
              </a:schemeClr>
            </a:outerShdw>
          </a:effectLst>
        </p:spPr>
      </p:cxnSp>
      <p:cxnSp>
        <p:nvCxnSpPr>
          <p:cNvPr id="1413" name="Google Shape;1413;p74"/>
          <p:cNvCxnSpPr>
            <a:stCxn id="1403" idx="2"/>
            <a:endCxn id="1409" idx="0"/>
          </p:cNvCxnSpPr>
          <p:nvPr/>
        </p:nvCxnSpPr>
        <p:spPr>
          <a:xfrm rot="5400000">
            <a:off x="3745425" y="2082025"/>
            <a:ext cx="746400" cy="906900"/>
          </a:xfrm>
          <a:prstGeom prst="bentConnector3">
            <a:avLst>
              <a:gd fmla="val 50002" name="adj1"/>
            </a:avLst>
          </a:prstGeom>
          <a:noFill/>
          <a:ln cap="flat" cmpd="sng" w="9525">
            <a:solidFill>
              <a:schemeClr val="accent5"/>
            </a:solidFill>
            <a:prstDash val="solid"/>
            <a:round/>
            <a:headEnd len="med" w="med" type="none"/>
            <a:tailEnd len="med" w="med" type="none"/>
          </a:ln>
          <a:effectLst>
            <a:outerShdw blurRad="214313" rotWithShape="0" algn="bl" dir="5400000" dist="47625">
              <a:schemeClr val="dk2">
                <a:alpha val="50000"/>
              </a:schemeClr>
            </a:outerShdw>
          </a:effectLst>
        </p:spPr>
      </p:cxnSp>
      <p:cxnSp>
        <p:nvCxnSpPr>
          <p:cNvPr id="1414" name="Google Shape;1414;p74"/>
          <p:cNvCxnSpPr>
            <a:stCxn id="1403" idx="2"/>
            <a:endCxn id="1407" idx="0"/>
          </p:cNvCxnSpPr>
          <p:nvPr/>
        </p:nvCxnSpPr>
        <p:spPr>
          <a:xfrm flipH="1" rot="-5400000">
            <a:off x="4652175" y="2082175"/>
            <a:ext cx="746400" cy="906600"/>
          </a:xfrm>
          <a:prstGeom prst="bentConnector3">
            <a:avLst>
              <a:gd fmla="val 50002" name="adj1"/>
            </a:avLst>
          </a:prstGeom>
          <a:noFill/>
          <a:ln cap="flat" cmpd="sng" w="9525">
            <a:solidFill>
              <a:schemeClr val="accent5"/>
            </a:solidFill>
            <a:prstDash val="solid"/>
            <a:round/>
            <a:headEnd len="med" w="med" type="none"/>
            <a:tailEnd len="med" w="med" type="none"/>
          </a:ln>
          <a:effectLst>
            <a:outerShdw blurRad="214313" rotWithShape="0" algn="bl" dir="5400000" dist="47625">
              <a:schemeClr val="dk2">
                <a:alpha val="50000"/>
              </a:schemeClr>
            </a:outerShdw>
          </a:effectLst>
        </p:spPr>
      </p:cxnSp>
      <p:cxnSp>
        <p:nvCxnSpPr>
          <p:cNvPr id="1415" name="Google Shape;1415;p74"/>
          <p:cNvCxnSpPr>
            <a:stCxn id="1403" idx="2"/>
            <a:endCxn id="1411" idx="0"/>
          </p:cNvCxnSpPr>
          <p:nvPr/>
        </p:nvCxnSpPr>
        <p:spPr>
          <a:xfrm flipH="1" rot="-5400000">
            <a:off x="5559075" y="1175275"/>
            <a:ext cx="746400" cy="2720400"/>
          </a:xfrm>
          <a:prstGeom prst="bentConnector3">
            <a:avLst>
              <a:gd fmla="val 50002" name="adj1"/>
            </a:avLst>
          </a:prstGeom>
          <a:noFill/>
          <a:ln cap="flat" cmpd="sng" w="9525">
            <a:solidFill>
              <a:schemeClr val="accent5"/>
            </a:solidFill>
            <a:prstDash val="solid"/>
            <a:round/>
            <a:headEnd len="med" w="med" type="none"/>
            <a:tailEnd len="med" w="med" type="none"/>
          </a:ln>
          <a:effectLst>
            <a:outerShdw blurRad="214313" rotWithShape="0" algn="bl" dir="5400000" dist="47625">
              <a:schemeClr val="dk2">
                <a:alpha val="50000"/>
              </a:schemeClr>
            </a:outerShdw>
          </a:effectLst>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48"/>
          <p:cNvSpPr txBox="1"/>
          <p:nvPr>
            <p:ph idx="15" type="title"/>
          </p:nvPr>
        </p:nvSpPr>
        <p:spPr>
          <a:xfrm>
            <a:off x="952400" y="539500"/>
            <a:ext cx="7239300" cy="4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a:t>
            </a:r>
            <a:r>
              <a:rPr b="1" lang="en">
                <a:solidFill>
                  <a:schemeClr val="accent5"/>
                </a:solidFill>
                <a:latin typeface="Ubuntu"/>
                <a:ea typeface="Ubuntu"/>
                <a:cs typeface="Ubuntu"/>
                <a:sym typeface="Ubuntu"/>
              </a:rPr>
              <a:t>contents</a:t>
            </a:r>
            <a:endParaRPr b="1">
              <a:solidFill>
                <a:schemeClr val="accent5"/>
              </a:solidFill>
              <a:latin typeface="Ubuntu"/>
              <a:ea typeface="Ubuntu"/>
              <a:cs typeface="Ubuntu"/>
              <a:sym typeface="Ubuntu"/>
            </a:endParaRPr>
          </a:p>
        </p:txBody>
      </p:sp>
      <p:sp>
        <p:nvSpPr>
          <p:cNvPr id="541" name="Google Shape;541;p48"/>
          <p:cNvSpPr txBox="1"/>
          <p:nvPr>
            <p:ph idx="2" type="subTitle"/>
          </p:nvPr>
        </p:nvSpPr>
        <p:spPr>
          <a:xfrm>
            <a:off x="1862650" y="3516114"/>
            <a:ext cx="2192100" cy="57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sz="1600"/>
          </a:p>
        </p:txBody>
      </p:sp>
      <p:sp>
        <p:nvSpPr>
          <p:cNvPr id="542" name="Google Shape;542;p48"/>
          <p:cNvSpPr txBox="1"/>
          <p:nvPr>
            <p:ph idx="1" type="subTitle"/>
          </p:nvPr>
        </p:nvSpPr>
        <p:spPr>
          <a:xfrm>
            <a:off x="1862650" y="1928114"/>
            <a:ext cx="2192100" cy="57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43" name="Google Shape;543;p48"/>
          <p:cNvSpPr txBox="1"/>
          <p:nvPr>
            <p:ph idx="3" type="subTitle"/>
          </p:nvPr>
        </p:nvSpPr>
        <p:spPr>
          <a:xfrm>
            <a:off x="5476373" y="1928114"/>
            <a:ext cx="2192100" cy="57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44" name="Google Shape;544;p48"/>
          <p:cNvSpPr txBox="1"/>
          <p:nvPr>
            <p:ph idx="4" type="subTitle"/>
          </p:nvPr>
        </p:nvSpPr>
        <p:spPr>
          <a:xfrm>
            <a:off x="5476373" y="3516114"/>
            <a:ext cx="2192100" cy="57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45" name="Google Shape;545;p48"/>
          <p:cNvSpPr txBox="1"/>
          <p:nvPr>
            <p:ph type="title"/>
          </p:nvPr>
        </p:nvSpPr>
        <p:spPr>
          <a:xfrm>
            <a:off x="952451" y="1664300"/>
            <a:ext cx="757800" cy="780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546" name="Google Shape;546;p48"/>
          <p:cNvSpPr txBox="1"/>
          <p:nvPr>
            <p:ph idx="5" type="title"/>
          </p:nvPr>
        </p:nvSpPr>
        <p:spPr>
          <a:xfrm>
            <a:off x="952451" y="3236930"/>
            <a:ext cx="757800" cy="780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547" name="Google Shape;547;p48"/>
          <p:cNvSpPr txBox="1"/>
          <p:nvPr>
            <p:ph idx="6" type="title"/>
          </p:nvPr>
        </p:nvSpPr>
        <p:spPr>
          <a:xfrm>
            <a:off x="4566175" y="3237002"/>
            <a:ext cx="757800" cy="780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548" name="Google Shape;548;p48"/>
          <p:cNvSpPr txBox="1"/>
          <p:nvPr>
            <p:ph idx="7" type="title"/>
          </p:nvPr>
        </p:nvSpPr>
        <p:spPr>
          <a:xfrm>
            <a:off x="4566175" y="1664300"/>
            <a:ext cx="757800" cy="780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549" name="Google Shape;549;p48"/>
          <p:cNvSpPr txBox="1"/>
          <p:nvPr>
            <p:ph idx="8" type="subTitle"/>
          </p:nvPr>
        </p:nvSpPr>
        <p:spPr>
          <a:xfrm>
            <a:off x="1862655" y="1526495"/>
            <a:ext cx="21921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550" name="Google Shape;550;p48"/>
          <p:cNvSpPr txBox="1"/>
          <p:nvPr>
            <p:ph idx="9" type="subTitle"/>
          </p:nvPr>
        </p:nvSpPr>
        <p:spPr>
          <a:xfrm>
            <a:off x="5476376" y="1526495"/>
            <a:ext cx="21921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UX design?</a:t>
            </a:r>
            <a:endParaRPr/>
          </a:p>
        </p:txBody>
      </p:sp>
      <p:sp>
        <p:nvSpPr>
          <p:cNvPr id="551" name="Google Shape;551;p48"/>
          <p:cNvSpPr txBox="1"/>
          <p:nvPr>
            <p:ph idx="13" type="subTitle"/>
          </p:nvPr>
        </p:nvSpPr>
        <p:spPr>
          <a:xfrm>
            <a:off x="1862655" y="3114695"/>
            <a:ext cx="21921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UI design?</a:t>
            </a:r>
            <a:endParaRPr/>
          </a:p>
        </p:txBody>
      </p:sp>
      <p:sp>
        <p:nvSpPr>
          <p:cNvPr id="552" name="Google Shape;552;p48"/>
          <p:cNvSpPr txBox="1"/>
          <p:nvPr>
            <p:ph idx="14" type="subTitle"/>
          </p:nvPr>
        </p:nvSpPr>
        <p:spPr>
          <a:xfrm>
            <a:off x="5476376" y="3114695"/>
            <a:ext cx="21921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553" name="Google Shape;553;p48"/>
          <p:cNvSpPr/>
          <p:nvPr/>
        </p:nvSpPr>
        <p:spPr>
          <a:xfrm>
            <a:off x="4836700" y="-351180"/>
            <a:ext cx="2578703" cy="1222776"/>
          </a:xfrm>
          <a:custGeom>
            <a:rect b="b" l="l" r="r" t="t"/>
            <a:pathLst>
              <a:path extrusionOk="0" h="31104" w="65595">
                <a:moveTo>
                  <a:pt x="64744" y="0"/>
                </a:moveTo>
                <a:lnTo>
                  <a:pt x="64713" y="31"/>
                </a:lnTo>
                <a:cubicBezTo>
                  <a:pt x="65291" y="2219"/>
                  <a:pt x="65443" y="4529"/>
                  <a:pt x="65108" y="6778"/>
                </a:cubicBezTo>
                <a:cubicBezTo>
                  <a:pt x="64774" y="8997"/>
                  <a:pt x="63984" y="11155"/>
                  <a:pt x="62768" y="13070"/>
                </a:cubicBezTo>
                <a:cubicBezTo>
                  <a:pt x="60367" y="16900"/>
                  <a:pt x="56415" y="19697"/>
                  <a:pt x="52008" y="20608"/>
                </a:cubicBezTo>
                <a:cubicBezTo>
                  <a:pt x="50931" y="20848"/>
                  <a:pt x="49825" y="20962"/>
                  <a:pt x="48719" y="20962"/>
                </a:cubicBezTo>
                <a:cubicBezTo>
                  <a:pt x="47576" y="20962"/>
                  <a:pt x="46433" y="20840"/>
                  <a:pt x="45321" y="20608"/>
                </a:cubicBezTo>
                <a:cubicBezTo>
                  <a:pt x="44227" y="20396"/>
                  <a:pt x="43132" y="20031"/>
                  <a:pt x="42099" y="19605"/>
                </a:cubicBezTo>
                <a:cubicBezTo>
                  <a:pt x="41065" y="19149"/>
                  <a:pt x="40093" y="18602"/>
                  <a:pt x="39059" y="18086"/>
                </a:cubicBezTo>
                <a:cubicBezTo>
                  <a:pt x="38026" y="17599"/>
                  <a:pt x="36962" y="17113"/>
                  <a:pt x="35837" y="16870"/>
                </a:cubicBezTo>
                <a:cubicBezTo>
                  <a:pt x="35359" y="16769"/>
                  <a:pt x="34880" y="16710"/>
                  <a:pt x="34402" y="16710"/>
                </a:cubicBezTo>
                <a:cubicBezTo>
                  <a:pt x="34303" y="16710"/>
                  <a:pt x="34204" y="16713"/>
                  <a:pt x="34105" y="16718"/>
                </a:cubicBezTo>
                <a:cubicBezTo>
                  <a:pt x="33527" y="16748"/>
                  <a:pt x="32950" y="16870"/>
                  <a:pt x="32403" y="17052"/>
                </a:cubicBezTo>
                <a:cubicBezTo>
                  <a:pt x="31278" y="17417"/>
                  <a:pt x="30305" y="18055"/>
                  <a:pt x="29424" y="18754"/>
                </a:cubicBezTo>
                <a:cubicBezTo>
                  <a:pt x="28512" y="19484"/>
                  <a:pt x="27722" y="20304"/>
                  <a:pt x="26962" y="21156"/>
                </a:cubicBezTo>
                <a:cubicBezTo>
                  <a:pt x="26202" y="22007"/>
                  <a:pt x="25533" y="22918"/>
                  <a:pt x="24773" y="23770"/>
                </a:cubicBezTo>
                <a:cubicBezTo>
                  <a:pt x="24044" y="24621"/>
                  <a:pt x="23254" y="25441"/>
                  <a:pt x="22402" y="26201"/>
                </a:cubicBezTo>
                <a:cubicBezTo>
                  <a:pt x="20731" y="27751"/>
                  <a:pt x="18846" y="29058"/>
                  <a:pt x="16749" y="29909"/>
                </a:cubicBezTo>
                <a:cubicBezTo>
                  <a:pt x="15240" y="30544"/>
                  <a:pt x="13621" y="30894"/>
                  <a:pt x="12006" y="30894"/>
                </a:cubicBezTo>
                <a:cubicBezTo>
                  <a:pt x="11375" y="30894"/>
                  <a:pt x="10745" y="30841"/>
                  <a:pt x="10123" y="30730"/>
                </a:cubicBezTo>
                <a:cubicBezTo>
                  <a:pt x="7904" y="30365"/>
                  <a:pt x="5837" y="29241"/>
                  <a:pt x="4287" y="27630"/>
                </a:cubicBezTo>
                <a:cubicBezTo>
                  <a:pt x="2706" y="25988"/>
                  <a:pt x="1703" y="23922"/>
                  <a:pt x="1095" y="21763"/>
                </a:cubicBezTo>
                <a:cubicBezTo>
                  <a:pt x="487" y="19575"/>
                  <a:pt x="305" y="17295"/>
                  <a:pt x="426" y="15046"/>
                </a:cubicBezTo>
                <a:cubicBezTo>
                  <a:pt x="578" y="12797"/>
                  <a:pt x="1034" y="10547"/>
                  <a:pt x="1855" y="8450"/>
                </a:cubicBezTo>
                <a:cubicBezTo>
                  <a:pt x="2676" y="6353"/>
                  <a:pt x="3831" y="4347"/>
                  <a:pt x="5472" y="2736"/>
                </a:cubicBezTo>
                <a:lnTo>
                  <a:pt x="5442" y="2705"/>
                </a:lnTo>
                <a:cubicBezTo>
                  <a:pt x="3770" y="4286"/>
                  <a:pt x="2524" y="6262"/>
                  <a:pt x="1673" y="8359"/>
                </a:cubicBezTo>
                <a:cubicBezTo>
                  <a:pt x="821" y="10487"/>
                  <a:pt x="305" y="12736"/>
                  <a:pt x="153" y="15016"/>
                </a:cubicBezTo>
                <a:cubicBezTo>
                  <a:pt x="1" y="17326"/>
                  <a:pt x="183" y="19636"/>
                  <a:pt x="791" y="21855"/>
                </a:cubicBezTo>
                <a:cubicBezTo>
                  <a:pt x="1369" y="24043"/>
                  <a:pt x="2432" y="26171"/>
                  <a:pt x="4043" y="27843"/>
                </a:cubicBezTo>
                <a:cubicBezTo>
                  <a:pt x="5654" y="29514"/>
                  <a:pt x="7812" y="30609"/>
                  <a:pt x="10062" y="30973"/>
                </a:cubicBezTo>
                <a:cubicBezTo>
                  <a:pt x="10616" y="31062"/>
                  <a:pt x="11175" y="31104"/>
                  <a:pt x="11732" y="31104"/>
                </a:cubicBezTo>
                <a:cubicBezTo>
                  <a:pt x="13468" y="31104"/>
                  <a:pt x="15200" y="30698"/>
                  <a:pt x="16810" y="30031"/>
                </a:cubicBezTo>
                <a:cubicBezTo>
                  <a:pt x="18907" y="29150"/>
                  <a:pt x="20791" y="27812"/>
                  <a:pt x="22494" y="26323"/>
                </a:cubicBezTo>
                <a:cubicBezTo>
                  <a:pt x="23345" y="25563"/>
                  <a:pt x="24135" y="24742"/>
                  <a:pt x="24895" y="23891"/>
                </a:cubicBezTo>
                <a:cubicBezTo>
                  <a:pt x="25685" y="23040"/>
                  <a:pt x="26354" y="22128"/>
                  <a:pt x="27114" y="21277"/>
                </a:cubicBezTo>
                <a:cubicBezTo>
                  <a:pt x="27874" y="20456"/>
                  <a:pt x="28664" y="19636"/>
                  <a:pt x="29545" y="18937"/>
                </a:cubicBezTo>
                <a:cubicBezTo>
                  <a:pt x="30427" y="18238"/>
                  <a:pt x="31400" y="17660"/>
                  <a:pt x="32494" y="17326"/>
                </a:cubicBezTo>
                <a:cubicBezTo>
                  <a:pt x="33011" y="17143"/>
                  <a:pt x="33558" y="17052"/>
                  <a:pt x="34105" y="17022"/>
                </a:cubicBezTo>
                <a:cubicBezTo>
                  <a:pt x="34182" y="17018"/>
                  <a:pt x="34259" y="17016"/>
                  <a:pt x="34335" y="17016"/>
                </a:cubicBezTo>
                <a:cubicBezTo>
                  <a:pt x="34829" y="17016"/>
                  <a:pt x="35303" y="17095"/>
                  <a:pt x="35777" y="17174"/>
                </a:cubicBezTo>
                <a:cubicBezTo>
                  <a:pt x="36871" y="17417"/>
                  <a:pt x="37904" y="17903"/>
                  <a:pt x="38907" y="18420"/>
                </a:cubicBezTo>
                <a:cubicBezTo>
                  <a:pt x="39910" y="18906"/>
                  <a:pt x="40913" y="19484"/>
                  <a:pt x="41947" y="19940"/>
                </a:cubicBezTo>
                <a:cubicBezTo>
                  <a:pt x="43011" y="20396"/>
                  <a:pt x="44105" y="20760"/>
                  <a:pt x="45230" y="21004"/>
                </a:cubicBezTo>
                <a:cubicBezTo>
                  <a:pt x="46354" y="21247"/>
                  <a:pt x="47509" y="21368"/>
                  <a:pt x="48664" y="21368"/>
                </a:cubicBezTo>
                <a:cubicBezTo>
                  <a:pt x="49819" y="21368"/>
                  <a:pt x="50974" y="21247"/>
                  <a:pt x="52099" y="21004"/>
                </a:cubicBezTo>
                <a:cubicBezTo>
                  <a:pt x="54348" y="20517"/>
                  <a:pt x="56476" y="19575"/>
                  <a:pt x="58361" y="18238"/>
                </a:cubicBezTo>
                <a:cubicBezTo>
                  <a:pt x="60215" y="16870"/>
                  <a:pt x="61826" y="15168"/>
                  <a:pt x="63011" y="13222"/>
                </a:cubicBezTo>
                <a:cubicBezTo>
                  <a:pt x="64197" y="11247"/>
                  <a:pt x="64987" y="9058"/>
                  <a:pt x="65291" y="6778"/>
                </a:cubicBezTo>
                <a:cubicBezTo>
                  <a:pt x="65595" y="4529"/>
                  <a:pt x="65382" y="2189"/>
                  <a:pt x="647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9" name="Shape 1419"/>
        <p:cNvGrpSpPr/>
        <p:nvPr/>
      </p:nvGrpSpPr>
      <p:grpSpPr>
        <a:xfrm>
          <a:off x="0" y="0"/>
          <a:ext cx="0" cy="0"/>
          <a:chOff x="0" y="0"/>
          <a:chExt cx="0" cy="0"/>
        </a:xfrm>
      </p:grpSpPr>
      <p:sp>
        <p:nvSpPr>
          <p:cNvPr id="1420" name="Google Shape;1420;p75"/>
          <p:cNvSpPr txBox="1"/>
          <p:nvPr>
            <p:ph type="title"/>
          </p:nvPr>
        </p:nvSpPr>
        <p:spPr>
          <a:xfrm>
            <a:off x="952400" y="539500"/>
            <a:ext cx="7239300" cy="4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
            </a:r>
            <a:r>
              <a:rPr lang="en"/>
              <a:t>ifferences between </a:t>
            </a:r>
            <a:r>
              <a:rPr b="1" lang="en">
                <a:solidFill>
                  <a:schemeClr val="accent5"/>
                </a:solidFill>
                <a:latin typeface="Ubuntu"/>
                <a:ea typeface="Ubuntu"/>
                <a:cs typeface="Ubuntu"/>
                <a:sym typeface="Ubuntu"/>
              </a:rPr>
              <a:t>UI and UX design</a:t>
            </a:r>
            <a:endParaRPr b="1">
              <a:solidFill>
                <a:schemeClr val="accent5"/>
              </a:solidFill>
              <a:latin typeface="Ubuntu"/>
              <a:ea typeface="Ubuntu"/>
              <a:cs typeface="Ubuntu"/>
              <a:sym typeface="Ubuntu"/>
            </a:endParaRPr>
          </a:p>
        </p:txBody>
      </p:sp>
      <p:graphicFrame>
        <p:nvGraphicFramePr>
          <p:cNvPr id="1421" name="Google Shape;1421;p75"/>
          <p:cNvGraphicFramePr/>
          <p:nvPr/>
        </p:nvGraphicFramePr>
        <p:xfrm>
          <a:off x="1043138" y="1718773"/>
          <a:ext cx="3000000" cy="3000000"/>
        </p:xfrm>
        <a:graphic>
          <a:graphicData uri="http://schemas.openxmlformats.org/drawingml/2006/table">
            <a:tbl>
              <a:tblPr>
                <a:noFill/>
                <a:tableStyleId>{51CEFF19-4E6B-4200-9E6F-2C823ECA7E8D}</a:tableStyleId>
              </a:tblPr>
              <a:tblGrid>
                <a:gridCol w="2382850"/>
                <a:gridCol w="2382850"/>
                <a:gridCol w="2382850"/>
              </a:tblGrid>
              <a:tr h="588075">
                <a:tc>
                  <a:txBody>
                    <a:bodyPr/>
                    <a:lstStyle/>
                    <a:p>
                      <a:pPr indent="0" lvl="0" marL="0" rtl="0" algn="l">
                        <a:spcBef>
                          <a:spcPts val="0"/>
                        </a:spcBef>
                        <a:spcAft>
                          <a:spcPts val="0"/>
                        </a:spcAft>
                        <a:buNone/>
                      </a:pPr>
                      <a:r>
                        <a:t/>
                      </a:r>
                      <a:endParaRPr sz="1800">
                        <a:solidFill>
                          <a:schemeClr val="dk1"/>
                        </a:solidFill>
                        <a:latin typeface="Bebas Neue"/>
                        <a:ea typeface="Bebas Neue"/>
                        <a:cs typeface="Bebas Neue"/>
                        <a:sym typeface="Bebas Neue"/>
                      </a:endParaRPr>
                    </a:p>
                  </a:txBody>
                  <a:tcPr marT="68575" marB="68575" marR="91425" marL="91425" anchor="ctr">
                    <a:lnL cap="flat" cmpd="sng" w="9525">
                      <a:solidFill>
                        <a:schemeClr val="accent6">
                          <a:alpha val="0"/>
                        </a:schemeClr>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accent5"/>
                          </a:solidFill>
                          <a:latin typeface="Ubuntu"/>
                          <a:ea typeface="Ubuntu"/>
                          <a:cs typeface="Ubuntu"/>
                          <a:sym typeface="Ubuntu"/>
                        </a:rPr>
                        <a:t>Design UI</a:t>
                      </a:r>
                      <a:endParaRPr sz="1800">
                        <a:solidFill>
                          <a:schemeClr val="accent5"/>
                        </a:solidFill>
                        <a:latin typeface="Ubuntu"/>
                        <a:ea typeface="Ubuntu"/>
                        <a:cs typeface="Ubuntu"/>
                        <a:sym typeface="Ubuntu"/>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800">
                          <a:solidFill>
                            <a:schemeClr val="accent5"/>
                          </a:solidFill>
                          <a:latin typeface="Ubuntu"/>
                          <a:ea typeface="Ubuntu"/>
                          <a:cs typeface="Ubuntu"/>
                          <a:sym typeface="Ubuntu"/>
                        </a:rPr>
                        <a:t>Design UX</a:t>
                      </a:r>
                      <a:endParaRPr sz="1800">
                        <a:solidFill>
                          <a:schemeClr val="accent5"/>
                        </a:solidFill>
                        <a:latin typeface="Ubuntu"/>
                        <a:ea typeface="Ubuntu"/>
                        <a:cs typeface="Ubuntu"/>
                        <a:sym typeface="Ubuntu"/>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r>
              <a:tr h="588075">
                <a:tc>
                  <a:txBody>
                    <a:bodyPr/>
                    <a:lstStyle/>
                    <a:p>
                      <a:pPr indent="0" lvl="0" marL="0" rtl="0" algn="ctr">
                        <a:spcBef>
                          <a:spcPts val="0"/>
                        </a:spcBef>
                        <a:spcAft>
                          <a:spcPts val="0"/>
                        </a:spcAft>
                        <a:buNone/>
                      </a:pPr>
                      <a:r>
                        <a:rPr lang="en" sz="1800">
                          <a:solidFill>
                            <a:schemeClr val="accent6"/>
                          </a:solidFill>
                          <a:latin typeface="Ubuntu"/>
                          <a:ea typeface="Ubuntu"/>
                          <a:cs typeface="Ubuntu"/>
                          <a:sym typeface="Ubuntu"/>
                        </a:rPr>
                        <a:t>Difference 01</a:t>
                      </a:r>
                      <a:endParaRPr sz="1800">
                        <a:solidFill>
                          <a:schemeClr val="accent6"/>
                        </a:solidFill>
                        <a:latin typeface="Ubuntu"/>
                        <a:ea typeface="Ubuntu"/>
                        <a:cs typeface="Ubuntu"/>
                        <a:sym typeface="Ubuntu"/>
                      </a:endParaRPr>
                    </a:p>
                  </a:txBody>
                  <a:tcPr marT="68575" marB="68575" marR="91425" marL="91425" anchor="ctr">
                    <a:lnL cap="flat" cmpd="sng" w="9525">
                      <a:solidFill>
                        <a:schemeClr val="accent6">
                          <a:alpha val="0"/>
                        </a:schemeClr>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6"/>
                          </a:solidFill>
                          <a:latin typeface="Ubuntu"/>
                          <a:ea typeface="Ubuntu"/>
                          <a:cs typeface="Ubuntu"/>
                          <a:sym typeface="Ubuntu"/>
                        </a:rPr>
                        <a:t>Here you can write the characteristic</a:t>
                      </a:r>
                      <a:endParaRPr>
                        <a:solidFill>
                          <a:schemeClr val="accent6"/>
                        </a:solidFill>
                        <a:latin typeface="Ubuntu"/>
                        <a:ea typeface="Ubuntu"/>
                        <a:cs typeface="Ubuntu"/>
                        <a:sym typeface="Ubuntu"/>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6"/>
                          </a:solidFill>
                          <a:latin typeface="Ubuntu"/>
                          <a:ea typeface="Ubuntu"/>
                          <a:cs typeface="Ubuntu"/>
                          <a:sym typeface="Ubuntu"/>
                        </a:rPr>
                        <a:t>Here you can write the characteristic</a:t>
                      </a:r>
                      <a:endParaRPr>
                        <a:solidFill>
                          <a:schemeClr val="accent6"/>
                        </a:solidFill>
                        <a:latin typeface="Ubuntu"/>
                        <a:ea typeface="Ubuntu"/>
                        <a:cs typeface="Ubuntu"/>
                        <a:sym typeface="Ubuntu"/>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r h="588075">
                <a:tc>
                  <a:txBody>
                    <a:bodyPr/>
                    <a:lstStyle/>
                    <a:p>
                      <a:pPr indent="0" lvl="0" marL="0" rtl="0" algn="ctr">
                        <a:spcBef>
                          <a:spcPts val="0"/>
                        </a:spcBef>
                        <a:spcAft>
                          <a:spcPts val="0"/>
                        </a:spcAft>
                        <a:buNone/>
                      </a:pPr>
                      <a:r>
                        <a:rPr lang="en" sz="1800">
                          <a:solidFill>
                            <a:schemeClr val="accent6"/>
                          </a:solidFill>
                          <a:latin typeface="Ubuntu"/>
                          <a:ea typeface="Ubuntu"/>
                          <a:cs typeface="Ubuntu"/>
                          <a:sym typeface="Ubuntu"/>
                        </a:rPr>
                        <a:t>Difference 02</a:t>
                      </a:r>
                      <a:endParaRPr sz="1800">
                        <a:solidFill>
                          <a:schemeClr val="accent6"/>
                        </a:solidFill>
                        <a:latin typeface="Ubuntu"/>
                        <a:ea typeface="Ubuntu"/>
                        <a:cs typeface="Ubuntu"/>
                        <a:sym typeface="Ubuntu"/>
                      </a:endParaRPr>
                    </a:p>
                  </a:txBody>
                  <a:tcPr marT="68575" marB="68575" marR="91425" marL="91425" anchor="ctr">
                    <a:lnL cap="flat" cmpd="sng" w="9525">
                      <a:solidFill>
                        <a:schemeClr val="accent6">
                          <a:alpha val="0"/>
                        </a:schemeClr>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6"/>
                          </a:solidFill>
                          <a:latin typeface="Ubuntu"/>
                          <a:ea typeface="Ubuntu"/>
                          <a:cs typeface="Ubuntu"/>
                          <a:sym typeface="Ubuntu"/>
                        </a:rPr>
                        <a:t>Here you can write the characteristic</a:t>
                      </a:r>
                      <a:endParaRPr>
                        <a:solidFill>
                          <a:schemeClr val="accent6"/>
                        </a:solidFill>
                        <a:latin typeface="Ubuntu"/>
                        <a:ea typeface="Ubuntu"/>
                        <a:cs typeface="Ubuntu"/>
                        <a:sym typeface="Ubuntu"/>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6"/>
                          </a:solidFill>
                          <a:latin typeface="Ubuntu"/>
                          <a:ea typeface="Ubuntu"/>
                          <a:cs typeface="Ubuntu"/>
                          <a:sym typeface="Ubuntu"/>
                        </a:rPr>
                        <a:t>Here you can write the characteristic</a:t>
                      </a:r>
                      <a:endParaRPr>
                        <a:solidFill>
                          <a:schemeClr val="accent6"/>
                        </a:solidFill>
                        <a:latin typeface="Ubuntu"/>
                        <a:ea typeface="Ubuntu"/>
                        <a:cs typeface="Ubuntu"/>
                        <a:sym typeface="Ubuntu"/>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r h="588075">
                <a:tc>
                  <a:txBody>
                    <a:bodyPr/>
                    <a:lstStyle/>
                    <a:p>
                      <a:pPr indent="0" lvl="0" marL="0" rtl="0" algn="ctr">
                        <a:spcBef>
                          <a:spcPts val="0"/>
                        </a:spcBef>
                        <a:spcAft>
                          <a:spcPts val="0"/>
                        </a:spcAft>
                        <a:buNone/>
                      </a:pPr>
                      <a:r>
                        <a:rPr lang="en" sz="1800">
                          <a:solidFill>
                            <a:schemeClr val="accent6"/>
                          </a:solidFill>
                          <a:latin typeface="Ubuntu"/>
                          <a:ea typeface="Ubuntu"/>
                          <a:cs typeface="Ubuntu"/>
                          <a:sym typeface="Ubuntu"/>
                        </a:rPr>
                        <a:t>Difference 03</a:t>
                      </a:r>
                      <a:endParaRPr sz="1800">
                        <a:solidFill>
                          <a:schemeClr val="accent6"/>
                        </a:solidFill>
                        <a:latin typeface="Ubuntu"/>
                        <a:ea typeface="Ubuntu"/>
                        <a:cs typeface="Ubuntu"/>
                        <a:sym typeface="Ubuntu"/>
                      </a:endParaRPr>
                    </a:p>
                  </a:txBody>
                  <a:tcPr marT="68575" marB="68575" marR="91425" marL="91425" anchor="ctr">
                    <a:lnL cap="flat" cmpd="sng" w="9525">
                      <a:solidFill>
                        <a:schemeClr val="accent6">
                          <a:alpha val="0"/>
                        </a:schemeClr>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6"/>
                          </a:solidFill>
                          <a:latin typeface="Ubuntu"/>
                          <a:ea typeface="Ubuntu"/>
                          <a:cs typeface="Ubuntu"/>
                          <a:sym typeface="Ubuntu"/>
                        </a:rPr>
                        <a:t>Here you can write the characteristic</a:t>
                      </a:r>
                      <a:endParaRPr>
                        <a:solidFill>
                          <a:schemeClr val="accent6"/>
                        </a:solidFill>
                        <a:latin typeface="Ubuntu"/>
                        <a:ea typeface="Ubuntu"/>
                        <a:cs typeface="Ubuntu"/>
                        <a:sym typeface="Ubuntu"/>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6"/>
                          </a:solidFill>
                          <a:latin typeface="Ubuntu"/>
                          <a:ea typeface="Ubuntu"/>
                          <a:cs typeface="Ubuntu"/>
                          <a:sym typeface="Ubuntu"/>
                        </a:rPr>
                        <a:t>Here you can write the characteristic</a:t>
                      </a:r>
                      <a:endParaRPr>
                        <a:solidFill>
                          <a:schemeClr val="accent6"/>
                        </a:solidFill>
                        <a:latin typeface="Ubuntu"/>
                        <a:ea typeface="Ubuntu"/>
                        <a:cs typeface="Ubuntu"/>
                        <a:sym typeface="Ubuntu"/>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5" name="Shape 1425"/>
        <p:cNvGrpSpPr/>
        <p:nvPr/>
      </p:nvGrpSpPr>
      <p:grpSpPr>
        <a:xfrm>
          <a:off x="0" y="0"/>
          <a:ext cx="0" cy="0"/>
          <a:chOff x="0" y="0"/>
          <a:chExt cx="0" cy="0"/>
        </a:xfrm>
      </p:grpSpPr>
      <p:pic>
        <p:nvPicPr>
          <p:cNvPr id="1426" name="Google Shape;1426;p76" title="Gráfico">
            <a:hlinkClick r:id="rId3"/>
          </p:cNvPr>
          <p:cNvPicPr preferRelativeResize="0"/>
          <p:nvPr/>
        </p:nvPicPr>
        <p:blipFill>
          <a:blip r:embed="rId4">
            <a:alphaModFix/>
          </a:blip>
          <a:stretch>
            <a:fillRect/>
          </a:stretch>
        </p:blipFill>
        <p:spPr>
          <a:xfrm>
            <a:off x="2505000" y="1406075"/>
            <a:ext cx="4134099" cy="2556249"/>
          </a:xfrm>
          <a:prstGeom prst="rect">
            <a:avLst/>
          </a:prstGeom>
          <a:noFill/>
          <a:ln>
            <a:noFill/>
          </a:ln>
        </p:spPr>
      </p:pic>
      <p:sp>
        <p:nvSpPr>
          <p:cNvPr id="1427" name="Google Shape;1427;p76"/>
          <p:cNvSpPr txBox="1"/>
          <p:nvPr>
            <p:ph type="title"/>
          </p:nvPr>
        </p:nvSpPr>
        <p:spPr>
          <a:xfrm>
            <a:off x="995350" y="539500"/>
            <a:ext cx="7153200" cy="4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use </a:t>
            </a:r>
            <a:r>
              <a:rPr b="1" lang="en">
                <a:solidFill>
                  <a:schemeClr val="accent5"/>
                </a:solidFill>
                <a:latin typeface="Ubuntu"/>
                <a:ea typeface="Ubuntu"/>
                <a:cs typeface="Ubuntu"/>
                <a:sym typeface="Ubuntu"/>
              </a:rPr>
              <a:t>this graph</a:t>
            </a:r>
            <a:endParaRPr b="1">
              <a:solidFill>
                <a:schemeClr val="accent5"/>
              </a:solidFill>
              <a:latin typeface="Ubuntu"/>
              <a:ea typeface="Ubuntu"/>
              <a:cs typeface="Ubuntu"/>
              <a:sym typeface="Ubuntu"/>
            </a:endParaRPr>
          </a:p>
        </p:txBody>
      </p:sp>
      <p:sp>
        <p:nvSpPr>
          <p:cNvPr id="1428" name="Google Shape;1428;p76"/>
          <p:cNvSpPr txBox="1"/>
          <p:nvPr/>
        </p:nvSpPr>
        <p:spPr>
          <a:xfrm>
            <a:off x="957463" y="3238147"/>
            <a:ext cx="1849800" cy="5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Ubuntu"/>
                <a:ea typeface="Ubuntu"/>
                <a:cs typeface="Ubuntu"/>
                <a:sym typeface="Ubuntu"/>
              </a:rPr>
              <a:t>Saturn is a gas giant with rings</a:t>
            </a:r>
            <a:endParaRPr>
              <a:solidFill>
                <a:schemeClr val="accent6"/>
              </a:solidFill>
              <a:latin typeface="Ubuntu"/>
              <a:ea typeface="Ubuntu"/>
              <a:cs typeface="Ubuntu"/>
              <a:sym typeface="Ubuntu"/>
            </a:endParaRPr>
          </a:p>
        </p:txBody>
      </p:sp>
      <p:sp>
        <p:nvSpPr>
          <p:cNvPr id="1429" name="Google Shape;1429;p76"/>
          <p:cNvSpPr txBox="1"/>
          <p:nvPr/>
        </p:nvSpPr>
        <p:spPr>
          <a:xfrm>
            <a:off x="957451" y="2880069"/>
            <a:ext cx="1849800" cy="428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accent6"/>
                </a:solidFill>
                <a:latin typeface="Ubuntu"/>
                <a:ea typeface="Ubuntu"/>
                <a:cs typeface="Ubuntu"/>
                <a:sym typeface="Ubuntu"/>
              </a:rPr>
              <a:t>Saturn</a:t>
            </a:r>
            <a:endParaRPr sz="1800">
              <a:solidFill>
                <a:schemeClr val="accent6"/>
              </a:solidFill>
              <a:latin typeface="Ubuntu"/>
              <a:ea typeface="Ubuntu"/>
              <a:cs typeface="Ubuntu"/>
              <a:sym typeface="Ubuntu"/>
            </a:endParaRPr>
          </a:p>
        </p:txBody>
      </p:sp>
      <p:sp>
        <p:nvSpPr>
          <p:cNvPr id="1430" name="Google Shape;1430;p76"/>
          <p:cNvSpPr txBox="1"/>
          <p:nvPr/>
        </p:nvSpPr>
        <p:spPr>
          <a:xfrm>
            <a:off x="6341906" y="1847638"/>
            <a:ext cx="1849800" cy="582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accent6"/>
                </a:solidFill>
                <a:latin typeface="Ubuntu"/>
                <a:ea typeface="Ubuntu"/>
                <a:cs typeface="Ubuntu"/>
                <a:sym typeface="Ubuntu"/>
              </a:rPr>
              <a:t>It is the biggest planet of them all</a:t>
            </a:r>
            <a:endParaRPr>
              <a:solidFill>
                <a:schemeClr val="accent6"/>
              </a:solidFill>
              <a:latin typeface="Ubuntu"/>
              <a:ea typeface="Ubuntu"/>
              <a:cs typeface="Ubuntu"/>
              <a:sym typeface="Ubuntu"/>
            </a:endParaRPr>
          </a:p>
        </p:txBody>
      </p:sp>
      <p:sp>
        <p:nvSpPr>
          <p:cNvPr id="1431" name="Google Shape;1431;p76"/>
          <p:cNvSpPr txBox="1"/>
          <p:nvPr/>
        </p:nvSpPr>
        <p:spPr>
          <a:xfrm>
            <a:off x="6341900" y="1489550"/>
            <a:ext cx="1849800" cy="4281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accent6"/>
                </a:solidFill>
                <a:latin typeface="Ubuntu"/>
                <a:ea typeface="Ubuntu"/>
                <a:cs typeface="Ubuntu"/>
                <a:sym typeface="Ubuntu"/>
              </a:rPr>
              <a:t>Jupiter</a:t>
            </a:r>
            <a:endParaRPr sz="1800">
              <a:solidFill>
                <a:schemeClr val="accent6"/>
              </a:solidFill>
              <a:latin typeface="Ubuntu"/>
              <a:ea typeface="Ubuntu"/>
              <a:cs typeface="Ubuntu"/>
              <a:sym typeface="Ubuntu"/>
            </a:endParaRPr>
          </a:p>
        </p:txBody>
      </p:sp>
      <p:sp>
        <p:nvSpPr>
          <p:cNvPr id="1432" name="Google Shape;1432;p76"/>
          <p:cNvSpPr txBox="1"/>
          <p:nvPr/>
        </p:nvSpPr>
        <p:spPr>
          <a:xfrm>
            <a:off x="6341911" y="3238147"/>
            <a:ext cx="1849800" cy="582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accent6"/>
                </a:solidFill>
                <a:latin typeface="Ubuntu"/>
                <a:ea typeface="Ubuntu"/>
                <a:cs typeface="Ubuntu"/>
                <a:sym typeface="Ubuntu"/>
              </a:rPr>
              <a:t>Venus has extremely high temperatures</a:t>
            </a:r>
            <a:endParaRPr>
              <a:solidFill>
                <a:schemeClr val="accent6"/>
              </a:solidFill>
              <a:latin typeface="Ubuntu"/>
              <a:ea typeface="Ubuntu"/>
              <a:cs typeface="Ubuntu"/>
              <a:sym typeface="Ubuntu"/>
            </a:endParaRPr>
          </a:p>
          <a:p>
            <a:pPr indent="0" lvl="0" marL="0" rtl="0" algn="r">
              <a:spcBef>
                <a:spcPts val="0"/>
              </a:spcBef>
              <a:spcAft>
                <a:spcPts val="0"/>
              </a:spcAft>
              <a:buNone/>
            </a:pPr>
            <a:r>
              <a:t/>
            </a:r>
            <a:endParaRPr>
              <a:solidFill>
                <a:schemeClr val="accent6"/>
              </a:solidFill>
              <a:latin typeface="Ubuntu"/>
              <a:ea typeface="Ubuntu"/>
              <a:cs typeface="Ubuntu"/>
              <a:sym typeface="Ubuntu"/>
            </a:endParaRPr>
          </a:p>
        </p:txBody>
      </p:sp>
      <p:sp>
        <p:nvSpPr>
          <p:cNvPr id="1433" name="Google Shape;1433;p76"/>
          <p:cNvSpPr txBox="1"/>
          <p:nvPr/>
        </p:nvSpPr>
        <p:spPr>
          <a:xfrm>
            <a:off x="6341903" y="2880069"/>
            <a:ext cx="1849800" cy="4281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accent6"/>
                </a:solidFill>
                <a:latin typeface="Ubuntu"/>
                <a:ea typeface="Ubuntu"/>
                <a:cs typeface="Ubuntu"/>
                <a:sym typeface="Ubuntu"/>
              </a:rPr>
              <a:t>Venus</a:t>
            </a:r>
            <a:endParaRPr sz="1800">
              <a:solidFill>
                <a:schemeClr val="accent6"/>
              </a:solidFill>
              <a:latin typeface="Ubuntu"/>
              <a:ea typeface="Ubuntu"/>
              <a:cs typeface="Ubuntu"/>
              <a:sym typeface="Ubuntu"/>
            </a:endParaRPr>
          </a:p>
        </p:txBody>
      </p:sp>
      <p:sp>
        <p:nvSpPr>
          <p:cNvPr id="1434" name="Google Shape;1434;p76"/>
          <p:cNvSpPr txBox="1"/>
          <p:nvPr/>
        </p:nvSpPr>
        <p:spPr>
          <a:xfrm>
            <a:off x="957477" y="1489550"/>
            <a:ext cx="1849800" cy="428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accent6"/>
                </a:solidFill>
                <a:latin typeface="Ubuntu"/>
                <a:ea typeface="Ubuntu"/>
                <a:cs typeface="Ubuntu"/>
                <a:sym typeface="Ubuntu"/>
              </a:rPr>
              <a:t>Mars</a:t>
            </a:r>
            <a:endParaRPr sz="1800">
              <a:solidFill>
                <a:schemeClr val="accent6"/>
              </a:solidFill>
              <a:latin typeface="Ubuntu"/>
              <a:ea typeface="Ubuntu"/>
              <a:cs typeface="Ubuntu"/>
              <a:sym typeface="Ubuntu"/>
            </a:endParaRPr>
          </a:p>
        </p:txBody>
      </p:sp>
      <p:sp>
        <p:nvSpPr>
          <p:cNvPr id="1435" name="Google Shape;1435;p76"/>
          <p:cNvSpPr txBox="1"/>
          <p:nvPr/>
        </p:nvSpPr>
        <p:spPr>
          <a:xfrm>
            <a:off x="957463" y="1847638"/>
            <a:ext cx="1849800" cy="5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Ubuntu"/>
                <a:ea typeface="Ubuntu"/>
                <a:cs typeface="Ubuntu"/>
                <a:sym typeface="Ubuntu"/>
              </a:rPr>
              <a:t>Mars is actually a very cold place</a:t>
            </a:r>
            <a:endParaRPr>
              <a:solidFill>
                <a:schemeClr val="accent6"/>
              </a:solidFill>
              <a:latin typeface="Ubuntu"/>
              <a:ea typeface="Ubuntu"/>
              <a:cs typeface="Ubuntu"/>
              <a:sym typeface="Ubuntu"/>
            </a:endParaRPr>
          </a:p>
        </p:txBody>
      </p:sp>
      <p:sp>
        <p:nvSpPr>
          <p:cNvPr id="1436" name="Google Shape;1436;p76"/>
          <p:cNvSpPr txBox="1"/>
          <p:nvPr/>
        </p:nvSpPr>
        <p:spPr>
          <a:xfrm>
            <a:off x="952400" y="4342275"/>
            <a:ext cx="7239300" cy="266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000">
                <a:solidFill>
                  <a:schemeClr val="accent6"/>
                </a:solidFill>
                <a:latin typeface="Ubuntu"/>
                <a:ea typeface="Ubuntu"/>
                <a:cs typeface="Ubuntu"/>
                <a:sym typeface="Ubuntu"/>
              </a:rPr>
              <a:t>Follow the link in the graph to modify its data and then paste the new one here.</a:t>
            </a:r>
            <a:r>
              <a:rPr b="1" lang="en" sz="1000">
                <a:solidFill>
                  <a:schemeClr val="accent6"/>
                </a:solidFill>
                <a:latin typeface="Ubuntu"/>
                <a:ea typeface="Ubuntu"/>
                <a:cs typeface="Ubuntu"/>
                <a:sym typeface="Ubuntu"/>
              </a:rPr>
              <a:t> </a:t>
            </a:r>
            <a:r>
              <a:rPr b="1" lang="en" sz="1000">
                <a:solidFill>
                  <a:schemeClr val="accent6"/>
                </a:solidFill>
                <a:uFill>
                  <a:noFill/>
                </a:uFill>
                <a:latin typeface="Ubuntu"/>
                <a:ea typeface="Ubuntu"/>
                <a:cs typeface="Ubuntu"/>
                <a:sym typeface="Ubuntu"/>
                <a:hlinkClick r:id="rId5">
                  <a:extLst>
                    <a:ext uri="{A12FA001-AC4F-418D-AE19-62706E023703}">
                      <ahyp:hlinkClr val="tx"/>
                    </a:ext>
                  </a:extLst>
                </a:hlinkClick>
              </a:rPr>
              <a:t>For more info, click here</a:t>
            </a:r>
            <a:endParaRPr b="1" sz="1000">
              <a:solidFill>
                <a:schemeClr val="accent6"/>
              </a:solidFill>
              <a:latin typeface="Ubuntu"/>
              <a:ea typeface="Ubuntu"/>
              <a:cs typeface="Ubuntu"/>
              <a:sym typeface="Ubuntu"/>
            </a:endParaRPr>
          </a:p>
        </p:txBody>
      </p:sp>
      <p:sp>
        <p:nvSpPr>
          <p:cNvPr id="1437" name="Google Shape;1437;p76"/>
          <p:cNvSpPr txBox="1"/>
          <p:nvPr/>
        </p:nvSpPr>
        <p:spPr>
          <a:xfrm>
            <a:off x="2807150" y="1489575"/>
            <a:ext cx="867000" cy="486600"/>
          </a:xfrm>
          <a:prstGeom prst="rect">
            <a:avLst/>
          </a:prstGeom>
          <a:noFill/>
          <a:ln>
            <a:noFill/>
          </a:ln>
          <a:effectLst>
            <a:outerShdw blurRad="214313" rotWithShape="0" algn="bl" dir="5400000" dist="47625">
              <a:schemeClr val="dk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000">
                <a:solidFill>
                  <a:schemeClr val="accent6"/>
                </a:solidFill>
                <a:latin typeface="Ubuntu"/>
                <a:ea typeface="Ubuntu"/>
                <a:cs typeface="Ubuntu"/>
                <a:sym typeface="Ubuntu"/>
              </a:rPr>
              <a:t>10</a:t>
            </a:r>
            <a:r>
              <a:rPr b="1" lang="en" sz="2000">
                <a:solidFill>
                  <a:schemeClr val="accent6"/>
                </a:solidFill>
                <a:latin typeface="Ubuntu"/>
                <a:ea typeface="Ubuntu"/>
                <a:cs typeface="Ubuntu"/>
                <a:sym typeface="Ubuntu"/>
              </a:rPr>
              <a:t>%</a:t>
            </a:r>
            <a:endParaRPr b="1" sz="2000">
              <a:solidFill>
                <a:schemeClr val="accent6"/>
              </a:solidFill>
              <a:latin typeface="Ubuntu"/>
              <a:ea typeface="Ubuntu"/>
              <a:cs typeface="Ubuntu"/>
              <a:sym typeface="Ubuntu"/>
            </a:endParaRPr>
          </a:p>
        </p:txBody>
      </p:sp>
      <p:sp>
        <p:nvSpPr>
          <p:cNvPr id="1438" name="Google Shape;1438;p76"/>
          <p:cNvSpPr txBox="1"/>
          <p:nvPr/>
        </p:nvSpPr>
        <p:spPr>
          <a:xfrm>
            <a:off x="2807150" y="3333553"/>
            <a:ext cx="867000" cy="486600"/>
          </a:xfrm>
          <a:prstGeom prst="rect">
            <a:avLst/>
          </a:prstGeom>
          <a:noFill/>
          <a:ln>
            <a:noFill/>
          </a:ln>
          <a:effectLst>
            <a:outerShdw blurRad="214313" rotWithShape="0" algn="bl" dir="5400000" dist="47625">
              <a:schemeClr val="dk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000">
                <a:solidFill>
                  <a:schemeClr val="accent1"/>
                </a:solidFill>
                <a:latin typeface="Ubuntu"/>
                <a:ea typeface="Ubuntu"/>
                <a:cs typeface="Ubuntu"/>
                <a:sym typeface="Ubuntu"/>
              </a:rPr>
              <a:t>20</a:t>
            </a:r>
            <a:r>
              <a:rPr b="1" lang="en" sz="2000">
                <a:solidFill>
                  <a:schemeClr val="accent1"/>
                </a:solidFill>
                <a:latin typeface="Ubuntu"/>
                <a:ea typeface="Ubuntu"/>
                <a:cs typeface="Ubuntu"/>
                <a:sym typeface="Ubuntu"/>
              </a:rPr>
              <a:t>%</a:t>
            </a:r>
            <a:endParaRPr b="1" sz="2000">
              <a:solidFill>
                <a:schemeClr val="accent1"/>
              </a:solidFill>
              <a:latin typeface="Ubuntu"/>
              <a:ea typeface="Ubuntu"/>
              <a:cs typeface="Ubuntu"/>
              <a:sym typeface="Ubuntu"/>
            </a:endParaRPr>
          </a:p>
        </p:txBody>
      </p:sp>
      <p:sp>
        <p:nvSpPr>
          <p:cNvPr id="1439" name="Google Shape;1439;p76"/>
          <p:cNvSpPr txBox="1"/>
          <p:nvPr/>
        </p:nvSpPr>
        <p:spPr>
          <a:xfrm>
            <a:off x="5474900" y="1489550"/>
            <a:ext cx="867000" cy="486600"/>
          </a:xfrm>
          <a:prstGeom prst="rect">
            <a:avLst/>
          </a:prstGeom>
          <a:noFill/>
          <a:ln>
            <a:noFill/>
          </a:ln>
          <a:effectLst>
            <a:outerShdw blurRad="214313" rotWithShape="0" algn="bl" dir="5400000" dist="47625">
              <a:schemeClr val="dk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000">
                <a:solidFill>
                  <a:schemeClr val="lt2"/>
                </a:solidFill>
                <a:latin typeface="Ubuntu"/>
                <a:ea typeface="Ubuntu"/>
                <a:cs typeface="Ubuntu"/>
                <a:sym typeface="Ubuntu"/>
              </a:rPr>
              <a:t>40</a:t>
            </a:r>
            <a:r>
              <a:rPr b="1" lang="en" sz="2000">
                <a:solidFill>
                  <a:schemeClr val="lt2"/>
                </a:solidFill>
                <a:latin typeface="Ubuntu"/>
                <a:ea typeface="Ubuntu"/>
                <a:cs typeface="Ubuntu"/>
                <a:sym typeface="Ubuntu"/>
              </a:rPr>
              <a:t>%</a:t>
            </a:r>
            <a:endParaRPr b="1" sz="2000">
              <a:solidFill>
                <a:schemeClr val="lt2"/>
              </a:solidFill>
              <a:latin typeface="Ubuntu"/>
              <a:ea typeface="Ubuntu"/>
              <a:cs typeface="Ubuntu"/>
              <a:sym typeface="Ubuntu"/>
            </a:endParaRPr>
          </a:p>
        </p:txBody>
      </p:sp>
      <p:sp>
        <p:nvSpPr>
          <p:cNvPr id="1440" name="Google Shape;1440;p76"/>
          <p:cNvSpPr txBox="1"/>
          <p:nvPr/>
        </p:nvSpPr>
        <p:spPr>
          <a:xfrm>
            <a:off x="5474900" y="3333525"/>
            <a:ext cx="867000" cy="486600"/>
          </a:xfrm>
          <a:prstGeom prst="rect">
            <a:avLst/>
          </a:prstGeom>
          <a:noFill/>
          <a:ln>
            <a:noFill/>
          </a:ln>
          <a:effectLst>
            <a:outerShdw blurRad="214313" rotWithShape="0" algn="bl" dir="5400000" dist="47625">
              <a:schemeClr val="dk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000">
                <a:solidFill>
                  <a:schemeClr val="accent5"/>
                </a:solidFill>
                <a:latin typeface="Ubuntu"/>
                <a:ea typeface="Ubuntu"/>
                <a:cs typeface="Ubuntu"/>
                <a:sym typeface="Ubuntu"/>
              </a:rPr>
              <a:t>30</a:t>
            </a:r>
            <a:r>
              <a:rPr b="1" lang="en" sz="2000">
                <a:solidFill>
                  <a:schemeClr val="accent5"/>
                </a:solidFill>
                <a:latin typeface="Ubuntu"/>
                <a:ea typeface="Ubuntu"/>
                <a:cs typeface="Ubuntu"/>
                <a:sym typeface="Ubuntu"/>
              </a:rPr>
              <a:t>%</a:t>
            </a:r>
            <a:endParaRPr b="1" sz="2000">
              <a:solidFill>
                <a:schemeClr val="accent5"/>
              </a:solidFill>
              <a:latin typeface="Ubuntu"/>
              <a:ea typeface="Ubuntu"/>
              <a:cs typeface="Ubuntu"/>
              <a:sym typeface="Ubuntu"/>
            </a:endParaRPr>
          </a:p>
        </p:txBody>
      </p:sp>
      <p:sp>
        <p:nvSpPr>
          <p:cNvPr id="1441" name="Google Shape;1441;p76"/>
          <p:cNvSpPr/>
          <p:nvPr/>
        </p:nvSpPr>
        <p:spPr>
          <a:xfrm rot="899991">
            <a:off x="4141882" y="-1184236"/>
            <a:ext cx="6891295" cy="2390061"/>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5" name="Shape 1445"/>
        <p:cNvGrpSpPr/>
        <p:nvPr/>
      </p:nvGrpSpPr>
      <p:grpSpPr>
        <a:xfrm>
          <a:off x="0" y="0"/>
          <a:ext cx="0" cy="0"/>
          <a:chOff x="0" y="0"/>
          <a:chExt cx="0" cy="0"/>
        </a:xfrm>
      </p:grpSpPr>
      <p:sp>
        <p:nvSpPr>
          <p:cNvPr id="1446" name="Google Shape;1446;p77"/>
          <p:cNvSpPr/>
          <p:nvPr/>
        </p:nvSpPr>
        <p:spPr>
          <a:xfrm>
            <a:off x="3220088" y="1963863"/>
            <a:ext cx="621000" cy="62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77"/>
          <p:cNvSpPr/>
          <p:nvPr/>
        </p:nvSpPr>
        <p:spPr>
          <a:xfrm>
            <a:off x="3220088" y="3175363"/>
            <a:ext cx="621000" cy="62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77"/>
          <p:cNvSpPr/>
          <p:nvPr/>
        </p:nvSpPr>
        <p:spPr>
          <a:xfrm>
            <a:off x="4490088" y="1963863"/>
            <a:ext cx="621000" cy="62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77"/>
          <p:cNvSpPr/>
          <p:nvPr/>
        </p:nvSpPr>
        <p:spPr>
          <a:xfrm>
            <a:off x="4490088" y="3175363"/>
            <a:ext cx="621000" cy="62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77"/>
          <p:cNvSpPr txBox="1"/>
          <p:nvPr>
            <p:ph type="title"/>
          </p:nvPr>
        </p:nvSpPr>
        <p:spPr>
          <a:xfrm>
            <a:off x="952400" y="539500"/>
            <a:ext cx="6426300" cy="4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o take into account </a:t>
            </a:r>
            <a:r>
              <a:rPr b="1" lang="en">
                <a:solidFill>
                  <a:schemeClr val="accent5"/>
                </a:solidFill>
                <a:latin typeface="Ubuntu"/>
                <a:ea typeface="Ubuntu"/>
                <a:cs typeface="Ubuntu"/>
                <a:sym typeface="Ubuntu"/>
              </a:rPr>
              <a:t>in the designs</a:t>
            </a:r>
            <a:endParaRPr b="1">
              <a:solidFill>
                <a:schemeClr val="accent5"/>
              </a:solidFill>
              <a:latin typeface="Ubuntu"/>
              <a:ea typeface="Ubuntu"/>
              <a:cs typeface="Ubuntu"/>
              <a:sym typeface="Ubuntu"/>
            </a:endParaRPr>
          </a:p>
        </p:txBody>
      </p:sp>
      <p:sp>
        <p:nvSpPr>
          <p:cNvPr id="1451" name="Google Shape;1451;p77"/>
          <p:cNvSpPr txBox="1"/>
          <p:nvPr/>
        </p:nvSpPr>
        <p:spPr>
          <a:xfrm>
            <a:off x="952388" y="2948780"/>
            <a:ext cx="2044800" cy="532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accent6"/>
                </a:solidFill>
                <a:latin typeface="Ubuntu"/>
                <a:ea typeface="Ubuntu"/>
                <a:cs typeface="Ubuntu"/>
                <a:sym typeface="Ubuntu"/>
              </a:rPr>
              <a:t>Mercury</a:t>
            </a:r>
            <a:endParaRPr sz="1800">
              <a:solidFill>
                <a:schemeClr val="accent6"/>
              </a:solidFill>
              <a:latin typeface="Ubuntu"/>
              <a:ea typeface="Ubuntu"/>
              <a:cs typeface="Ubuntu"/>
              <a:sym typeface="Ubuntu"/>
            </a:endParaRPr>
          </a:p>
        </p:txBody>
      </p:sp>
      <p:sp>
        <p:nvSpPr>
          <p:cNvPr id="1452" name="Google Shape;1452;p77"/>
          <p:cNvSpPr txBox="1"/>
          <p:nvPr/>
        </p:nvSpPr>
        <p:spPr>
          <a:xfrm>
            <a:off x="952388" y="3332975"/>
            <a:ext cx="2044800" cy="61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Ubuntu"/>
                <a:ea typeface="Ubuntu"/>
                <a:cs typeface="Ubuntu"/>
                <a:sym typeface="Ubuntu"/>
              </a:rPr>
              <a:t>Mercury is the closest planet to the Sun</a:t>
            </a:r>
            <a:endParaRPr>
              <a:solidFill>
                <a:schemeClr val="accent6"/>
              </a:solidFill>
              <a:latin typeface="Ubuntu"/>
              <a:ea typeface="Ubuntu"/>
              <a:cs typeface="Ubuntu"/>
              <a:sym typeface="Ubuntu"/>
            </a:endParaRPr>
          </a:p>
        </p:txBody>
      </p:sp>
      <p:sp>
        <p:nvSpPr>
          <p:cNvPr id="1453" name="Google Shape;1453;p77"/>
          <p:cNvSpPr txBox="1"/>
          <p:nvPr/>
        </p:nvSpPr>
        <p:spPr>
          <a:xfrm>
            <a:off x="952388" y="2097185"/>
            <a:ext cx="2044800" cy="61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Ubuntu"/>
                <a:ea typeface="Ubuntu"/>
                <a:cs typeface="Ubuntu"/>
                <a:sym typeface="Ubuntu"/>
              </a:rPr>
              <a:t>Saturn was named after a Roman god</a:t>
            </a:r>
            <a:endParaRPr>
              <a:solidFill>
                <a:schemeClr val="accent6"/>
              </a:solidFill>
              <a:latin typeface="Ubuntu"/>
              <a:ea typeface="Ubuntu"/>
              <a:cs typeface="Ubuntu"/>
              <a:sym typeface="Ubuntu"/>
            </a:endParaRPr>
          </a:p>
        </p:txBody>
      </p:sp>
      <p:sp>
        <p:nvSpPr>
          <p:cNvPr id="1454" name="Google Shape;1454;p77"/>
          <p:cNvSpPr txBox="1"/>
          <p:nvPr/>
        </p:nvSpPr>
        <p:spPr>
          <a:xfrm>
            <a:off x="952388" y="1712990"/>
            <a:ext cx="2044800" cy="532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accent6"/>
                </a:solidFill>
                <a:latin typeface="Ubuntu"/>
                <a:ea typeface="Ubuntu"/>
                <a:cs typeface="Ubuntu"/>
                <a:sym typeface="Ubuntu"/>
              </a:rPr>
              <a:t>Saturn</a:t>
            </a:r>
            <a:endParaRPr sz="1800">
              <a:solidFill>
                <a:schemeClr val="accent6"/>
              </a:solidFill>
              <a:latin typeface="Ubuntu"/>
              <a:ea typeface="Ubuntu"/>
              <a:cs typeface="Ubuntu"/>
              <a:sym typeface="Ubuntu"/>
            </a:endParaRPr>
          </a:p>
        </p:txBody>
      </p:sp>
      <p:sp>
        <p:nvSpPr>
          <p:cNvPr id="1455" name="Google Shape;1455;p77"/>
          <p:cNvSpPr txBox="1"/>
          <p:nvPr/>
        </p:nvSpPr>
        <p:spPr>
          <a:xfrm>
            <a:off x="5333988" y="2948775"/>
            <a:ext cx="2044800" cy="532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accent6"/>
                </a:solidFill>
                <a:latin typeface="Ubuntu"/>
                <a:ea typeface="Ubuntu"/>
                <a:cs typeface="Ubuntu"/>
                <a:sym typeface="Ubuntu"/>
              </a:rPr>
              <a:t>Mars</a:t>
            </a:r>
            <a:endParaRPr sz="1800">
              <a:solidFill>
                <a:schemeClr val="accent6"/>
              </a:solidFill>
              <a:latin typeface="Ubuntu"/>
              <a:ea typeface="Ubuntu"/>
              <a:cs typeface="Ubuntu"/>
              <a:sym typeface="Ubuntu"/>
            </a:endParaRPr>
          </a:p>
        </p:txBody>
      </p:sp>
      <p:sp>
        <p:nvSpPr>
          <p:cNvPr id="1456" name="Google Shape;1456;p77"/>
          <p:cNvSpPr txBox="1"/>
          <p:nvPr/>
        </p:nvSpPr>
        <p:spPr>
          <a:xfrm>
            <a:off x="5333988" y="3332968"/>
            <a:ext cx="2044800" cy="61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Ubuntu"/>
                <a:ea typeface="Ubuntu"/>
                <a:cs typeface="Ubuntu"/>
                <a:sym typeface="Ubuntu"/>
              </a:rPr>
              <a:t>Despite being red, Mars is a cold place</a:t>
            </a:r>
            <a:endParaRPr>
              <a:solidFill>
                <a:schemeClr val="accent6"/>
              </a:solidFill>
              <a:latin typeface="Ubuntu"/>
              <a:ea typeface="Ubuntu"/>
              <a:cs typeface="Ubuntu"/>
              <a:sym typeface="Ubuntu"/>
            </a:endParaRPr>
          </a:p>
        </p:txBody>
      </p:sp>
      <p:sp>
        <p:nvSpPr>
          <p:cNvPr id="1457" name="Google Shape;1457;p77"/>
          <p:cNvSpPr txBox="1"/>
          <p:nvPr/>
        </p:nvSpPr>
        <p:spPr>
          <a:xfrm>
            <a:off x="5333988" y="2097183"/>
            <a:ext cx="2044800" cy="61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Ubuntu"/>
                <a:ea typeface="Ubuntu"/>
                <a:cs typeface="Ubuntu"/>
                <a:sym typeface="Ubuntu"/>
              </a:rPr>
              <a:t>Venus is the second planet from the Sun</a:t>
            </a:r>
            <a:endParaRPr>
              <a:solidFill>
                <a:schemeClr val="accent6"/>
              </a:solidFill>
              <a:latin typeface="Ubuntu"/>
              <a:ea typeface="Ubuntu"/>
              <a:cs typeface="Ubuntu"/>
              <a:sym typeface="Ubuntu"/>
            </a:endParaRPr>
          </a:p>
        </p:txBody>
      </p:sp>
      <p:sp>
        <p:nvSpPr>
          <p:cNvPr id="1458" name="Google Shape;1458;p77"/>
          <p:cNvSpPr txBox="1"/>
          <p:nvPr/>
        </p:nvSpPr>
        <p:spPr>
          <a:xfrm>
            <a:off x="5333988" y="1712990"/>
            <a:ext cx="2044800" cy="532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accent6"/>
                </a:solidFill>
                <a:latin typeface="Ubuntu"/>
                <a:ea typeface="Ubuntu"/>
                <a:cs typeface="Ubuntu"/>
                <a:sym typeface="Ubuntu"/>
              </a:rPr>
              <a:t>Venus</a:t>
            </a:r>
            <a:endParaRPr sz="1800">
              <a:solidFill>
                <a:schemeClr val="accent6"/>
              </a:solidFill>
              <a:latin typeface="Ubuntu"/>
              <a:ea typeface="Ubuntu"/>
              <a:cs typeface="Ubuntu"/>
              <a:sym typeface="Ubuntu"/>
            </a:endParaRPr>
          </a:p>
        </p:txBody>
      </p:sp>
      <p:grpSp>
        <p:nvGrpSpPr>
          <p:cNvPr id="1459" name="Google Shape;1459;p77"/>
          <p:cNvGrpSpPr/>
          <p:nvPr/>
        </p:nvGrpSpPr>
        <p:grpSpPr>
          <a:xfrm>
            <a:off x="3301988" y="2045757"/>
            <a:ext cx="457194" cy="457211"/>
            <a:chOff x="4180153" y="1722385"/>
            <a:chExt cx="258258" cy="255496"/>
          </a:xfrm>
        </p:grpSpPr>
        <p:sp>
          <p:nvSpPr>
            <p:cNvPr id="1460" name="Google Shape;1460;p77"/>
            <p:cNvSpPr/>
            <p:nvPr/>
          </p:nvSpPr>
          <p:spPr>
            <a:xfrm>
              <a:off x="4317654" y="1900991"/>
              <a:ext cx="37675" cy="46163"/>
            </a:xfrm>
            <a:custGeom>
              <a:rect b="b" l="l" r="r" t="t"/>
              <a:pathLst>
                <a:path extrusionOk="0" h="1588" w="1296">
                  <a:moveTo>
                    <a:pt x="486" y="1"/>
                  </a:moveTo>
                  <a:lnTo>
                    <a:pt x="33" y="1358"/>
                  </a:lnTo>
                  <a:cubicBezTo>
                    <a:pt x="0" y="1490"/>
                    <a:pt x="93" y="1588"/>
                    <a:pt x="201" y="1588"/>
                  </a:cubicBezTo>
                  <a:cubicBezTo>
                    <a:pt x="249" y="1588"/>
                    <a:pt x="299" y="1569"/>
                    <a:pt x="343" y="1525"/>
                  </a:cubicBezTo>
                  <a:lnTo>
                    <a:pt x="1296" y="453"/>
                  </a:lnTo>
                  <a:lnTo>
                    <a:pt x="48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77"/>
            <p:cNvSpPr/>
            <p:nvPr/>
          </p:nvSpPr>
          <p:spPr>
            <a:xfrm>
              <a:off x="4400300" y="1758519"/>
              <a:ext cx="38111" cy="35901"/>
            </a:xfrm>
            <a:custGeom>
              <a:rect b="b" l="l" r="r" t="t"/>
              <a:pathLst>
                <a:path extrusionOk="0" h="1235" w="1311">
                  <a:moveTo>
                    <a:pt x="717" y="0"/>
                  </a:moveTo>
                  <a:cubicBezTo>
                    <a:pt x="534" y="0"/>
                    <a:pt x="360" y="96"/>
                    <a:pt x="263" y="258"/>
                  </a:cubicBezTo>
                  <a:lnTo>
                    <a:pt x="1" y="710"/>
                  </a:lnTo>
                  <a:lnTo>
                    <a:pt x="906" y="1234"/>
                  </a:lnTo>
                  <a:lnTo>
                    <a:pt x="1168" y="782"/>
                  </a:lnTo>
                  <a:cubicBezTo>
                    <a:pt x="1310" y="520"/>
                    <a:pt x="1215" y="210"/>
                    <a:pt x="977" y="67"/>
                  </a:cubicBezTo>
                  <a:cubicBezTo>
                    <a:pt x="893" y="22"/>
                    <a:pt x="804" y="0"/>
                    <a:pt x="7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77"/>
            <p:cNvSpPr/>
            <p:nvPr/>
          </p:nvSpPr>
          <p:spPr>
            <a:xfrm>
              <a:off x="4338003" y="1817938"/>
              <a:ext cx="65785" cy="84477"/>
            </a:xfrm>
            <a:custGeom>
              <a:rect b="b" l="l" r="r" t="t"/>
              <a:pathLst>
                <a:path extrusionOk="0" h="2906" w="2263">
                  <a:moveTo>
                    <a:pt x="1382" y="0"/>
                  </a:moveTo>
                  <a:lnTo>
                    <a:pt x="0" y="2382"/>
                  </a:lnTo>
                  <a:lnTo>
                    <a:pt x="905" y="2905"/>
                  </a:lnTo>
                  <a:lnTo>
                    <a:pt x="2263" y="524"/>
                  </a:lnTo>
                  <a:lnTo>
                    <a:pt x="13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77"/>
            <p:cNvSpPr/>
            <p:nvPr/>
          </p:nvSpPr>
          <p:spPr>
            <a:xfrm>
              <a:off x="4385765" y="1792298"/>
              <a:ext cx="33256" cy="27733"/>
            </a:xfrm>
            <a:custGeom>
              <a:rect b="b" l="l" r="r" t="t"/>
              <a:pathLst>
                <a:path extrusionOk="0" h="954" w="1144">
                  <a:moveTo>
                    <a:pt x="262" y="1"/>
                  </a:moveTo>
                  <a:lnTo>
                    <a:pt x="0" y="430"/>
                  </a:lnTo>
                  <a:lnTo>
                    <a:pt x="882" y="954"/>
                  </a:lnTo>
                  <a:lnTo>
                    <a:pt x="1144" y="501"/>
                  </a:lnTo>
                  <a:lnTo>
                    <a:pt x="2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77"/>
            <p:cNvSpPr/>
            <p:nvPr/>
          </p:nvSpPr>
          <p:spPr>
            <a:xfrm>
              <a:off x="4180153" y="1722385"/>
              <a:ext cx="150961" cy="39506"/>
            </a:xfrm>
            <a:custGeom>
              <a:rect b="b" l="l" r="r" t="t"/>
              <a:pathLst>
                <a:path extrusionOk="0" h="1359" w="5193">
                  <a:moveTo>
                    <a:pt x="953" y="1"/>
                  </a:moveTo>
                  <a:cubicBezTo>
                    <a:pt x="429" y="1"/>
                    <a:pt x="1" y="406"/>
                    <a:pt x="1" y="929"/>
                  </a:cubicBezTo>
                  <a:lnTo>
                    <a:pt x="1" y="1358"/>
                  </a:lnTo>
                  <a:lnTo>
                    <a:pt x="5192" y="1358"/>
                  </a:lnTo>
                  <a:lnTo>
                    <a:pt x="51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77"/>
            <p:cNvSpPr/>
            <p:nvPr/>
          </p:nvSpPr>
          <p:spPr>
            <a:xfrm>
              <a:off x="4218235" y="1807531"/>
              <a:ext cx="80320" cy="44332"/>
            </a:xfrm>
            <a:custGeom>
              <a:rect b="b" l="l" r="r" t="t"/>
              <a:pathLst>
                <a:path extrusionOk="0" h="1525" w="2763">
                  <a:moveTo>
                    <a:pt x="0" y="1"/>
                  </a:moveTo>
                  <a:lnTo>
                    <a:pt x="0" y="1525"/>
                  </a:lnTo>
                  <a:lnTo>
                    <a:pt x="596" y="930"/>
                  </a:lnTo>
                  <a:cubicBezTo>
                    <a:pt x="643" y="882"/>
                    <a:pt x="709" y="858"/>
                    <a:pt x="774" y="858"/>
                  </a:cubicBezTo>
                  <a:cubicBezTo>
                    <a:pt x="840" y="858"/>
                    <a:pt x="905" y="882"/>
                    <a:pt x="953" y="930"/>
                  </a:cubicBezTo>
                  <a:lnTo>
                    <a:pt x="1286" y="1263"/>
                  </a:lnTo>
                  <a:lnTo>
                    <a:pt x="1763" y="620"/>
                  </a:lnTo>
                  <a:cubicBezTo>
                    <a:pt x="1822" y="549"/>
                    <a:pt x="1900" y="513"/>
                    <a:pt x="1977" y="513"/>
                  </a:cubicBezTo>
                  <a:cubicBezTo>
                    <a:pt x="2054" y="513"/>
                    <a:pt x="2132" y="549"/>
                    <a:pt x="2191" y="620"/>
                  </a:cubicBezTo>
                  <a:lnTo>
                    <a:pt x="2763" y="1382"/>
                  </a:lnTo>
                  <a:lnTo>
                    <a:pt x="276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77"/>
            <p:cNvSpPr/>
            <p:nvPr/>
          </p:nvSpPr>
          <p:spPr>
            <a:xfrm>
              <a:off x="4228613" y="1850467"/>
              <a:ext cx="24273" cy="11802"/>
            </a:xfrm>
            <a:custGeom>
              <a:rect b="b" l="l" r="r" t="t"/>
              <a:pathLst>
                <a:path extrusionOk="0" h="406" w="835">
                  <a:moveTo>
                    <a:pt x="429" y="0"/>
                  </a:moveTo>
                  <a:lnTo>
                    <a:pt x="1" y="405"/>
                  </a:lnTo>
                  <a:lnTo>
                    <a:pt x="834" y="405"/>
                  </a:lnTo>
                  <a:lnTo>
                    <a:pt x="4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77"/>
            <p:cNvSpPr/>
            <p:nvPr/>
          </p:nvSpPr>
          <p:spPr>
            <a:xfrm>
              <a:off x="4266695" y="1842153"/>
              <a:ext cx="24244" cy="20116"/>
            </a:xfrm>
            <a:custGeom>
              <a:rect b="b" l="l" r="r" t="t"/>
              <a:pathLst>
                <a:path extrusionOk="0" h="692" w="834">
                  <a:moveTo>
                    <a:pt x="310" y="1"/>
                  </a:moveTo>
                  <a:lnTo>
                    <a:pt x="0" y="429"/>
                  </a:lnTo>
                  <a:lnTo>
                    <a:pt x="239" y="691"/>
                  </a:lnTo>
                  <a:lnTo>
                    <a:pt x="834" y="691"/>
                  </a:lnTo>
                  <a:lnTo>
                    <a:pt x="31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77"/>
            <p:cNvSpPr/>
            <p:nvPr/>
          </p:nvSpPr>
          <p:spPr>
            <a:xfrm>
              <a:off x="4346317" y="1722385"/>
              <a:ext cx="49855" cy="39506"/>
            </a:xfrm>
            <a:custGeom>
              <a:rect b="b" l="l" r="r" t="t"/>
              <a:pathLst>
                <a:path extrusionOk="0" h="1359" w="1715">
                  <a:moveTo>
                    <a:pt x="0" y="1"/>
                  </a:moveTo>
                  <a:lnTo>
                    <a:pt x="0" y="1358"/>
                  </a:lnTo>
                  <a:lnTo>
                    <a:pt x="1619" y="1358"/>
                  </a:lnTo>
                  <a:lnTo>
                    <a:pt x="1715" y="1191"/>
                  </a:lnTo>
                  <a:lnTo>
                    <a:pt x="1715" y="929"/>
                  </a:lnTo>
                  <a:cubicBezTo>
                    <a:pt x="1715" y="406"/>
                    <a:pt x="1286" y="1"/>
                    <a:pt x="7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77"/>
            <p:cNvSpPr/>
            <p:nvPr/>
          </p:nvSpPr>
          <p:spPr>
            <a:xfrm>
              <a:off x="4180153" y="1777095"/>
              <a:ext cx="216019" cy="200786"/>
            </a:xfrm>
            <a:custGeom>
              <a:rect b="b" l="l" r="r" t="t"/>
              <a:pathLst>
                <a:path extrusionOk="0" h="6907" w="7431">
                  <a:moveTo>
                    <a:pt x="4311" y="524"/>
                  </a:moveTo>
                  <a:cubicBezTo>
                    <a:pt x="4454" y="524"/>
                    <a:pt x="4573" y="643"/>
                    <a:pt x="4573" y="786"/>
                  </a:cubicBezTo>
                  <a:lnTo>
                    <a:pt x="4573" y="3191"/>
                  </a:lnTo>
                  <a:cubicBezTo>
                    <a:pt x="4573" y="3334"/>
                    <a:pt x="4454" y="3453"/>
                    <a:pt x="4311" y="3453"/>
                  </a:cubicBezTo>
                  <a:lnTo>
                    <a:pt x="1048" y="3453"/>
                  </a:lnTo>
                  <a:cubicBezTo>
                    <a:pt x="906" y="3453"/>
                    <a:pt x="786" y="3334"/>
                    <a:pt x="786" y="3191"/>
                  </a:cubicBezTo>
                  <a:lnTo>
                    <a:pt x="786" y="786"/>
                  </a:lnTo>
                  <a:cubicBezTo>
                    <a:pt x="786" y="643"/>
                    <a:pt x="906" y="524"/>
                    <a:pt x="1048" y="524"/>
                  </a:cubicBezTo>
                  <a:close/>
                  <a:moveTo>
                    <a:pt x="1" y="0"/>
                  </a:moveTo>
                  <a:lnTo>
                    <a:pt x="1" y="5954"/>
                  </a:lnTo>
                  <a:cubicBezTo>
                    <a:pt x="1" y="6478"/>
                    <a:pt x="429" y="6906"/>
                    <a:pt x="953" y="6906"/>
                  </a:cubicBezTo>
                  <a:lnTo>
                    <a:pt x="6478" y="6906"/>
                  </a:lnTo>
                  <a:cubicBezTo>
                    <a:pt x="7002" y="6906"/>
                    <a:pt x="7431" y="6478"/>
                    <a:pt x="7431" y="5954"/>
                  </a:cubicBezTo>
                  <a:lnTo>
                    <a:pt x="7431" y="3429"/>
                  </a:lnTo>
                  <a:lnTo>
                    <a:pt x="6645" y="4811"/>
                  </a:lnTo>
                  <a:cubicBezTo>
                    <a:pt x="6621" y="4858"/>
                    <a:pt x="6573" y="4882"/>
                    <a:pt x="6550" y="4930"/>
                  </a:cubicBezTo>
                  <a:lnTo>
                    <a:pt x="5454" y="6144"/>
                  </a:lnTo>
                  <a:cubicBezTo>
                    <a:pt x="5311" y="6287"/>
                    <a:pt x="5121" y="6358"/>
                    <a:pt x="4930" y="6358"/>
                  </a:cubicBezTo>
                  <a:cubicBezTo>
                    <a:pt x="4716" y="6358"/>
                    <a:pt x="4502" y="6263"/>
                    <a:pt x="4382" y="6073"/>
                  </a:cubicBezTo>
                  <a:cubicBezTo>
                    <a:pt x="4335" y="6025"/>
                    <a:pt x="4287" y="5930"/>
                    <a:pt x="4263" y="5858"/>
                  </a:cubicBezTo>
                  <a:lnTo>
                    <a:pt x="1048" y="5858"/>
                  </a:lnTo>
                  <a:cubicBezTo>
                    <a:pt x="906" y="5858"/>
                    <a:pt x="786" y="5739"/>
                    <a:pt x="786" y="5596"/>
                  </a:cubicBezTo>
                  <a:cubicBezTo>
                    <a:pt x="786" y="5454"/>
                    <a:pt x="906" y="5334"/>
                    <a:pt x="1048" y="5334"/>
                  </a:cubicBezTo>
                  <a:lnTo>
                    <a:pt x="4335" y="5334"/>
                  </a:lnTo>
                  <a:lnTo>
                    <a:pt x="4549" y="4644"/>
                  </a:lnTo>
                  <a:lnTo>
                    <a:pt x="1048" y="4644"/>
                  </a:lnTo>
                  <a:cubicBezTo>
                    <a:pt x="906" y="4644"/>
                    <a:pt x="786" y="4525"/>
                    <a:pt x="786" y="4382"/>
                  </a:cubicBezTo>
                  <a:cubicBezTo>
                    <a:pt x="786" y="4263"/>
                    <a:pt x="906" y="4144"/>
                    <a:pt x="1048" y="4144"/>
                  </a:cubicBezTo>
                  <a:lnTo>
                    <a:pt x="4716" y="4144"/>
                  </a:lnTo>
                  <a:lnTo>
                    <a:pt x="4787" y="3929"/>
                  </a:lnTo>
                  <a:cubicBezTo>
                    <a:pt x="4811" y="3858"/>
                    <a:pt x="4835" y="3810"/>
                    <a:pt x="4859" y="3763"/>
                  </a:cubicBezTo>
                  <a:lnTo>
                    <a:pt x="702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 name="Google Shape;1470;p77"/>
          <p:cNvGrpSpPr/>
          <p:nvPr/>
        </p:nvGrpSpPr>
        <p:grpSpPr>
          <a:xfrm>
            <a:off x="4572009" y="3257279"/>
            <a:ext cx="457198" cy="457198"/>
            <a:chOff x="4737454" y="1720321"/>
            <a:chExt cx="259624" cy="259624"/>
          </a:xfrm>
        </p:grpSpPr>
        <p:sp>
          <p:nvSpPr>
            <p:cNvPr id="1471" name="Google Shape;1471;p77"/>
            <p:cNvSpPr/>
            <p:nvPr/>
          </p:nvSpPr>
          <p:spPr>
            <a:xfrm>
              <a:off x="4737454" y="1720321"/>
              <a:ext cx="183490" cy="40175"/>
            </a:xfrm>
            <a:custGeom>
              <a:rect b="b" l="l" r="r" t="t"/>
              <a:pathLst>
                <a:path extrusionOk="0" h="1382" w="6312">
                  <a:moveTo>
                    <a:pt x="953" y="0"/>
                  </a:moveTo>
                  <a:cubicBezTo>
                    <a:pt x="429" y="0"/>
                    <a:pt x="0" y="429"/>
                    <a:pt x="0" y="953"/>
                  </a:cubicBezTo>
                  <a:lnTo>
                    <a:pt x="0" y="1381"/>
                  </a:lnTo>
                  <a:lnTo>
                    <a:pt x="6311" y="1381"/>
                  </a:lnTo>
                  <a:lnTo>
                    <a:pt x="631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77"/>
            <p:cNvSpPr/>
            <p:nvPr/>
          </p:nvSpPr>
          <p:spPr>
            <a:xfrm>
              <a:off x="4936148" y="1720321"/>
              <a:ext cx="60931" cy="40175"/>
            </a:xfrm>
            <a:custGeom>
              <a:rect b="b" l="l" r="r" t="t"/>
              <a:pathLst>
                <a:path extrusionOk="0" h="1382" w="2096">
                  <a:moveTo>
                    <a:pt x="0" y="0"/>
                  </a:moveTo>
                  <a:lnTo>
                    <a:pt x="0" y="1381"/>
                  </a:lnTo>
                  <a:lnTo>
                    <a:pt x="2096" y="1381"/>
                  </a:lnTo>
                  <a:lnTo>
                    <a:pt x="2096" y="953"/>
                  </a:lnTo>
                  <a:cubicBezTo>
                    <a:pt x="2096" y="429"/>
                    <a:pt x="1667" y="0"/>
                    <a:pt x="11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77"/>
            <p:cNvSpPr/>
            <p:nvPr/>
          </p:nvSpPr>
          <p:spPr>
            <a:xfrm>
              <a:off x="4821205" y="1837996"/>
              <a:ext cx="110117" cy="141949"/>
            </a:xfrm>
            <a:custGeom>
              <a:rect b="b" l="l" r="r" t="t"/>
              <a:pathLst>
                <a:path extrusionOk="0" h="4883" w="3788">
                  <a:moveTo>
                    <a:pt x="1573" y="1"/>
                  </a:moveTo>
                  <a:cubicBezTo>
                    <a:pt x="1287" y="1"/>
                    <a:pt x="1049" y="215"/>
                    <a:pt x="1049" y="525"/>
                  </a:cubicBezTo>
                  <a:lnTo>
                    <a:pt x="1049" y="2858"/>
                  </a:lnTo>
                  <a:cubicBezTo>
                    <a:pt x="1049" y="3001"/>
                    <a:pt x="953" y="3120"/>
                    <a:pt x="810" y="3120"/>
                  </a:cubicBezTo>
                  <a:cubicBezTo>
                    <a:pt x="796" y="3122"/>
                    <a:pt x="782" y="3123"/>
                    <a:pt x="768" y="3123"/>
                  </a:cubicBezTo>
                  <a:cubicBezTo>
                    <a:pt x="624" y="3123"/>
                    <a:pt x="525" y="3013"/>
                    <a:pt x="525" y="2882"/>
                  </a:cubicBezTo>
                  <a:lnTo>
                    <a:pt x="525" y="2692"/>
                  </a:lnTo>
                  <a:lnTo>
                    <a:pt x="239" y="3025"/>
                  </a:lnTo>
                  <a:cubicBezTo>
                    <a:pt x="1" y="3287"/>
                    <a:pt x="1" y="3668"/>
                    <a:pt x="239" y="3930"/>
                  </a:cubicBezTo>
                  <a:lnTo>
                    <a:pt x="977" y="4787"/>
                  </a:lnTo>
                  <a:cubicBezTo>
                    <a:pt x="1025" y="4835"/>
                    <a:pt x="1096" y="4883"/>
                    <a:pt x="1168" y="4883"/>
                  </a:cubicBezTo>
                  <a:lnTo>
                    <a:pt x="3121" y="4883"/>
                  </a:lnTo>
                  <a:cubicBezTo>
                    <a:pt x="3240" y="4883"/>
                    <a:pt x="3335" y="4787"/>
                    <a:pt x="3382" y="4668"/>
                  </a:cubicBezTo>
                  <a:lnTo>
                    <a:pt x="3740" y="3239"/>
                  </a:lnTo>
                  <a:cubicBezTo>
                    <a:pt x="3787" y="2978"/>
                    <a:pt x="3644" y="2716"/>
                    <a:pt x="3406" y="2620"/>
                  </a:cubicBezTo>
                  <a:lnTo>
                    <a:pt x="2096" y="2144"/>
                  </a:lnTo>
                  <a:lnTo>
                    <a:pt x="2096" y="525"/>
                  </a:lnTo>
                  <a:cubicBezTo>
                    <a:pt x="2096" y="215"/>
                    <a:pt x="1858" y="1"/>
                    <a:pt x="15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77"/>
            <p:cNvSpPr/>
            <p:nvPr/>
          </p:nvSpPr>
          <p:spPr>
            <a:xfrm>
              <a:off x="4737454" y="1775699"/>
              <a:ext cx="259624" cy="184188"/>
            </a:xfrm>
            <a:custGeom>
              <a:rect b="b" l="l" r="r" t="t"/>
              <a:pathLst>
                <a:path extrusionOk="0" h="6336" w="8931">
                  <a:moveTo>
                    <a:pt x="4454" y="572"/>
                  </a:moveTo>
                  <a:cubicBezTo>
                    <a:pt x="5478" y="572"/>
                    <a:pt x="6287" y="1382"/>
                    <a:pt x="6287" y="2406"/>
                  </a:cubicBezTo>
                  <a:cubicBezTo>
                    <a:pt x="6287" y="2549"/>
                    <a:pt x="6168" y="2668"/>
                    <a:pt x="6025" y="2668"/>
                  </a:cubicBezTo>
                  <a:cubicBezTo>
                    <a:pt x="5882" y="2668"/>
                    <a:pt x="5763" y="2549"/>
                    <a:pt x="5763" y="2406"/>
                  </a:cubicBezTo>
                  <a:cubicBezTo>
                    <a:pt x="5763" y="1667"/>
                    <a:pt x="5168" y="1096"/>
                    <a:pt x="4454" y="1096"/>
                  </a:cubicBezTo>
                  <a:cubicBezTo>
                    <a:pt x="3739" y="1096"/>
                    <a:pt x="3144" y="1667"/>
                    <a:pt x="3144" y="2406"/>
                  </a:cubicBezTo>
                  <a:cubicBezTo>
                    <a:pt x="3144" y="2549"/>
                    <a:pt x="3025" y="2668"/>
                    <a:pt x="2882" y="2668"/>
                  </a:cubicBezTo>
                  <a:cubicBezTo>
                    <a:pt x="2739" y="2668"/>
                    <a:pt x="2620" y="2549"/>
                    <a:pt x="2620" y="2406"/>
                  </a:cubicBezTo>
                  <a:cubicBezTo>
                    <a:pt x="2620" y="1382"/>
                    <a:pt x="3453" y="572"/>
                    <a:pt x="4454" y="572"/>
                  </a:cubicBezTo>
                  <a:close/>
                  <a:moveTo>
                    <a:pt x="0" y="0"/>
                  </a:moveTo>
                  <a:lnTo>
                    <a:pt x="0" y="5359"/>
                  </a:lnTo>
                  <a:cubicBezTo>
                    <a:pt x="0" y="5883"/>
                    <a:pt x="429" y="6335"/>
                    <a:pt x="953" y="6335"/>
                  </a:cubicBezTo>
                  <a:lnTo>
                    <a:pt x="2644" y="6335"/>
                  </a:lnTo>
                  <a:cubicBezTo>
                    <a:pt x="2310" y="5859"/>
                    <a:pt x="2358" y="5240"/>
                    <a:pt x="2715" y="4811"/>
                  </a:cubicBezTo>
                  <a:lnTo>
                    <a:pt x="3406" y="4025"/>
                  </a:lnTo>
                  <a:lnTo>
                    <a:pt x="3406" y="2668"/>
                  </a:lnTo>
                  <a:cubicBezTo>
                    <a:pt x="3406" y="2072"/>
                    <a:pt x="3882" y="1620"/>
                    <a:pt x="4454" y="1620"/>
                  </a:cubicBezTo>
                  <a:cubicBezTo>
                    <a:pt x="5025" y="1620"/>
                    <a:pt x="5501" y="2072"/>
                    <a:pt x="5501" y="2668"/>
                  </a:cubicBezTo>
                  <a:lnTo>
                    <a:pt x="5501" y="3930"/>
                  </a:lnTo>
                  <a:lnTo>
                    <a:pt x="6454" y="4263"/>
                  </a:lnTo>
                  <a:cubicBezTo>
                    <a:pt x="6978" y="4454"/>
                    <a:pt x="7240" y="4978"/>
                    <a:pt x="7121" y="5502"/>
                  </a:cubicBezTo>
                  <a:lnTo>
                    <a:pt x="6906" y="6335"/>
                  </a:lnTo>
                  <a:lnTo>
                    <a:pt x="7954" y="6335"/>
                  </a:lnTo>
                  <a:cubicBezTo>
                    <a:pt x="8502" y="6335"/>
                    <a:pt x="8931" y="5883"/>
                    <a:pt x="8931" y="5359"/>
                  </a:cubicBezTo>
                  <a:lnTo>
                    <a:pt x="89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 name="Google Shape;1475;p77"/>
          <p:cNvGrpSpPr/>
          <p:nvPr/>
        </p:nvGrpSpPr>
        <p:grpSpPr>
          <a:xfrm>
            <a:off x="4572006" y="2052688"/>
            <a:ext cx="457204" cy="443350"/>
            <a:chOff x="6412090" y="2744195"/>
            <a:chExt cx="246485" cy="245787"/>
          </a:xfrm>
        </p:grpSpPr>
        <p:sp>
          <p:nvSpPr>
            <p:cNvPr id="1476" name="Google Shape;1476;p77"/>
            <p:cNvSpPr/>
            <p:nvPr/>
          </p:nvSpPr>
          <p:spPr>
            <a:xfrm>
              <a:off x="6412090" y="2744195"/>
              <a:ext cx="174478" cy="38111"/>
            </a:xfrm>
            <a:custGeom>
              <a:rect b="b" l="l" r="r" t="t"/>
              <a:pathLst>
                <a:path extrusionOk="0" h="1311" w="6002">
                  <a:moveTo>
                    <a:pt x="929" y="1"/>
                  </a:moveTo>
                  <a:cubicBezTo>
                    <a:pt x="405" y="1"/>
                    <a:pt x="0" y="406"/>
                    <a:pt x="0" y="906"/>
                  </a:cubicBezTo>
                  <a:lnTo>
                    <a:pt x="0" y="1310"/>
                  </a:lnTo>
                  <a:lnTo>
                    <a:pt x="6002" y="1310"/>
                  </a:lnTo>
                  <a:lnTo>
                    <a:pt x="600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77"/>
            <p:cNvSpPr/>
            <p:nvPr/>
          </p:nvSpPr>
          <p:spPr>
            <a:xfrm>
              <a:off x="6601074" y="2744195"/>
              <a:ext cx="57500" cy="38111"/>
            </a:xfrm>
            <a:custGeom>
              <a:rect b="b" l="l" r="r" t="t"/>
              <a:pathLst>
                <a:path extrusionOk="0" h="1311" w="1978">
                  <a:moveTo>
                    <a:pt x="1" y="1"/>
                  </a:moveTo>
                  <a:lnTo>
                    <a:pt x="1" y="1310"/>
                  </a:lnTo>
                  <a:lnTo>
                    <a:pt x="1977" y="1310"/>
                  </a:lnTo>
                  <a:lnTo>
                    <a:pt x="1977" y="906"/>
                  </a:lnTo>
                  <a:cubicBezTo>
                    <a:pt x="1977" y="406"/>
                    <a:pt x="1573" y="1"/>
                    <a:pt x="10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77"/>
            <p:cNvSpPr/>
            <p:nvPr/>
          </p:nvSpPr>
          <p:spPr>
            <a:xfrm>
              <a:off x="6412090" y="2796812"/>
              <a:ext cx="246485" cy="193170"/>
            </a:xfrm>
            <a:custGeom>
              <a:rect b="b" l="l" r="r" t="t"/>
              <a:pathLst>
                <a:path extrusionOk="0" h="6645" w="8479">
                  <a:moveTo>
                    <a:pt x="4239" y="1382"/>
                  </a:moveTo>
                  <a:cubicBezTo>
                    <a:pt x="4382" y="1382"/>
                    <a:pt x="4501" y="1501"/>
                    <a:pt x="4501" y="1620"/>
                  </a:cubicBezTo>
                  <a:lnTo>
                    <a:pt x="4501" y="2763"/>
                  </a:lnTo>
                  <a:cubicBezTo>
                    <a:pt x="4501" y="2906"/>
                    <a:pt x="4382" y="3001"/>
                    <a:pt x="4239" y="3001"/>
                  </a:cubicBezTo>
                  <a:cubicBezTo>
                    <a:pt x="4097" y="3001"/>
                    <a:pt x="4001" y="2906"/>
                    <a:pt x="4001" y="2763"/>
                  </a:cubicBezTo>
                  <a:lnTo>
                    <a:pt x="4001" y="1620"/>
                  </a:lnTo>
                  <a:cubicBezTo>
                    <a:pt x="4001" y="1501"/>
                    <a:pt x="4097" y="1382"/>
                    <a:pt x="4239" y="1382"/>
                  </a:cubicBezTo>
                  <a:close/>
                  <a:moveTo>
                    <a:pt x="3061" y="1334"/>
                  </a:moveTo>
                  <a:cubicBezTo>
                    <a:pt x="3126" y="1334"/>
                    <a:pt x="3192" y="1358"/>
                    <a:pt x="3239" y="1406"/>
                  </a:cubicBezTo>
                  <a:cubicBezTo>
                    <a:pt x="3335" y="1501"/>
                    <a:pt x="3335" y="1668"/>
                    <a:pt x="3239" y="1763"/>
                  </a:cubicBezTo>
                  <a:lnTo>
                    <a:pt x="1834" y="3168"/>
                  </a:lnTo>
                  <a:cubicBezTo>
                    <a:pt x="1787" y="3216"/>
                    <a:pt x="1721" y="3239"/>
                    <a:pt x="1656" y="3239"/>
                  </a:cubicBezTo>
                  <a:cubicBezTo>
                    <a:pt x="1590" y="3239"/>
                    <a:pt x="1525" y="3216"/>
                    <a:pt x="1477" y="3168"/>
                  </a:cubicBezTo>
                  <a:lnTo>
                    <a:pt x="786" y="2477"/>
                  </a:lnTo>
                  <a:cubicBezTo>
                    <a:pt x="691" y="2382"/>
                    <a:pt x="691" y="2215"/>
                    <a:pt x="786" y="2120"/>
                  </a:cubicBezTo>
                  <a:cubicBezTo>
                    <a:pt x="834" y="2072"/>
                    <a:pt x="894" y="2049"/>
                    <a:pt x="956" y="2049"/>
                  </a:cubicBezTo>
                  <a:cubicBezTo>
                    <a:pt x="1019" y="2049"/>
                    <a:pt x="1084" y="2072"/>
                    <a:pt x="1144" y="2120"/>
                  </a:cubicBezTo>
                  <a:lnTo>
                    <a:pt x="1668" y="2644"/>
                  </a:lnTo>
                  <a:lnTo>
                    <a:pt x="2882" y="1406"/>
                  </a:lnTo>
                  <a:cubicBezTo>
                    <a:pt x="2930" y="1358"/>
                    <a:pt x="2995" y="1334"/>
                    <a:pt x="3061" y="1334"/>
                  </a:cubicBezTo>
                  <a:close/>
                  <a:moveTo>
                    <a:pt x="7181" y="1334"/>
                  </a:moveTo>
                  <a:cubicBezTo>
                    <a:pt x="7246" y="1334"/>
                    <a:pt x="7312" y="1358"/>
                    <a:pt x="7359" y="1406"/>
                  </a:cubicBezTo>
                  <a:cubicBezTo>
                    <a:pt x="7454" y="1501"/>
                    <a:pt x="7454" y="1668"/>
                    <a:pt x="7359" y="1763"/>
                  </a:cubicBezTo>
                  <a:lnTo>
                    <a:pt x="6835" y="2287"/>
                  </a:lnTo>
                  <a:lnTo>
                    <a:pt x="7359" y="2811"/>
                  </a:lnTo>
                  <a:cubicBezTo>
                    <a:pt x="7454" y="2906"/>
                    <a:pt x="7454" y="3073"/>
                    <a:pt x="7359" y="3168"/>
                  </a:cubicBezTo>
                  <a:cubicBezTo>
                    <a:pt x="7312" y="3216"/>
                    <a:pt x="7246" y="3239"/>
                    <a:pt x="7181" y="3239"/>
                  </a:cubicBezTo>
                  <a:cubicBezTo>
                    <a:pt x="7115" y="3239"/>
                    <a:pt x="7050" y="3216"/>
                    <a:pt x="7002" y="3168"/>
                  </a:cubicBezTo>
                  <a:lnTo>
                    <a:pt x="6478" y="2644"/>
                  </a:lnTo>
                  <a:lnTo>
                    <a:pt x="5954" y="3168"/>
                  </a:lnTo>
                  <a:cubicBezTo>
                    <a:pt x="5906" y="3216"/>
                    <a:pt x="5841" y="3239"/>
                    <a:pt x="5776" y="3239"/>
                  </a:cubicBezTo>
                  <a:cubicBezTo>
                    <a:pt x="5710" y="3239"/>
                    <a:pt x="5645" y="3216"/>
                    <a:pt x="5597" y="3168"/>
                  </a:cubicBezTo>
                  <a:cubicBezTo>
                    <a:pt x="5502" y="3073"/>
                    <a:pt x="5502" y="2906"/>
                    <a:pt x="5597" y="2811"/>
                  </a:cubicBezTo>
                  <a:lnTo>
                    <a:pt x="6121" y="2287"/>
                  </a:lnTo>
                  <a:lnTo>
                    <a:pt x="5597" y="1763"/>
                  </a:lnTo>
                  <a:cubicBezTo>
                    <a:pt x="5502" y="1668"/>
                    <a:pt x="5502" y="1501"/>
                    <a:pt x="5597" y="1406"/>
                  </a:cubicBezTo>
                  <a:cubicBezTo>
                    <a:pt x="5645" y="1358"/>
                    <a:pt x="5710" y="1334"/>
                    <a:pt x="5776" y="1334"/>
                  </a:cubicBezTo>
                  <a:cubicBezTo>
                    <a:pt x="5841" y="1334"/>
                    <a:pt x="5906" y="1358"/>
                    <a:pt x="5954" y="1406"/>
                  </a:cubicBezTo>
                  <a:lnTo>
                    <a:pt x="6478" y="1930"/>
                  </a:lnTo>
                  <a:lnTo>
                    <a:pt x="7002" y="1406"/>
                  </a:lnTo>
                  <a:cubicBezTo>
                    <a:pt x="7050" y="1358"/>
                    <a:pt x="7115" y="1334"/>
                    <a:pt x="7181" y="1334"/>
                  </a:cubicBezTo>
                  <a:close/>
                  <a:moveTo>
                    <a:pt x="3001" y="3835"/>
                  </a:moveTo>
                  <a:cubicBezTo>
                    <a:pt x="3144" y="3835"/>
                    <a:pt x="3263" y="3930"/>
                    <a:pt x="3263" y="4073"/>
                  </a:cubicBezTo>
                  <a:cubicBezTo>
                    <a:pt x="3263" y="4216"/>
                    <a:pt x="3144" y="4311"/>
                    <a:pt x="3001" y="4311"/>
                  </a:cubicBezTo>
                  <a:lnTo>
                    <a:pt x="1025" y="4311"/>
                  </a:lnTo>
                  <a:cubicBezTo>
                    <a:pt x="882" y="4311"/>
                    <a:pt x="763" y="4216"/>
                    <a:pt x="763" y="4073"/>
                  </a:cubicBezTo>
                  <a:cubicBezTo>
                    <a:pt x="763" y="3930"/>
                    <a:pt x="882" y="3835"/>
                    <a:pt x="1025" y="3835"/>
                  </a:cubicBezTo>
                  <a:close/>
                  <a:moveTo>
                    <a:pt x="7478" y="3835"/>
                  </a:moveTo>
                  <a:cubicBezTo>
                    <a:pt x="7621" y="3835"/>
                    <a:pt x="7716" y="3930"/>
                    <a:pt x="7716" y="4073"/>
                  </a:cubicBezTo>
                  <a:cubicBezTo>
                    <a:pt x="7716" y="4216"/>
                    <a:pt x="7621" y="4311"/>
                    <a:pt x="7478" y="4311"/>
                  </a:cubicBezTo>
                  <a:lnTo>
                    <a:pt x="5478" y="4311"/>
                  </a:lnTo>
                  <a:cubicBezTo>
                    <a:pt x="5359" y="4311"/>
                    <a:pt x="5240" y="4216"/>
                    <a:pt x="5240" y="4073"/>
                  </a:cubicBezTo>
                  <a:cubicBezTo>
                    <a:pt x="5240" y="3930"/>
                    <a:pt x="5359" y="3835"/>
                    <a:pt x="5478" y="3835"/>
                  </a:cubicBezTo>
                  <a:close/>
                  <a:moveTo>
                    <a:pt x="4239" y="3644"/>
                  </a:moveTo>
                  <a:cubicBezTo>
                    <a:pt x="4382" y="3644"/>
                    <a:pt x="4501" y="3763"/>
                    <a:pt x="4501" y="3906"/>
                  </a:cubicBezTo>
                  <a:lnTo>
                    <a:pt x="4501" y="5025"/>
                  </a:lnTo>
                  <a:cubicBezTo>
                    <a:pt x="4501" y="5168"/>
                    <a:pt x="4382" y="5264"/>
                    <a:pt x="4239" y="5264"/>
                  </a:cubicBezTo>
                  <a:cubicBezTo>
                    <a:pt x="4097" y="5264"/>
                    <a:pt x="4001" y="5168"/>
                    <a:pt x="4001" y="5025"/>
                  </a:cubicBezTo>
                  <a:lnTo>
                    <a:pt x="4001" y="3906"/>
                  </a:lnTo>
                  <a:cubicBezTo>
                    <a:pt x="4001" y="3763"/>
                    <a:pt x="4097" y="3644"/>
                    <a:pt x="4239" y="3644"/>
                  </a:cubicBezTo>
                  <a:close/>
                  <a:moveTo>
                    <a:pt x="3001" y="4811"/>
                  </a:moveTo>
                  <a:cubicBezTo>
                    <a:pt x="3144" y="4811"/>
                    <a:pt x="3263" y="4930"/>
                    <a:pt x="3263" y="5073"/>
                  </a:cubicBezTo>
                  <a:cubicBezTo>
                    <a:pt x="3263" y="5192"/>
                    <a:pt x="3144" y="5311"/>
                    <a:pt x="3001" y="5311"/>
                  </a:cubicBezTo>
                  <a:lnTo>
                    <a:pt x="1025" y="5311"/>
                  </a:lnTo>
                  <a:cubicBezTo>
                    <a:pt x="882" y="5311"/>
                    <a:pt x="763" y="5192"/>
                    <a:pt x="763" y="5073"/>
                  </a:cubicBezTo>
                  <a:cubicBezTo>
                    <a:pt x="763" y="4930"/>
                    <a:pt x="882" y="4811"/>
                    <a:pt x="1025" y="4811"/>
                  </a:cubicBezTo>
                  <a:close/>
                  <a:moveTo>
                    <a:pt x="7478" y="4811"/>
                  </a:moveTo>
                  <a:cubicBezTo>
                    <a:pt x="7621" y="4811"/>
                    <a:pt x="7716" y="4930"/>
                    <a:pt x="7716" y="5073"/>
                  </a:cubicBezTo>
                  <a:cubicBezTo>
                    <a:pt x="7716" y="5192"/>
                    <a:pt x="7621" y="5311"/>
                    <a:pt x="7478" y="5311"/>
                  </a:cubicBezTo>
                  <a:lnTo>
                    <a:pt x="5478" y="5311"/>
                  </a:lnTo>
                  <a:cubicBezTo>
                    <a:pt x="5359" y="5311"/>
                    <a:pt x="5240" y="5192"/>
                    <a:pt x="5240" y="5073"/>
                  </a:cubicBezTo>
                  <a:cubicBezTo>
                    <a:pt x="5240" y="4930"/>
                    <a:pt x="5359" y="4811"/>
                    <a:pt x="5478" y="4811"/>
                  </a:cubicBezTo>
                  <a:close/>
                  <a:moveTo>
                    <a:pt x="0" y="1"/>
                  </a:moveTo>
                  <a:lnTo>
                    <a:pt x="0" y="5740"/>
                  </a:lnTo>
                  <a:cubicBezTo>
                    <a:pt x="0" y="6240"/>
                    <a:pt x="405" y="6645"/>
                    <a:pt x="929" y="6645"/>
                  </a:cubicBezTo>
                  <a:lnTo>
                    <a:pt x="4001" y="6645"/>
                  </a:lnTo>
                  <a:lnTo>
                    <a:pt x="4001" y="6169"/>
                  </a:lnTo>
                  <a:cubicBezTo>
                    <a:pt x="4001" y="6026"/>
                    <a:pt x="4097" y="5907"/>
                    <a:pt x="4239" y="5907"/>
                  </a:cubicBezTo>
                  <a:cubicBezTo>
                    <a:pt x="4382" y="5907"/>
                    <a:pt x="4501" y="6026"/>
                    <a:pt x="4501" y="6169"/>
                  </a:cubicBezTo>
                  <a:lnTo>
                    <a:pt x="4501" y="6645"/>
                  </a:lnTo>
                  <a:lnTo>
                    <a:pt x="7574" y="6645"/>
                  </a:lnTo>
                  <a:cubicBezTo>
                    <a:pt x="8074" y="6645"/>
                    <a:pt x="8478" y="6240"/>
                    <a:pt x="8478" y="5740"/>
                  </a:cubicBezTo>
                  <a:lnTo>
                    <a:pt x="8478" y="1"/>
                  </a:lnTo>
                  <a:lnTo>
                    <a:pt x="4501" y="1"/>
                  </a:lnTo>
                  <a:lnTo>
                    <a:pt x="4501" y="501"/>
                  </a:lnTo>
                  <a:cubicBezTo>
                    <a:pt x="4501" y="644"/>
                    <a:pt x="4382" y="739"/>
                    <a:pt x="4239" y="739"/>
                  </a:cubicBezTo>
                  <a:cubicBezTo>
                    <a:pt x="4097" y="739"/>
                    <a:pt x="4001" y="644"/>
                    <a:pt x="4001" y="501"/>
                  </a:cubicBezTo>
                  <a:lnTo>
                    <a:pt x="40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 name="Google Shape;1479;p77"/>
          <p:cNvGrpSpPr/>
          <p:nvPr/>
        </p:nvGrpSpPr>
        <p:grpSpPr>
          <a:xfrm>
            <a:off x="3301987" y="3257274"/>
            <a:ext cx="457211" cy="457203"/>
            <a:chOff x="6407933" y="3281409"/>
            <a:chExt cx="255496" cy="256165"/>
          </a:xfrm>
        </p:grpSpPr>
        <p:sp>
          <p:nvSpPr>
            <p:cNvPr id="1480" name="Google Shape;1480;p77"/>
            <p:cNvSpPr/>
            <p:nvPr/>
          </p:nvSpPr>
          <p:spPr>
            <a:xfrm>
              <a:off x="6407933" y="3497399"/>
              <a:ext cx="255496" cy="40175"/>
            </a:xfrm>
            <a:custGeom>
              <a:rect b="b" l="l" r="r" t="t"/>
              <a:pathLst>
                <a:path extrusionOk="0" h="1382" w="8789">
                  <a:moveTo>
                    <a:pt x="239" y="1"/>
                  </a:moveTo>
                  <a:cubicBezTo>
                    <a:pt x="96" y="1"/>
                    <a:pt x="1" y="120"/>
                    <a:pt x="1" y="263"/>
                  </a:cubicBezTo>
                  <a:lnTo>
                    <a:pt x="1" y="429"/>
                  </a:lnTo>
                  <a:cubicBezTo>
                    <a:pt x="1" y="953"/>
                    <a:pt x="405" y="1382"/>
                    <a:pt x="929" y="1382"/>
                  </a:cubicBezTo>
                  <a:lnTo>
                    <a:pt x="7836" y="1382"/>
                  </a:lnTo>
                  <a:cubicBezTo>
                    <a:pt x="8359" y="1382"/>
                    <a:pt x="8788" y="953"/>
                    <a:pt x="8788" y="429"/>
                  </a:cubicBezTo>
                  <a:lnTo>
                    <a:pt x="8788" y="263"/>
                  </a:lnTo>
                  <a:cubicBezTo>
                    <a:pt x="8788" y="120"/>
                    <a:pt x="8669" y="1"/>
                    <a:pt x="8526" y="1"/>
                  </a:cubicBezTo>
                  <a:lnTo>
                    <a:pt x="5597" y="1"/>
                  </a:lnTo>
                  <a:lnTo>
                    <a:pt x="5502" y="334"/>
                  </a:lnTo>
                  <a:cubicBezTo>
                    <a:pt x="5454" y="453"/>
                    <a:pt x="5359" y="525"/>
                    <a:pt x="5240" y="525"/>
                  </a:cubicBezTo>
                  <a:lnTo>
                    <a:pt x="3525" y="525"/>
                  </a:lnTo>
                  <a:cubicBezTo>
                    <a:pt x="3430" y="525"/>
                    <a:pt x="3311" y="453"/>
                    <a:pt x="3287" y="334"/>
                  </a:cubicBezTo>
                  <a:lnTo>
                    <a:pt x="316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77"/>
            <p:cNvSpPr/>
            <p:nvPr/>
          </p:nvSpPr>
          <p:spPr>
            <a:xfrm>
              <a:off x="6480637" y="3377631"/>
              <a:ext cx="24942" cy="35349"/>
            </a:xfrm>
            <a:custGeom>
              <a:rect b="b" l="l" r="r" t="t"/>
              <a:pathLst>
                <a:path extrusionOk="0" h="1216" w="858">
                  <a:moveTo>
                    <a:pt x="429" y="1"/>
                  </a:moveTo>
                  <a:cubicBezTo>
                    <a:pt x="191" y="1"/>
                    <a:pt x="0" y="191"/>
                    <a:pt x="0" y="430"/>
                  </a:cubicBezTo>
                  <a:lnTo>
                    <a:pt x="0" y="763"/>
                  </a:lnTo>
                  <a:cubicBezTo>
                    <a:pt x="0" y="1001"/>
                    <a:pt x="191" y="1215"/>
                    <a:pt x="429" y="1215"/>
                  </a:cubicBezTo>
                  <a:cubicBezTo>
                    <a:pt x="667" y="1215"/>
                    <a:pt x="857" y="1001"/>
                    <a:pt x="857" y="763"/>
                  </a:cubicBezTo>
                  <a:lnTo>
                    <a:pt x="857" y="430"/>
                  </a:lnTo>
                  <a:cubicBezTo>
                    <a:pt x="857" y="191"/>
                    <a:pt x="667" y="1"/>
                    <a:pt x="4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77"/>
            <p:cNvSpPr/>
            <p:nvPr/>
          </p:nvSpPr>
          <p:spPr>
            <a:xfrm>
              <a:off x="6461247" y="3427486"/>
              <a:ext cx="63721" cy="24942"/>
            </a:xfrm>
            <a:custGeom>
              <a:rect b="b" l="l" r="r" t="t"/>
              <a:pathLst>
                <a:path extrusionOk="0" h="858" w="2192">
                  <a:moveTo>
                    <a:pt x="1096" y="0"/>
                  </a:moveTo>
                  <a:cubicBezTo>
                    <a:pt x="572" y="0"/>
                    <a:pt x="119" y="382"/>
                    <a:pt x="0" y="858"/>
                  </a:cubicBezTo>
                  <a:lnTo>
                    <a:pt x="2191" y="858"/>
                  </a:lnTo>
                  <a:cubicBezTo>
                    <a:pt x="2072" y="382"/>
                    <a:pt x="1620" y="0"/>
                    <a:pt x="10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77"/>
            <p:cNvSpPr/>
            <p:nvPr/>
          </p:nvSpPr>
          <p:spPr>
            <a:xfrm>
              <a:off x="6422468" y="3332630"/>
              <a:ext cx="225729" cy="164798"/>
            </a:xfrm>
            <a:custGeom>
              <a:rect b="b" l="l" r="r" t="t"/>
              <a:pathLst>
                <a:path extrusionOk="0" h="5669" w="7765">
                  <a:moveTo>
                    <a:pt x="2430" y="1025"/>
                  </a:moveTo>
                  <a:cubicBezTo>
                    <a:pt x="2954" y="1025"/>
                    <a:pt x="3382" y="1454"/>
                    <a:pt x="3382" y="1978"/>
                  </a:cubicBezTo>
                  <a:lnTo>
                    <a:pt x="3382" y="2311"/>
                  </a:lnTo>
                  <a:cubicBezTo>
                    <a:pt x="3382" y="2549"/>
                    <a:pt x="3287" y="2763"/>
                    <a:pt x="3168" y="2930"/>
                  </a:cubicBezTo>
                  <a:cubicBezTo>
                    <a:pt x="3692" y="3192"/>
                    <a:pt x="4049" y="3740"/>
                    <a:pt x="4049" y="4383"/>
                  </a:cubicBezTo>
                  <a:cubicBezTo>
                    <a:pt x="4049" y="4526"/>
                    <a:pt x="3954" y="4645"/>
                    <a:pt x="3811" y="4645"/>
                  </a:cubicBezTo>
                  <a:lnTo>
                    <a:pt x="1049" y="4645"/>
                  </a:lnTo>
                  <a:cubicBezTo>
                    <a:pt x="906" y="4645"/>
                    <a:pt x="787" y="4526"/>
                    <a:pt x="787" y="4383"/>
                  </a:cubicBezTo>
                  <a:cubicBezTo>
                    <a:pt x="787" y="3740"/>
                    <a:pt x="1168" y="3192"/>
                    <a:pt x="1692" y="2930"/>
                  </a:cubicBezTo>
                  <a:cubicBezTo>
                    <a:pt x="1572" y="2763"/>
                    <a:pt x="1477" y="2549"/>
                    <a:pt x="1477" y="2311"/>
                  </a:cubicBezTo>
                  <a:lnTo>
                    <a:pt x="1477" y="1978"/>
                  </a:lnTo>
                  <a:cubicBezTo>
                    <a:pt x="1477" y="1454"/>
                    <a:pt x="1906" y="1025"/>
                    <a:pt x="2430" y="1025"/>
                  </a:cubicBezTo>
                  <a:close/>
                  <a:moveTo>
                    <a:pt x="787" y="1"/>
                  </a:moveTo>
                  <a:cubicBezTo>
                    <a:pt x="358" y="1"/>
                    <a:pt x="1" y="358"/>
                    <a:pt x="1" y="787"/>
                  </a:cubicBezTo>
                  <a:lnTo>
                    <a:pt x="1" y="5169"/>
                  </a:lnTo>
                  <a:lnTo>
                    <a:pt x="2858" y="5169"/>
                  </a:lnTo>
                  <a:cubicBezTo>
                    <a:pt x="2978" y="5169"/>
                    <a:pt x="3073" y="5240"/>
                    <a:pt x="3097" y="5335"/>
                  </a:cubicBezTo>
                  <a:lnTo>
                    <a:pt x="3216" y="5669"/>
                  </a:lnTo>
                  <a:lnTo>
                    <a:pt x="4573" y="5669"/>
                  </a:lnTo>
                  <a:lnTo>
                    <a:pt x="4668" y="5335"/>
                  </a:lnTo>
                  <a:cubicBezTo>
                    <a:pt x="4716" y="5240"/>
                    <a:pt x="4811" y="5169"/>
                    <a:pt x="4930" y="5169"/>
                  </a:cubicBezTo>
                  <a:lnTo>
                    <a:pt x="7764" y="5169"/>
                  </a:lnTo>
                  <a:lnTo>
                    <a:pt x="7764" y="787"/>
                  </a:lnTo>
                  <a:cubicBezTo>
                    <a:pt x="7764" y="430"/>
                    <a:pt x="7550" y="144"/>
                    <a:pt x="7240" y="49"/>
                  </a:cubicBezTo>
                  <a:lnTo>
                    <a:pt x="7240" y="1263"/>
                  </a:lnTo>
                  <a:cubicBezTo>
                    <a:pt x="7240" y="1692"/>
                    <a:pt x="6883" y="2025"/>
                    <a:pt x="6454" y="2025"/>
                  </a:cubicBezTo>
                  <a:cubicBezTo>
                    <a:pt x="6121" y="2025"/>
                    <a:pt x="5835" y="1811"/>
                    <a:pt x="5740" y="1501"/>
                  </a:cubicBezTo>
                  <a:lnTo>
                    <a:pt x="4668" y="1073"/>
                  </a:lnTo>
                  <a:lnTo>
                    <a:pt x="4668" y="1858"/>
                  </a:lnTo>
                  <a:cubicBezTo>
                    <a:pt x="4668" y="2001"/>
                    <a:pt x="4549" y="2120"/>
                    <a:pt x="4406" y="2120"/>
                  </a:cubicBezTo>
                  <a:cubicBezTo>
                    <a:pt x="4264" y="2120"/>
                    <a:pt x="4144" y="2001"/>
                    <a:pt x="4144" y="1858"/>
                  </a:cubicBezTo>
                  <a:lnTo>
                    <a:pt x="4144" y="906"/>
                  </a:lnTo>
                  <a:lnTo>
                    <a:pt x="3882" y="906"/>
                  </a:lnTo>
                  <a:cubicBezTo>
                    <a:pt x="3359" y="906"/>
                    <a:pt x="2930" y="525"/>
                    <a:pt x="28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77"/>
            <p:cNvSpPr/>
            <p:nvPr/>
          </p:nvSpPr>
          <p:spPr>
            <a:xfrm>
              <a:off x="6558166" y="3281409"/>
              <a:ext cx="59564" cy="95582"/>
            </a:xfrm>
            <a:custGeom>
              <a:rect b="b" l="l" r="r" t="t"/>
              <a:pathLst>
                <a:path extrusionOk="0" h="3288" w="2049">
                  <a:moveTo>
                    <a:pt x="1786" y="1"/>
                  </a:moveTo>
                  <a:cubicBezTo>
                    <a:pt x="1667" y="1"/>
                    <a:pt x="1548" y="120"/>
                    <a:pt x="1548" y="263"/>
                  </a:cubicBezTo>
                  <a:lnTo>
                    <a:pt x="1548" y="382"/>
                  </a:lnTo>
                  <a:lnTo>
                    <a:pt x="0" y="1025"/>
                  </a:lnTo>
                  <a:lnTo>
                    <a:pt x="0" y="2263"/>
                  </a:lnTo>
                  <a:lnTo>
                    <a:pt x="1548" y="2906"/>
                  </a:lnTo>
                  <a:lnTo>
                    <a:pt x="1548" y="3025"/>
                  </a:lnTo>
                  <a:cubicBezTo>
                    <a:pt x="1548" y="3168"/>
                    <a:pt x="1667" y="3287"/>
                    <a:pt x="1786" y="3287"/>
                  </a:cubicBezTo>
                  <a:cubicBezTo>
                    <a:pt x="1929" y="3287"/>
                    <a:pt x="2048" y="3168"/>
                    <a:pt x="2048" y="3025"/>
                  </a:cubicBezTo>
                  <a:lnTo>
                    <a:pt x="2048" y="263"/>
                  </a:lnTo>
                  <a:cubicBezTo>
                    <a:pt x="2048" y="120"/>
                    <a:pt x="1929" y="1"/>
                    <a:pt x="17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77"/>
            <p:cNvSpPr/>
            <p:nvPr/>
          </p:nvSpPr>
          <p:spPr>
            <a:xfrm>
              <a:off x="6520782" y="3313938"/>
              <a:ext cx="22180" cy="30494"/>
            </a:xfrm>
            <a:custGeom>
              <a:rect b="b" l="l" r="r" t="t"/>
              <a:pathLst>
                <a:path extrusionOk="0" h="1049" w="763">
                  <a:moveTo>
                    <a:pt x="500" y="1"/>
                  </a:moveTo>
                  <a:cubicBezTo>
                    <a:pt x="215" y="1"/>
                    <a:pt x="0" y="239"/>
                    <a:pt x="0" y="525"/>
                  </a:cubicBezTo>
                  <a:cubicBezTo>
                    <a:pt x="0" y="811"/>
                    <a:pt x="215" y="1049"/>
                    <a:pt x="500" y="1049"/>
                  </a:cubicBezTo>
                  <a:lnTo>
                    <a:pt x="762" y="1049"/>
                  </a:lnTo>
                  <a:lnTo>
                    <a:pt x="7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86" name="Google Shape;1486;p77"/>
          <p:cNvCxnSpPr>
            <a:stCxn id="1446" idx="3"/>
            <a:endCxn id="1448" idx="1"/>
          </p:cNvCxnSpPr>
          <p:nvPr/>
        </p:nvCxnSpPr>
        <p:spPr>
          <a:xfrm>
            <a:off x="3841088" y="2274363"/>
            <a:ext cx="648900" cy="0"/>
          </a:xfrm>
          <a:prstGeom prst="straightConnector1">
            <a:avLst/>
          </a:prstGeom>
          <a:noFill/>
          <a:ln cap="flat" cmpd="sng" w="9525">
            <a:solidFill>
              <a:schemeClr val="accent6"/>
            </a:solidFill>
            <a:prstDash val="solid"/>
            <a:round/>
            <a:headEnd len="med" w="med" type="none"/>
            <a:tailEnd len="med" w="med" type="triangle"/>
          </a:ln>
        </p:spPr>
      </p:cxnSp>
      <p:cxnSp>
        <p:nvCxnSpPr>
          <p:cNvPr id="1487" name="Google Shape;1487;p77"/>
          <p:cNvCxnSpPr>
            <a:stCxn id="1448" idx="2"/>
            <a:endCxn id="1449" idx="0"/>
          </p:cNvCxnSpPr>
          <p:nvPr/>
        </p:nvCxnSpPr>
        <p:spPr>
          <a:xfrm>
            <a:off x="4800588" y="2584863"/>
            <a:ext cx="0" cy="590400"/>
          </a:xfrm>
          <a:prstGeom prst="straightConnector1">
            <a:avLst/>
          </a:prstGeom>
          <a:noFill/>
          <a:ln cap="flat" cmpd="sng" w="9525">
            <a:solidFill>
              <a:schemeClr val="accent6"/>
            </a:solidFill>
            <a:prstDash val="solid"/>
            <a:round/>
            <a:headEnd len="med" w="med" type="none"/>
            <a:tailEnd len="med" w="med" type="triangle"/>
          </a:ln>
        </p:spPr>
      </p:cxnSp>
      <p:cxnSp>
        <p:nvCxnSpPr>
          <p:cNvPr id="1488" name="Google Shape;1488;p77"/>
          <p:cNvCxnSpPr>
            <a:stCxn id="1449" idx="1"/>
            <a:endCxn id="1447" idx="3"/>
          </p:cNvCxnSpPr>
          <p:nvPr/>
        </p:nvCxnSpPr>
        <p:spPr>
          <a:xfrm rot="10800000">
            <a:off x="3841188" y="3485863"/>
            <a:ext cx="648900" cy="0"/>
          </a:xfrm>
          <a:prstGeom prst="straightConnector1">
            <a:avLst/>
          </a:prstGeom>
          <a:noFill/>
          <a:ln cap="flat" cmpd="sng" w="9525">
            <a:solidFill>
              <a:schemeClr val="accent6"/>
            </a:solidFill>
            <a:prstDash val="solid"/>
            <a:round/>
            <a:headEnd len="med" w="med" type="none"/>
            <a:tailEnd len="med" w="med" type="triangle"/>
          </a:ln>
        </p:spPr>
      </p:cxnSp>
      <p:sp>
        <p:nvSpPr>
          <p:cNvPr id="1489" name="Google Shape;1489;p77"/>
          <p:cNvSpPr/>
          <p:nvPr/>
        </p:nvSpPr>
        <p:spPr>
          <a:xfrm flipH="1" rot="5623741">
            <a:off x="5522163" y="196362"/>
            <a:ext cx="6891055" cy="2389978"/>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3" name="Shape 1493"/>
        <p:cNvGrpSpPr/>
        <p:nvPr/>
      </p:nvGrpSpPr>
      <p:grpSpPr>
        <a:xfrm>
          <a:off x="0" y="0"/>
          <a:ext cx="0" cy="0"/>
          <a:chOff x="0" y="0"/>
          <a:chExt cx="0" cy="0"/>
        </a:xfrm>
      </p:grpSpPr>
      <p:sp>
        <p:nvSpPr>
          <p:cNvPr id="1494" name="Google Shape;1494;p78"/>
          <p:cNvSpPr/>
          <p:nvPr/>
        </p:nvSpPr>
        <p:spPr>
          <a:xfrm flipH="1" rot="290">
            <a:off x="-370716" y="3717663"/>
            <a:ext cx="5633055" cy="1531977"/>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78"/>
          <p:cNvSpPr/>
          <p:nvPr/>
        </p:nvSpPr>
        <p:spPr>
          <a:xfrm flipH="1" rot="10800000">
            <a:off x="-914930" y="-351035"/>
            <a:ext cx="6891070" cy="2389983"/>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78"/>
          <p:cNvSpPr txBox="1"/>
          <p:nvPr>
            <p:ph type="title"/>
          </p:nvPr>
        </p:nvSpPr>
        <p:spPr>
          <a:xfrm>
            <a:off x="3512365" y="1298700"/>
            <a:ext cx="4587900" cy="729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Conclusions</a:t>
            </a:r>
            <a:endParaRPr/>
          </a:p>
        </p:txBody>
      </p:sp>
      <p:sp>
        <p:nvSpPr>
          <p:cNvPr id="1497" name="Google Shape;1497;p78"/>
          <p:cNvSpPr txBox="1"/>
          <p:nvPr>
            <p:ph idx="1" type="subTitle"/>
          </p:nvPr>
        </p:nvSpPr>
        <p:spPr>
          <a:xfrm>
            <a:off x="3512325" y="2121025"/>
            <a:ext cx="4587900" cy="1723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Its temperatures aren't as terribly hot as that planet’s</a:t>
            </a:r>
            <a:endParaRPr/>
          </a:p>
        </p:txBody>
      </p:sp>
      <p:grpSp>
        <p:nvGrpSpPr>
          <p:cNvPr id="1498" name="Google Shape;1498;p78"/>
          <p:cNvGrpSpPr/>
          <p:nvPr/>
        </p:nvGrpSpPr>
        <p:grpSpPr>
          <a:xfrm>
            <a:off x="952459" y="850646"/>
            <a:ext cx="1636003" cy="3442369"/>
            <a:chOff x="6705525" y="2050863"/>
            <a:chExt cx="882275" cy="1856425"/>
          </a:xfrm>
        </p:grpSpPr>
        <p:sp>
          <p:nvSpPr>
            <p:cNvPr id="1499" name="Google Shape;1499;p78"/>
            <p:cNvSpPr/>
            <p:nvPr/>
          </p:nvSpPr>
          <p:spPr>
            <a:xfrm>
              <a:off x="6705525" y="2050863"/>
              <a:ext cx="882275" cy="1856425"/>
            </a:xfrm>
            <a:custGeom>
              <a:rect b="b" l="l" r="r" t="t"/>
              <a:pathLst>
                <a:path extrusionOk="0" h="74257" w="35291">
                  <a:moveTo>
                    <a:pt x="31795" y="74256"/>
                  </a:moveTo>
                  <a:lnTo>
                    <a:pt x="3496" y="74256"/>
                  </a:lnTo>
                  <a:cubicBezTo>
                    <a:pt x="1582" y="74256"/>
                    <a:pt x="1" y="72676"/>
                    <a:pt x="1" y="70761"/>
                  </a:cubicBezTo>
                  <a:lnTo>
                    <a:pt x="1" y="3648"/>
                  </a:lnTo>
                  <a:cubicBezTo>
                    <a:pt x="1" y="1641"/>
                    <a:pt x="1642" y="0"/>
                    <a:pt x="3648" y="0"/>
                  </a:cubicBezTo>
                  <a:lnTo>
                    <a:pt x="31673" y="0"/>
                  </a:lnTo>
                  <a:cubicBezTo>
                    <a:pt x="33649" y="0"/>
                    <a:pt x="35290" y="1641"/>
                    <a:pt x="35290" y="3648"/>
                  </a:cubicBezTo>
                  <a:lnTo>
                    <a:pt x="35290" y="70761"/>
                  </a:lnTo>
                  <a:cubicBezTo>
                    <a:pt x="35290" y="72676"/>
                    <a:pt x="33740" y="74256"/>
                    <a:pt x="31795" y="74256"/>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78"/>
            <p:cNvSpPr/>
            <p:nvPr/>
          </p:nvSpPr>
          <p:spPr>
            <a:xfrm>
              <a:off x="6736700" y="2077438"/>
              <a:ext cx="819950" cy="1794125"/>
            </a:xfrm>
            <a:custGeom>
              <a:rect b="b" l="l" r="r" t="t"/>
              <a:pathLst>
                <a:path extrusionOk="0" h="71765" w="32798">
                  <a:moveTo>
                    <a:pt x="3283" y="1"/>
                  </a:moveTo>
                  <a:cubicBezTo>
                    <a:pt x="1490" y="1"/>
                    <a:pt x="0" y="1490"/>
                    <a:pt x="0" y="3284"/>
                  </a:cubicBezTo>
                  <a:lnTo>
                    <a:pt x="0" y="68452"/>
                  </a:lnTo>
                  <a:cubicBezTo>
                    <a:pt x="0" y="70275"/>
                    <a:pt x="1490" y="71765"/>
                    <a:pt x="3283" y="71765"/>
                  </a:cubicBezTo>
                  <a:lnTo>
                    <a:pt x="29514" y="71765"/>
                  </a:lnTo>
                  <a:cubicBezTo>
                    <a:pt x="31308" y="71765"/>
                    <a:pt x="32797" y="70275"/>
                    <a:pt x="32797" y="68452"/>
                  </a:cubicBezTo>
                  <a:lnTo>
                    <a:pt x="32797" y="3284"/>
                  </a:lnTo>
                  <a:cubicBezTo>
                    <a:pt x="32797" y="1490"/>
                    <a:pt x="31308" y="1"/>
                    <a:pt x="29514" y="1"/>
                  </a:cubicBezTo>
                  <a:lnTo>
                    <a:pt x="24621" y="1"/>
                  </a:lnTo>
                  <a:lnTo>
                    <a:pt x="24621" y="1429"/>
                  </a:lnTo>
                  <a:cubicBezTo>
                    <a:pt x="24621" y="2068"/>
                    <a:pt x="24104" y="2585"/>
                    <a:pt x="23466" y="2585"/>
                  </a:cubicBezTo>
                  <a:lnTo>
                    <a:pt x="9332" y="2585"/>
                  </a:lnTo>
                  <a:cubicBezTo>
                    <a:pt x="8693" y="2585"/>
                    <a:pt x="8177" y="2068"/>
                    <a:pt x="8177" y="1429"/>
                  </a:cubicBezTo>
                  <a:lnTo>
                    <a:pt x="8177" y="1"/>
                  </a:lnTo>
                  <a:close/>
                </a:path>
              </a:pathLst>
            </a:custGeom>
            <a:gradFill>
              <a:gsLst>
                <a:gs pos="0">
                  <a:schemeClr val="accent6"/>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78"/>
            <p:cNvSpPr/>
            <p:nvPr/>
          </p:nvSpPr>
          <p:spPr>
            <a:xfrm>
              <a:off x="6736700" y="2077438"/>
              <a:ext cx="819950" cy="823000"/>
            </a:xfrm>
            <a:custGeom>
              <a:rect b="b" l="l" r="r" t="t"/>
              <a:pathLst>
                <a:path extrusionOk="0" h="32920" w="32798">
                  <a:moveTo>
                    <a:pt x="32797" y="32919"/>
                  </a:moveTo>
                  <a:lnTo>
                    <a:pt x="32797" y="3284"/>
                  </a:lnTo>
                  <a:cubicBezTo>
                    <a:pt x="32797" y="1490"/>
                    <a:pt x="31308" y="1"/>
                    <a:pt x="29514" y="1"/>
                  </a:cubicBezTo>
                  <a:lnTo>
                    <a:pt x="24621" y="1"/>
                  </a:lnTo>
                  <a:lnTo>
                    <a:pt x="24621" y="1429"/>
                  </a:lnTo>
                  <a:cubicBezTo>
                    <a:pt x="24621" y="2068"/>
                    <a:pt x="24104" y="2585"/>
                    <a:pt x="23466" y="2585"/>
                  </a:cubicBezTo>
                  <a:lnTo>
                    <a:pt x="9332" y="2585"/>
                  </a:lnTo>
                  <a:cubicBezTo>
                    <a:pt x="8693" y="2585"/>
                    <a:pt x="8177" y="2068"/>
                    <a:pt x="8177" y="1429"/>
                  </a:cubicBezTo>
                  <a:lnTo>
                    <a:pt x="8177" y="1"/>
                  </a:lnTo>
                  <a:lnTo>
                    <a:pt x="3283" y="1"/>
                  </a:lnTo>
                  <a:cubicBezTo>
                    <a:pt x="1490" y="1"/>
                    <a:pt x="0" y="1490"/>
                    <a:pt x="0" y="3284"/>
                  </a:cubicBezTo>
                  <a:lnTo>
                    <a:pt x="0" y="32919"/>
                  </a:lnTo>
                  <a:close/>
                </a:path>
              </a:pathLst>
            </a:cu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78"/>
            <p:cNvSpPr/>
            <p:nvPr/>
          </p:nvSpPr>
          <p:spPr>
            <a:xfrm>
              <a:off x="7404625" y="2188388"/>
              <a:ext cx="73750" cy="73750"/>
            </a:xfrm>
            <a:custGeom>
              <a:rect b="b" l="l" r="r" t="t"/>
              <a:pathLst>
                <a:path extrusionOk="0" h="2950" w="2950">
                  <a:moveTo>
                    <a:pt x="1460" y="943"/>
                  </a:moveTo>
                  <a:cubicBezTo>
                    <a:pt x="1764" y="943"/>
                    <a:pt x="2007" y="1186"/>
                    <a:pt x="2007" y="1490"/>
                  </a:cubicBezTo>
                  <a:cubicBezTo>
                    <a:pt x="2007" y="1764"/>
                    <a:pt x="1764" y="2007"/>
                    <a:pt x="1460" y="2007"/>
                  </a:cubicBezTo>
                  <a:cubicBezTo>
                    <a:pt x="1186" y="2007"/>
                    <a:pt x="943" y="1764"/>
                    <a:pt x="943" y="1490"/>
                  </a:cubicBezTo>
                  <a:cubicBezTo>
                    <a:pt x="943" y="1186"/>
                    <a:pt x="1186" y="943"/>
                    <a:pt x="1460" y="943"/>
                  </a:cubicBezTo>
                  <a:close/>
                  <a:moveTo>
                    <a:pt x="1369" y="1"/>
                  </a:moveTo>
                  <a:cubicBezTo>
                    <a:pt x="1247" y="1"/>
                    <a:pt x="1156" y="92"/>
                    <a:pt x="1156" y="213"/>
                  </a:cubicBezTo>
                  <a:lnTo>
                    <a:pt x="1156" y="274"/>
                  </a:lnTo>
                  <a:cubicBezTo>
                    <a:pt x="1156" y="377"/>
                    <a:pt x="1058" y="452"/>
                    <a:pt x="958" y="452"/>
                  </a:cubicBezTo>
                  <a:cubicBezTo>
                    <a:pt x="910" y="452"/>
                    <a:pt x="861" y="435"/>
                    <a:pt x="822" y="396"/>
                  </a:cubicBezTo>
                  <a:lnTo>
                    <a:pt x="791" y="365"/>
                  </a:lnTo>
                  <a:cubicBezTo>
                    <a:pt x="746" y="320"/>
                    <a:pt x="692" y="297"/>
                    <a:pt x="643" y="297"/>
                  </a:cubicBezTo>
                  <a:cubicBezTo>
                    <a:pt x="594" y="297"/>
                    <a:pt x="548" y="320"/>
                    <a:pt x="518" y="365"/>
                  </a:cubicBezTo>
                  <a:lnTo>
                    <a:pt x="366" y="517"/>
                  </a:lnTo>
                  <a:cubicBezTo>
                    <a:pt x="275" y="578"/>
                    <a:pt x="275" y="730"/>
                    <a:pt x="366" y="791"/>
                  </a:cubicBezTo>
                  <a:lnTo>
                    <a:pt x="396" y="821"/>
                  </a:lnTo>
                  <a:cubicBezTo>
                    <a:pt x="518" y="943"/>
                    <a:pt x="427" y="1156"/>
                    <a:pt x="244" y="1156"/>
                  </a:cubicBezTo>
                  <a:lnTo>
                    <a:pt x="183" y="1156"/>
                  </a:lnTo>
                  <a:cubicBezTo>
                    <a:pt x="92" y="1156"/>
                    <a:pt x="1" y="1247"/>
                    <a:pt x="1" y="1368"/>
                  </a:cubicBezTo>
                  <a:lnTo>
                    <a:pt x="1" y="1581"/>
                  </a:lnTo>
                  <a:cubicBezTo>
                    <a:pt x="1" y="1703"/>
                    <a:pt x="92" y="1794"/>
                    <a:pt x="183" y="1794"/>
                  </a:cubicBezTo>
                  <a:lnTo>
                    <a:pt x="244" y="1794"/>
                  </a:lnTo>
                  <a:cubicBezTo>
                    <a:pt x="427" y="1794"/>
                    <a:pt x="518" y="2007"/>
                    <a:pt x="396" y="2128"/>
                  </a:cubicBezTo>
                  <a:lnTo>
                    <a:pt x="366" y="2159"/>
                  </a:lnTo>
                  <a:cubicBezTo>
                    <a:pt x="275" y="2250"/>
                    <a:pt x="275" y="2372"/>
                    <a:pt x="366" y="2432"/>
                  </a:cubicBezTo>
                  <a:lnTo>
                    <a:pt x="518" y="2584"/>
                  </a:lnTo>
                  <a:cubicBezTo>
                    <a:pt x="548" y="2630"/>
                    <a:pt x="594" y="2653"/>
                    <a:pt x="643" y="2653"/>
                  </a:cubicBezTo>
                  <a:cubicBezTo>
                    <a:pt x="692" y="2653"/>
                    <a:pt x="746" y="2630"/>
                    <a:pt x="791" y="2584"/>
                  </a:cubicBezTo>
                  <a:lnTo>
                    <a:pt x="822" y="2554"/>
                  </a:lnTo>
                  <a:cubicBezTo>
                    <a:pt x="861" y="2515"/>
                    <a:pt x="910" y="2498"/>
                    <a:pt x="958" y="2498"/>
                  </a:cubicBezTo>
                  <a:cubicBezTo>
                    <a:pt x="1058" y="2498"/>
                    <a:pt x="1156" y="2573"/>
                    <a:pt x="1156" y="2675"/>
                  </a:cubicBezTo>
                  <a:lnTo>
                    <a:pt x="1156" y="2736"/>
                  </a:lnTo>
                  <a:cubicBezTo>
                    <a:pt x="1156" y="2858"/>
                    <a:pt x="1247" y="2949"/>
                    <a:pt x="1369" y="2949"/>
                  </a:cubicBezTo>
                  <a:lnTo>
                    <a:pt x="1582" y="2949"/>
                  </a:lnTo>
                  <a:cubicBezTo>
                    <a:pt x="1703" y="2949"/>
                    <a:pt x="1764" y="2858"/>
                    <a:pt x="1764" y="2736"/>
                  </a:cubicBezTo>
                  <a:lnTo>
                    <a:pt x="1764" y="2675"/>
                  </a:lnTo>
                  <a:cubicBezTo>
                    <a:pt x="1764" y="2573"/>
                    <a:pt x="1861" y="2498"/>
                    <a:pt x="1962" y="2498"/>
                  </a:cubicBezTo>
                  <a:cubicBezTo>
                    <a:pt x="2010" y="2498"/>
                    <a:pt x="2059" y="2515"/>
                    <a:pt x="2098" y="2554"/>
                  </a:cubicBezTo>
                  <a:lnTo>
                    <a:pt x="2159" y="2584"/>
                  </a:lnTo>
                  <a:cubicBezTo>
                    <a:pt x="2189" y="2630"/>
                    <a:pt x="2235" y="2653"/>
                    <a:pt x="2284" y="2653"/>
                  </a:cubicBezTo>
                  <a:cubicBezTo>
                    <a:pt x="2334" y="2653"/>
                    <a:pt x="2387" y="2630"/>
                    <a:pt x="2433" y="2584"/>
                  </a:cubicBezTo>
                  <a:lnTo>
                    <a:pt x="2585" y="2432"/>
                  </a:lnTo>
                  <a:cubicBezTo>
                    <a:pt x="2676" y="2372"/>
                    <a:pt x="2676" y="2250"/>
                    <a:pt x="2585" y="2159"/>
                  </a:cubicBezTo>
                  <a:lnTo>
                    <a:pt x="2554" y="2128"/>
                  </a:lnTo>
                  <a:cubicBezTo>
                    <a:pt x="2433" y="2007"/>
                    <a:pt x="2524" y="1794"/>
                    <a:pt x="2676" y="1794"/>
                  </a:cubicBezTo>
                  <a:lnTo>
                    <a:pt x="2737" y="1794"/>
                  </a:lnTo>
                  <a:cubicBezTo>
                    <a:pt x="2858" y="1794"/>
                    <a:pt x="2949" y="1703"/>
                    <a:pt x="2949" y="1581"/>
                  </a:cubicBezTo>
                  <a:lnTo>
                    <a:pt x="2949" y="1368"/>
                  </a:lnTo>
                  <a:cubicBezTo>
                    <a:pt x="2949" y="1247"/>
                    <a:pt x="2858" y="1156"/>
                    <a:pt x="2737" y="1156"/>
                  </a:cubicBezTo>
                  <a:lnTo>
                    <a:pt x="2676" y="1156"/>
                  </a:lnTo>
                  <a:cubicBezTo>
                    <a:pt x="2524" y="1156"/>
                    <a:pt x="2433" y="943"/>
                    <a:pt x="2554" y="821"/>
                  </a:cubicBezTo>
                  <a:lnTo>
                    <a:pt x="2585" y="791"/>
                  </a:lnTo>
                  <a:cubicBezTo>
                    <a:pt x="2676" y="730"/>
                    <a:pt x="2676" y="578"/>
                    <a:pt x="2585" y="517"/>
                  </a:cubicBezTo>
                  <a:lnTo>
                    <a:pt x="2433" y="365"/>
                  </a:lnTo>
                  <a:cubicBezTo>
                    <a:pt x="2387" y="320"/>
                    <a:pt x="2334" y="297"/>
                    <a:pt x="2284" y="297"/>
                  </a:cubicBezTo>
                  <a:cubicBezTo>
                    <a:pt x="2235" y="297"/>
                    <a:pt x="2189" y="320"/>
                    <a:pt x="2159" y="365"/>
                  </a:cubicBezTo>
                  <a:lnTo>
                    <a:pt x="2098" y="396"/>
                  </a:lnTo>
                  <a:cubicBezTo>
                    <a:pt x="2059" y="435"/>
                    <a:pt x="2010" y="452"/>
                    <a:pt x="1962" y="452"/>
                  </a:cubicBezTo>
                  <a:cubicBezTo>
                    <a:pt x="1861" y="452"/>
                    <a:pt x="1764" y="377"/>
                    <a:pt x="1764" y="274"/>
                  </a:cubicBezTo>
                  <a:lnTo>
                    <a:pt x="1764" y="213"/>
                  </a:lnTo>
                  <a:cubicBezTo>
                    <a:pt x="1764" y="92"/>
                    <a:pt x="1703" y="1"/>
                    <a:pt x="1582" y="1"/>
                  </a:cubicBezTo>
                  <a:close/>
                </a:path>
              </a:pathLst>
            </a:custGeom>
            <a:solidFill>
              <a:srgbClr val="F2F4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78"/>
            <p:cNvSpPr/>
            <p:nvPr/>
          </p:nvSpPr>
          <p:spPr>
            <a:xfrm>
              <a:off x="6795200" y="2184588"/>
              <a:ext cx="87425" cy="12950"/>
            </a:xfrm>
            <a:custGeom>
              <a:rect b="b" l="l" r="r" t="t"/>
              <a:pathLst>
                <a:path extrusionOk="0" h="518" w="3497">
                  <a:moveTo>
                    <a:pt x="1" y="1"/>
                  </a:moveTo>
                  <a:lnTo>
                    <a:pt x="1" y="517"/>
                  </a:lnTo>
                  <a:lnTo>
                    <a:pt x="3496" y="517"/>
                  </a:lnTo>
                  <a:lnTo>
                    <a:pt x="3496" y="1"/>
                  </a:lnTo>
                  <a:close/>
                </a:path>
              </a:pathLst>
            </a:custGeom>
            <a:solidFill>
              <a:srgbClr val="F2F4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78"/>
            <p:cNvSpPr/>
            <p:nvPr/>
          </p:nvSpPr>
          <p:spPr>
            <a:xfrm>
              <a:off x="6795200" y="2212713"/>
              <a:ext cx="87425" cy="12175"/>
            </a:xfrm>
            <a:custGeom>
              <a:rect b="b" l="l" r="r" t="t"/>
              <a:pathLst>
                <a:path extrusionOk="0" h="487" w="3497">
                  <a:moveTo>
                    <a:pt x="1" y="0"/>
                  </a:moveTo>
                  <a:lnTo>
                    <a:pt x="1" y="487"/>
                  </a:lnTo>
                  <a:lnTo>
                    <a:pt x="3496" y="487"/>
                  </a:lnTo>
                  <a:lnTo>
                    <a:pt x="3496" y="0"/>
                  </a:lnTo>
                  <a:close/>
                </a:path>
              </a:pathLst>
            </a:custGeom>
            <a:solidFill>
              <a:srgbClr val="F2F4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78"/>
            <p:cNvSpPr/>
            <p:nvPr/>
          </p:nvSpPr>
          <p:spPr>
            <a:xfrm>
              <a:off x="6795200" y="2240063"/>
              <a:ext cx="87425" cy="12175"/>
            </a:xfrm>
            <a:custGeom>
              <a:rect b="b" l="l" r="r" t="t"/>
              <a:pathLst>
                <a:path extrusionOk="0" h="487" w="3497">
                  <a:moveTo>
                    <a:pt x="1" y="1"/>
                  </a:moveTo>
                  <a:lnTo>
                    <a:pt x="1" y="487"/>
                  </a:lnTo>
                  <a:lnTo>
                    <a:pt x="3496" y="487"/>
                  </a:lnTo>
                  <a:lnTo>
                    <a:pt x="3496" y="1"/>
                  </a:lnTo>
                  <a:close/>
                </a:path>
              </a:pathLst>
            </a:custGeom>
            <a:solidFill>
              <a:srgbClr val="F2F4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78"/>
            <p:cNvSpPr/>
            <p:nvPr/>
          </p:nvSpPr>
          <p:spPr>
            <a:xfrm>
              <a:off x="6822550" y="2328213"/>
              <a:ext cx="680150" cy="142125"/>
            </a:xfrm>
            <a:custGeom>
              <a:rect b="b" l="l" r="r" t="t"/>
              <a:pathLst>
                <a:path extrusionOk="0" h="5685" w="27206">
                  <a:moveTo>
                    <a:pt x="2858" y="0"/>
                  </a:moveTo>
                  <a:cubicBezTo>
                    <a:pt x="1277" y="0"/>
                    <a:pt x="1" y="1277"/>
                    <a:pt x="1" y="2858"/>
                  </a:cubicBezTo>
                  <a:cubicBezTo>
                    <a:pt x="1" y="4408"/>
                    <a:pt x="1277" y="5684"/>
                    <a:pt x="2858" y="5684"/>
                  </a:cubicBezTo>
                  <a:lnTo>
                    <a:pt x="24348" y="5684"/>
                  </a:lnTo>
                  <a:cubicBezTo>
                    <a:pt x="25928" y="5684"/>
                    <a:pt x="27205" y="4408"/>
                    <a:pt x="27205" y="2858"/>
                  </a:cubicBezTo>
                  <a:cubicBezTo>
                    <a:pt x="27205" y="1277"/>
                    <a:pt x="25928" y="0"/>
                    <a:pt x="243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78"/>
            <p:cNvSpPr/>
            <p:nvPr/>
          </p:nvSpPr>
          <p:spPr>
            <a:xfrm>
              <a:off x="7381075" y="2350238"/>
              <a:ext cx="98050" cy="98050"/>
            </a:xfrm>
            <a:custGeom>
              <a:rect b="b" l="l" r="r" t="t"/>
              <a:pathLst>
                <a:path extrusionOk="0" h="3922" w="3922">
                  <a:moveTo>
                    <a:pt x="3922" y="1977"/>
                  </a:moveTo>
                  <a:cubicBezTo>
                    <a:pt x="3922" y="3040"/>
                    <a:pt x="3040" y="3922"/>
                    <a:pt x="1976" y="3922"/>
                  </a:cubicBezTo>
                  <a:cubicBezTo>
                    <a:pt x="882" y="3922"/>
                    <a:pt x="1" y="3040"/>
                    <a:pt x="1" y="1977"/>
                  </a:cubicBezTo>
                  <a:cubicBezTo>
                    <a:pt x="1" y="882"/>
                    <a:pt x="882" y="1"/>
                    <a:pt x="1976" y="1"/>
                  </a:cubicBezTo>
                  <a:cubicBezTo>
                    <a:pt x="3040" y="1"/>
                    <a:pt x="3922" y="882"/>
                    <a:pt x="3922" y="197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78"/>
            <p:cNvSpPr/>
            <p:nvPr/>
          </p:nvSpPr>
          <p:spPr>
            <a:xfrm>
              <a:off x="7403875" y="2372288"/>
              <a:ext cx="53225" cy="52450"/>
            </a:xfrm>
            <a:custGeom>
              <a:rect b="b" l="l" r="r" t="t"/>
              <a:pathLst>
                <a:path extrusionOk="0" h="2098" w="2129">
                  <a:moveTo>
                    <a:pt x="882" y="365"/>
                  </a:moveTo>
                  <a:cubicBezTo>
                    <a:pt x="1156" y="365"/>
                    <a:pt x="1399" y="578"/>
                    <a:pt x="1399" y="882"/>
                  </a:cubicBezTo>
                  <a:cubicBezTo>
                    <a:pt x="1399" y="1155"/>
                    <a:pt x="1156" y="1399"/>
                    <a:pt x="882" y="1399"/>
                  </a:cubicBezTo>
                  <a:cubicBezTo>
                    <a:pt x="578" y="1399"/>
                    <a:pt x="365" y="1155"/>
                    <a:pt x="365" y="882"/>
                  </a:cubicBezTo>
                  <a:cubicBezTo>
                    <a:pt x="365" y="578"/>
                    <a:pt x="578" y="365"/>
                    <a:pt x="882" y="365"/>
                  </a:cubicBezTo>
                  <a:close/>
                  <a:moveTo>
                    <a:pt x="882" y="0"/>
                  </a:moveTo>
                  <a:cubicBezTo>
                    <a:pt x="396" y="0"/>
                    <a:pt x="1" y="396"/>
                    <a:pt x="1" y="882"/>
                  </a:cubicBezTo>
                  <a:cubicBezTo>
                    <a:pt x="1" y="1338"/>
                    <a:pt x="396" y="1733"/>
                    <a:pt x="882" y="1733"/>
                  </a:cubicBezTo>
                  <a:cubicBezTo>
                    <a:pt x="1064" y="1733"/>
                    <a:pt x="1216" y="1672"/>
                    <a:pt x="1338" y="1581"/>
                  </a:cubicBezTo>
                  <a:lnTo>
                    <a:pt x="1824" y="2067"/>
                  </a:lnTo>
                  <a:cubicBezTo>
                    <a:pt x="1855" y="2098"/>
                    <a:pt x="1916" y="2098"/>
                    <a:pt x="1946" y="2098"/>
                  </a:cubicBezTo>
                  <a:cubicBezTo>
                    <a:pt x="1976" y="2098"/>
                    <a:pt x="2037" y="2098"/>
                    <a:pt x="2067" y="2067"/>
                  </a:cubicBezTo>
                  <a:cubicBezTo>
                    <a:pt x="2128" y="2006"/>
                    <a:pt x="2128" y="1885"/>
                    <a:pt x="2067" y="1824"/>
                  </a:cubicBezTo>
                  <a:lnTo>
                    <a:pt x="1581" y="1338"/>
                  </a:lnTo>
                  <a:cubicBezTo>
                    <a:pt x="1672" y="1216"/>
                    <a:pt x="1733" y="1034"/>
                    <a:pt x="1733" y="882"/>
                  </a:cubicBezTo>
                  <a:cubicBezTo>
                    <a:pt x="1733" y="396"/>
                    <a:pt x="1338" y="0"/>
                    <a:pt x="8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78"/>
            <p:cNvSpPr/>
            <p:nvPr/>
          </p:nvSpPr>
          <p:spPr>
            <a:xfrm>
              <a:off x="6830150" y="2549338"/>
              <a:ext cx="91225" cy="91225"/>
            </a:xfrm>
            <a:custGeom>
              <a:rect b="b" l="l" r="r" t="t"/>
              <a:pathLst>
                <a:path extrusionOk="0" h="3649" w="3649">
                  <a:moveTo>
                    <a:pt x="1825" y="1"/>
                  </a:moveTo>
                  <a:cubicBezTo>
                    <a:pt x="822" y="1"/>
                    <a:pt x="1" y="821"/>
                    <a:pt x="1" y="1824"/>
                  </a:cubicBezTo>
                  <a:cubicBezTo>
                    <a:pt x="1" y="2827"/>
                    <a:pt x="822" y="3648"/>
                    <a:pt x="1825" y="3648"/>
                  </a:cubicBezTo>
                  <a:cubicBezTo>
                    <a:pt x="2828" y="3648"/>
                    <a:pt x="3648" y="2827"/>
                    <a:pt x="3648" y="1824"/>
                  </a:cubicBezTo>
                  <a:cubicBezTo>
                    <a:pt x="3648" y="821"/>
                    <a:pt x="2828" y="1"/>
                    <a:pt x="18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78"/>
            <p:cNvSpPr/>
            <p:nvPr/>
          </p:nvSpPr>
          <p:spPr>
            <a:xfrm>
              <a:off x="6957825" y="2551613"/>
              <a:ext cx="460525" cy="33475"/>
            </a:xfrm>
            <a:custGeom>
              <a:rect b="b" l="l" r="r" t="t"/>
              <a:pathLst>
                <a:path extrusionOk="0" h="1339" w="18421">
                  <a:moveTo>
                    <a:pt x="0" y="1"/>
                  </a:moveTo>
                  <a:lnTo>
                    <a:pt x="0" y="1338"/>
                  </a:lnTo>
                  <a:lnTo>
                    <a:pt x="18420" y="1338"/>
                  </a:lnTo>
                  <a:lnTo>
                    <a:pt x="1842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78"/>
            <p:cNvSpPr/>
            <p:nvPr/>
          </p:nvSpPr>
          <p:spPr>
            <a:xfrm>
              <a:off x="6957825" y="2604813"/>
              <a:ext cx="460525" cy="33450"/>
            </a:xfrm>
            <a:custGeom>
              <a:rect b="b" l="l" r="r" t="t"/>
              <a:pathLst>
                <a:path extrusionOk="0" h="1338" w="18421">
                  <a:moveTo>
                    <a:pt x="0" y="0"/>
                  </a:moveTo>
                  <a:lnTo>
                    <a:pt x="0" y="1338"/>
                  </a:lnTo>
                  <a:lnTo>
                    <a:pt x="18420" y="1338"/>
                  </a:lnTo>
                  <a:lnTo>
                    <a:pt x="1842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78"/>
            <p:cNvSpPr/>
            <p:nvPr/>
          </p:nvSpPr>
          <p:spPr>
            <a:xfrm>
              <a:off x="7452500" y="2549913"/>
              <a:ext cx="50950" cy="86275"/>
            </a:xfrm>
            <a:custGeom>
              <a:rect b="b" l="l" r="r" t="t"/>
              <a:pathLst>
                <a:path extrusionOk="0" h="3451" w="2038">
                  <a:moveTo>
                    <a:pt x="274" y="0"/>
                  </a:moveTo>
                  <a:cubicBezTo>
                    <a:pt x="206" y="0"/>
                    <a:pt x="138" y="23"/>
                    <a:pt x="92" y="69"/>
                  </a:cubicBezTo>
                  <a:cubicBezTo>
                    <a:pt x="31" y="130"/>
                    <a:pt x="31" y="190"/>
                    <a:pt x="31" y="251"/>
                  </a:cubicBezTo>
                  <a:cubicBezTo>
                    <a:pt x="31" y="312"/>
                    <a:pt x="31" y="373"/>
                    <a:pt x="92" y="433"/>
                  </a:cubicBezTo>
                  <a:lnTo>
                    <a:pt x="1369" y="1710"/>
                  </a:lnTo>
                  <a:lnTo>
                    <a:pt x="92" y="2987"/>
                  </a:lnTo>
                  <a:cubicBezTo>
                    <a:pt x="1" y="3108"/>
                    <a:pt x="1" y="3260"/>
                    <a:pt x="92" y="3382"/>
                  </a:cubicBezTo>
                  <a:cubicBezTo>
                    <a:pt x="138" y="3427"/>
                    <a:pt x="206" y="3450"/>
                    <a:pt x="274" y="3450"/>
                  </a:cubicBezTo>
                  <a:cubicBezTo>
                    <a:pt x="343" y="3450"/>
                    <a:pt x="411" y="3427"/>
                    <a:pt x="457" y="3382"/>
                  </a:cubicBezTo>
                  <a:lnTo>
                    <a:pt x="1916" y="1892"/>
                  </a:lnTo>
                  <a:cubicBezTo>
                    <a:pt x="2037" y="1801"/>
                    <a:pt x="2037" y="1649"/>
                    <a:pt x="1916" y="1528"/>
                  </a:cubicBezTo>
                  <a:lnTo>
                    <a:pt x="457" y="69"/>
                  </a:lnTo>
                  <a:cubicBezTo>
                    <a:pt x="411" y="23"/>
                    <a:pt x="343" y="0"/>
                    <a:pt x="2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78"/>
            <p:cNvSpPr/>
            <p:nvPr/>
          </p:nvSpPr>
          <p:spPr>
            <a:xfrm>
              <a:off x="6830150" y="2696763"/>
              <a:ext cx="91225" cy="91975"/>
            </a:xfrm>
            <a:custGeom>
              <a:rect b="b" l="l" r="r" t="t"/>
              <a:pathLst>
                <a:path extrusionOk="0" h="3679" w="3649">
                  <a:moveTo>
                    <a:pt x="1825" y="0"/>
                  </a:moveTo>
                  <a:cubicBezTo>
                    <a:pt x="822" y="0"/>
                    <a:pt x="1" y="821"/>
                    <a:pt x="1" y="1854"/>
                  </a:cubicBezTo>
                  <a:cubicBezTo>
                    <a:pt x="1" y="2857"/>
                    <a:pt x="822" y="3678"/>
                    <a:pt x="1825" y="3678"/>
                  </a:cubicBezTo>
                  <a:cubicBezTo>
                    <a:pt x="2828" y="3678"/>
                    <a:pt x="3648" y="2857"/>
                    <a:pt x="3648" y="1854"/>
                  </a:cubicBezTo>
                  <a:cubicBezTo>
                    <a:pt x="3648" y="821"/>
                    <a:pt x="2828" y="0"/>
                    <a:pt x="18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78"/>
            <p:cNvSpPr/>
            <p:nvPr/>
          </p:nvSpPr>
          <p:spPr>
            <a:xfrm>
              <a:off x="6957825" y="2699038"/>
              <a:ext cx="460525" cy="34225"/>
            </a:xfrm>
            <a:custGeom>
              <a:rect b="b" l="l" r="r" t="t"/>
              <a:pathLst>
                <a:path extrusionOk="0" h="1369" w="18421">
                  <a:moveTo>
                    <a:pt x="0" y="0"/>
                  </a:moveTo>
                  <a:lnTo>
                    <a:pt x="0" y="1368"/>
                  </a:lnTo>
                  <a:lnTo>
                    <a:pt x="18420" y="1368"/>
                  </a:lnTo>
                  <a:lnTo>
                    <a:pt x="1842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78"/>
            <p:cNvSpPr/>
            <p:nvPr/>
          </p:nvSpPr>
          <p:spPr>
            <a:xfrm>
              <a:off x="6957825" y="2752238"/>
              <a:ext cx="460525" cy="34200"/>
            </a:xfrm>
            <a:custGeom>
              <a:rect b="b" l="l" r="r" t="t"/>
              <a:pathLst>
                <a:path extrusionOk="0" h="1368" w="18421">
                  <a:moveTo>
                    <a:pt x="0" y="0"/>
                  </a:moveTo>
                  <a:lnTo>
                    <a:pt x="0" y="1368"/>
                  </a:lnTo>
                  <a:lnTo>
                    <a:pt x="18420" y="1368"/>
                  </a:lnTo>
                  <a:lnTo>
                    <a:pt x="1842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78"/>
            <p:cNvSpPr/>
            <p:nvPr/>
          </p:nvSpPr>
          <p:spPr>
            <a:xfrm>
              <a:off x="6837000" y="3211963"/>
              <a:ext cx="152000" cy="162650"/>
            </a:xfrm>
            <a:custGeom>
              <a:rect b="b" l="l" r="r" t="t"/>
              <a:pathLst>
                <a:path extrusionOk="0" h="6506" w="6080">
                  <a:moveTo>
                    <a:pt x="1307" y="0"/>
                  </a:moveTo>
                  <a:cubicBezTo>
                    <a:pt x="578" y="0"/>
                    <a:pt x="0" y="578"/>
                    <a:pt x="0" y="1277"/>
                  </a:cubicBezTo>
                  <a:lnTo>
                    <a:pt x="0" y="5229"/>
                  </a:lnTo>
                  <a:cubicBezTo>
                    <a:pt x="0" y="5928"/>
                    <a:pt x="578" y="6505"/>
                    <a:pt x="1307" y="6505"/>
                  </a:cubicBezTo>
                  <a:lnTo>
                    <a:pt x="4773" y="6505"/>
                  </a:lnTo>
                  <a:cubicBezTo>
                    <a:pt x="5502" y="6505"/>
                    <a:pt x="6080" y="5928"/>
                    <a:pt x="6080" y="5229"/>
                  </a:cubicBezTo>
                  <a:lnTo>
                    <a:pt x="6080" y="1277"/>
                  </a:lnTo>
                  <a:cubicBezTo>
                    <a:pt x="6080" y="578"/>
                    <a:pt x="5502" y="0"/>
                    <a:pt x="47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78"/>
            <p:cNvSpPr/>
            <p:nvPr/>
          </p:nvSpPr>
          <p:spPr>
            <a:xfrm>
              <a:off x="6811150" y="3282038"/>
              <a:ext cx="226475" cy="95600"/>
            </a:xfrm>
            <a:custGeom>
              <a:rect b="b" l="l" r="r" t="t"/>
              <a:pathLst>
                <a:path extrusionOk="0" h="3824" w="9059">
                  <a:moveTo>
                    <a:pt x="5396" y="1"/>
                  </a:moveTo>
                  <a:cubicBezTo>
                    <a:pt x="5262" y="1"/>
                    <a:pt x="5128" y="62"/>
                    <a:pt x="5047" y="176"/>
                  </a:cubicBezTo>
                  <a:lnTo>
                    <a:pt x="3405" y="2334"/>
                  </a:lnTo>
                  <a:lnTo>
                    <a:pt x="2524" y="1392"/>
                  </a:lnTo>
                  <a:cubicBezTo>
                    <a:pt x="2428" y="1297"/>
                    <a:pt x="2308" y="1251"/>
                    <a:pt x="2193" y="1251"/>
                  </a:cubicBezTo>
                  <a:cubicBezTo>
                    <a:pt x="2089" y="1251"/>
                    <a:pt x="1988" y="1289"/>
                    <a:pt x="1916" y="1362"/>
                  </a:cubicBezTo>
                  <a:lnTo>
                    <a:pt x="92" y="3155"/>
                  </a:lnTo>
                  <a:lnTo>
                    <a:pt x="1" y="3824"/>
                  </a:lnTo>
                  <a:lnTo>
                    <a:pt x="9059" y="3824"/>
                  </a:lnTo>
                  <a:lnTo>
                    <a:pt x="5715" y="146"/>
                  </a:lnTo>
                  <a:cubicBezTo>
                    <a:pt x="5631" y="47"/>
                    <a:pt x="5513" y="1"/>
                    <a:pt x="53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78"/>
            <p:cNvSpPr/>
            <p:nvPr/>
          </p:nvSpPr>
          <p:spPr>
            <a:xfrm>
              <a:off x="6852950" y="3238563"/>
              <a:ext cx="34975" cy="34975"/>
            </a:xfrm>
            <a:custGeom>
              <a:rect b="b" l="l" r="r" t="t"/>
              <a:pathLst>
                <a:path extrusionOk="0" h="1399" w="1399">
                  <a:moveTo>
                    <a:pt x="700" y="0"/>
                  </a:moveTo>
                  <a:cubicBezTo>
                    <a:pt x="305" y="0"/>
                    <a:pt x="1" y="304"/>
                    <a:pt x="1" y="699"/>
                  </a:cubicBezTo>
                  <a:cubicBezTo>
                    <a:pt x="1" y="1095"/>
                    <a:pt x="305" y="1399"/>
                    <a:pt x="700" y="1399"/>
                  </a:cubicBezTo>
                  <a:cubicBezTo>
                    <a:pt x="1095" y="1399"/>
                    <a:pt x="1399" y="1095"/>
                    <a:pt x="1399" y="699"/>
                  </a:cubicBezTo>
                  <a:cubicBezTo>
                    <a:pt x="1399" y="304"/>
                    <a:pt x="1095" y="0"/>
                    <a:pt x="7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78"/>
            <p:cNvSpPr/>
            <p:nvPr/>
          </p:nvSpPr>
          <p:spPr>
            <a:xfrm>
              <a:off x="6837000" y="2974113"/>
              <a:ext cx="152000" cy="163400"/>
            </a:xfrm>
            <a:custGeom>
              <a:rect b="b" l="l" r="r" t="t"/>
              <a:pathLst>
                <a:path extrusionOk="0" h="6536" w="6080">
                  <a:moveTo>
                    <a:pt x="1307" y="1"/>
                  </a:moveTo>
                  <a:cubicBezTo>
                    <a:pt x="578" y="1"/>
                    <a:pt x="0" y="578"/>
                    <a:pt x="0" y="1308"/>
                  </a:cubicBezTo>
                  <a:lnTo>
                    <a:pt x="0" y="5229"/>
                  </a:lnTo>
                  <a:cubicBezTo>
                    <a:pt x="0" y="5958"/>
                    <a:pt x="578" y="6536"/>
                    <a:pt x="1307" y="6536"/>
                  </a:cubicBezTo>
                  <a:lnTo>
                    <a:pt x="4773" y="6536"/>
                  </a:lnTo>
                  <a:cubicBezTo>
                    <a:pt x="5502" y="6536"/>
                    <a:pt x="6080" y="5958"/>
                    <a:pt x="6080" y="5229"/>
                  </a:cubicBezTo>
                  <a:lnTo>
                    <a:pt x="6080" y="1308"/>
                  </a:lnTo>
                  <a:cubicBezTo>
                    <a:pt x="6080" y="578"/>
                    <a:pt x="5502" y="1"/>
                    <a:pt x="47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78"/>
            <p:cNvSpPr/>
            <p:nvPr/>
          </p:nvSpPr>
          <p:spPr>
            <a:xfrm>
              <a:off x="6811150" y="3044688"/>
              <a:ext cx="226475" cy="95875"/>
            </a:xfrm>
            <a:custGeom>
              <a:rect b="b" l="l" r="r" t="t"/>
              <a:pathLst>
                <a:path extrusionOk="0" h="3835" w="9059">
                  <a:moveTo>
                    <a:pt x="5382" y="0"/>
                  </a:moveTo>
                  <a:cubicBezTo>
                    <a:pt x="5252" y="0"/>
                    <a:pt x="5125" y="61"/>
                    <a:pt x="5047" y="187"/>
                  </a:cubicBezTo>
                  <a:lnTo>
                    <a:pt x="3405" y="2315"/>
                  </a:lnTo>
                  <a:lnTo>
                    <a:pt x="2524" y="1372"/>
                  </a:lnTo>
                  <a:cubicBezTo>
                    <a:pt x="2433" y="1281"/>
                    <a:pt x="2319" y="1235"/>
                    <a:pt x="2208" y="1235"/>
                  </a:cubicBezTo>
                  <a:cubicBezTo>
                    <a:pt x="2098" y="1235"/>
                    <a:pt x="1992" y="1281"/>
                    <a:pt x="1916" y="1372"/>
                  </a:cubicBezTo>
                  <a:lnTo>
                    <a:pt x="92" y="3166"/>
                  </a:lnTo>
                  <a:lnTo>
                    <a:pt x="1" y="3834"/>
                  </a:lnTo>
                  <a:lnTo>
                    <a:pt x="9059" y="3834"/>
                  </a:lnTo>
                  <a:lnTo>
                    <a:pt x="5715" y="156"/>
                  </a:lnTo>
                  <a:cubicBezTo>
                    <a:pt x="5627" y="54"/>
                    <a:pt x="5504" y="0"/>
                    <a:pt x="53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78"/>
            <p:cNvSpPr/>
            <p:nvPr/>
          </p:nvSpPr>
          <p:spPr>
            <a:xfrm>
              <a:off x="6852950" y="3000713"/>
              <a:ext cx="34975" cy="35750"/>
            </a:xfrm>
            <a:custGeom>
              <a:rect b="b" l="l" r="r" t="t"/>
              <a:pathLst>
                <a:path extrusionOk="0" h="1430" w="1399">
                  <a:moveTo>
                    <a:pt x="700" y="1"/>
                  </a:moveTo>
                  <a:cubicBezTo>
                    <a:pt x="305" y="1"/>
                    <a:pt x="1" y="335"/>
                    <a:pt x="1" y="730"/>
                  </a:cubicBezTo>
                  <a:cubicBezTo>
                    <a:pt x="1" y="1095"/>
                    <a:pt x="305" y="1429"/>
                    <a:pt x="700" y="1429"/>
                  </a:cubicBezTo>
                  <a:cubicBezTo>
                    <a:pt x="1095" y="1429"/>
                    <a:pt x="1399" y="1095"/>
                    <a:pt x="1399" y="730"/>
                  </a:cubicBezTo>
                  <a:cubicBezTo>
                    <a:pt x="1399" y="335"/>
                    <a:pt x="1095" y="1"/>
                    <a:pt x="7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78"/>
            <p:cNvSpPr/>
            <p:nvPr/>
          </p:nvSpPr>
          <p:spPr>
            <a:xfrm>
              <a:off x="7381850" y="3433863"/>
              <a:ext cx="64600" cy="64600"/>
            </a:xfrm>
            <a:custGeom>
              <a:rect b="b" l="l" r="r" t="t"/>
              <a:pathLst>
                <a:path extrusionOk="0" h="2584" w="2584">
                  <a:moveTo>
                    <a:pt x="1307" y="0"/>
                  </a:moveTo>
                  <a:cubicBezTo>
                    <a:pt x="578" y="0"/>
                    <a:pt x="0" y="578"/>
                    <a:pt x="0" y="1307"/>
                  </a:cubicBezTo>
                  <a:cubicBezTo>
                    <a:pt x="0" y="2006"/>
                    <a:pt x="578" y="2584"/>
                    <a:pt x="1307" y="2584"/>
                  </a:cubicBezTo>
                  <a:cubicBezTo>
                    <a:pt x="2006" y="2584"/>
                    <a:pt x="2584" y="2006"/>
                    <a:pt x="2584" y="1307"/>
                  </a:cubicBezTo>
                  <a:cubicBezTo>
                    <a:pt x="2584" y="578"/>
                    <a:pt x="2006" y="0"/>
                    <a:pt x="1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78"/>
            <p:cNvSpPr/>
            <p:nvPr/>
          </p:nvSpPr>
          <p:spPr>
            <a:xfrm>
              <a:off x="7381850" y="3527313"/>
              <a:ext cx="64600" cy="64625"/>
            </a:xfrm>
            <a:custGeom>
              <a:rect b="b" l="l" r="r" t="t"/>
              <a:pathLst>
                <a:path extrusionOk="0" h="2585" w="2584">
                  <a:moveTo>
                    <a:pt x="1307" y="1"/>
                  </a:moveTo>
                  <a:cubicBezTo>
                    <a:pt x="578" y="1"/>
                    <a:pt x="0" y="578"/>
                    <a:pt x="0" y="1277"/>
                  </a:cubicBezTo>
                  <a:cubicBezTo>
                    <a:pt x="0" y="2007"/>
                    <a:pt x="578" y="2584"/>
                    <a:pt x="1307" y="2584"/>
                  </a:cubicBezTo>
                  <a:cubicBezTo>
                    <a:pt x="2006" y="2584"/>
                    <a:pt x="2584" y="2007"/>
                    <a:pt x="2584" y="1277"/>
                  </a:cubicBezTo>
                  <a:cubicBezTo>
                    <a:pt x="2584" y="578"/>
                    <a:pt x="2006" y="1"/>
                    <a:pt x="1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78"/>
            <p:cNvSpPr/>
            <p:nvPr/>
          </p:nvSpPr>
          <p:spPr>
            <a:xfrm>
              <a:off x="7400075" y="3452838"/>
              <a:ext cx="28150" cy="27400"/>
            </a:xfrm>
            <a:custGeom>
              <a:rect b="b" l="l" r="r" t="t"/>
              <a:pathLst>
                <a:path extrusionOk="0" h="1096" w="1126">
                  <a:moveTo>
                    <a:pt x="396" y="1"/>
                  </a:moveTo>
                  <a:lnTo>
                    <a:pt x="396" y="396"/>
                  </a:lnTo>
                  <a:lnTo>
                    <a:pt x="1" y="396"/>
                  </a:lnTo>
                  <a:lnTo>
                    <a:pt x="1" y="670"/>
                  </a:lnTo>
                  <a:lnTo>
                    <a:pt x="396" y="670"/>
                  </a:lnTo>
                  <a:lnTo>
                    <a:pt x="396" y="1095"/>
                  </a:lnTo>
                  <a:lnTo>
                    <a:pt x="700" y="1095"/>
                  </a:lnTo>
                  <a:lnTo>
                    <a:pt x="700" y="670"/>
                  </a:lnTo>
                  <a:lnTo>
                    <a:pt x="1125" y="670"/>
                  </a:lnTo>
                  <a:lnTo>
                    <a:pt x="1125" y="396"/>
                  </a:lnTo>
                  <a:lnTo>
                    <a:pt x="700" y="396"/>
                  </a:lnTo>
                  <a:lnTo>
                    <a:pt x="7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78"/>
            <p:cNvSpPr/>
            <p:nvPr/>
          </p:nvSpPr>
          <p:spPr>
            <a:xfrm>
              <a:off x="7402350" y="3553913"/>
              <a:ext cx="24350" cy="11425"/>
            </a:xfrm>
            <a:custGeom>
              <a:rect b="b" l="l" r="r" t="t"/>
              <a:pathLst>
                <a:path extrusionOk="0" h="457" w="974">
                  <a:moveTo>
                    <a:pt x="1" y="1"/>
                  </a:moveTo>
                  <a:lnTo>
                    <a:pt x="1" y="456"/>
                  </a:lnTo>
                  <a:lnTo>
                    <a:pt x="973" y="456"/>
                  </a:lnTo>
                  <a:lnTo>
                    <a:pt x="97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78"/>
            <p:cNvSpPr/>
            <p:nvPr/>
          </p:nvSpPr>
          <p:spPr>
            <a:xfrm>
              <a:off x="6837000" y="3427763"/>
              <a:ext cx="152000" cy="163400"/>
            </a:xfrm>
            <a:custGeom>
              <a:rect b="b" l="l" r="r" t="t"/>
              <a:pathLst>
                <a:path extrusionOk="0" h="6536" w="6080">
                  <a:moveTo>
                    <a:pt x="1307" y="1"/>
                  </a:moveTo>
                  <a:cubicBezTo>
                    <a:pt x="578" y="1"/>
                    <a:pt x="0" y="578"/>
                    <a:pt x="0" y="1308"/>
                  </a:cubicBezTo>
                  <a:lnTo>
                    <a:pt x="0" y="5229"/>
                  </a:lnTo>
                  <a:cubicBezTo>
                    <a:pt x="0" y="5958"/>
                    <a:pt x="578" y="6536"/>
                    <a:pt x="1307" y="6536"/>
                  </a:cubicBezTo>
                  <a:lnTo>
                    <a:pt x="4773" y="6536"/>
                  </a:lnTo>
                  <a:cubicBezTo>
                    <a:pt x="5502" y="6536"/>
                    <a:pt x="6080" y="5958"/>
                    <a:pt x="6080" y="5229"/>
                  </a:cubicBezTo>
                  <a:lnTo>
                    <a:pt x="6080" y="1308"/>
                  </a:lnTo>
                  <a:cubicBezTo>
                    <a:pt x="6080" y="578"/>
                    <a:pt x="5502" y="1"/>
                    <a:pt x="47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78"/>
            <p:cNvSpPr/>
            <p:nvPr/>
          </p:nvSpPr>
          <p:spPr>
            <a:xfrm>
              <a:off x="6811150" y="3498338"/>
              <a:ext cx="226475" cy="95875"/>
            </a:xfrm>
            <a:custGeom>
              <a:rect b="b" l="l" r="r" t="t"/>
              <a:pathLst>
                <a:path extrusionOk="0" h="3835" w="9059">
                  <a:moveTo>
                    <a:pt x="5382" y="1"/>
                  </a:moveTo>
                  <a:cubicBezTo>
                    <a:pt x="5252" y="1"/>
                    <a:pt x="5125" y="61"/>
                    <a:pt x="5047" y="187"/>
                  </a:cubicBezTo>
                  <a:lnTo>
                    <a:pt x="3405" y="2315"/>
                  </a:lnTo>
                  <a:lnTo>
                    <a:pt x="2524" y="1372"/>
                  </a:lnTo>
                  <a:cubicBezTo>
                    <a:pt x="2428" y="1277"/>
                    <a:pt x="2308" y="1232"/>
                    <a:pt x="2193" y="1232"/>
                  </a:cubicBezTo>
                  <a:cubicBezTo>
                    <a:pt x="2089" y="1232"/>
                    <a:pt x="1988" y="1270"/>
                    <a:pt x="1916" y="1342"/>
                  </a:cubicBezTo>
                  <a:lnTo>
                    <a:pt x="92" y="3166"/>
                  </a:lnTo>
                  <a:lnTo>
                    <a:pt x="1" y="3834"/>
                  </a:lnTo>
                  <a:lnTo>
                    <a:pt x="9059" y="3834"/>
                  </a:lnTo>
                  <a:lnTo>
                    <a:pt x="5715" y="157"/>
                  </a:lnTo>
                  <a:cubicBezTo>
                    <a:pt x="5627" y="54"/>
                    <a:pt x="5504" y="1"/>
                    <a:pt x="53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78"/>
            <p:cNvSpPr/>
            <p:nvPr/>
          </p:nvSpPr>
          <p:spPr>
            <a:xfrm>
              <a:off x="6852950" y="3454363"/>
              <a:ext cx="34975" cy="35750"/>
            </a:xfrm>
            <a:custGeom>
              <a:rect b="b" l="l" r="r" t="t"/>
              <a:pathLst>
                <a:path extrusionOk="0" h="1430" w="1399">
                  <a:moveTo>
                    <a:pt x="700" y="1"/>
                  </a:moveTo>
                  <a:cubicBezTo>
                    <a:pt x="305" y="1"/>
                    <a:pt x="1" y="305"/>
                    <a:pt x="1" y="700"/>
                  </a:cubicBezTo>
                  <a:cubicBezTo>
                    <a:pt x="1" y="1095"/>
                    <a:pt x="305" y="1429"/>
                    <a:pt x="700" y="1429"/>
                  </a:cubicBezTo>
                  <a:cubicBezTo>
                    <a:pt x="1095" y="1429"/>
                    <a:pt x="1399" y="1095"/>
                    <a:pt x="1399" y="700"/>
                  </a:cubicBezTo>
                  <a:cubicBezTo>
                    <a:pt x="1399" y="305"/>
                    <a:pt x="1095" y="1"/>
                    <a:pt x="7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78"/>
            <p:cNvSpPr/>
            <p:nvPr/>
          </p:nvSpPr>
          <p:spPr>
            <a:xfrm>
              <a:off x="7031525" y="3442213"/>
              <a:ext cx="275875" cy="31925"/>
            </a:xfrm>
            <a:custGeom>
              <a:rect b="b" l="l" r="r" t="t"/>
              <a:pathLst>
                <a:path extrusionOk="0" h="1277" w="11035">
                  <a:moveTo>
                    <a:pt x="1" y="0"/>
                  </a:moveTo>
                  <a:lnTo>
                    <a:pt x="1" y="1277"/>
                  </a:lnTo>
                  <a:lnTo>
                    <a:pt x="11034" y="1277"/>
                  </a:lnTo>
                  <a:lnTo>
                    <a:pt x="1103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78"/>
            <p:cNvSpPr/>
            <p:nvPr/>
          </p:nvSpPr>
          <p:spPr>
            <a:xfrm>
              <a:off x="7031525" y="3494638"/>
              <a:ext cx="144400" cy="15225"/>
            </a:xfrm>
            <a:custGeom>
              <a:rect b="b" l="l" r="r" t="t"/>
              <a:pathLst>
                <a:path extrusionOk="0" h="609" w="5776">
                  <a:moveTo>
                    <a:pt x="1" y="1"/>
                  </a:moveTo>
                  <a:lnTo>
                    <a:pt x="1" y="609"/>
                  </a:lnTo>
                  <a:lnTo>
                    <a:pt x="5776" y="609"/>
                  </a:lnTo>
                  <a:lnTo>
                    <a:pt x="577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78"/>
            <p:cNvSpPr/>
            <p:nvPr/>
          </p:nvSpPr>
          <p:spPr>
            <a:xfrm>
              <a:off x="7116650" y="3708163"/>
              <a:ext cx="72950" cy="83625"/>
            </a:xfrm>
            <a:custGeom>
              <a:rect b="b" l="l" r="r" t="t"/>
              <a:pathLst>
                <a:path extrusionOk="0" h="3345" w="2918">
                  <a:moveTo>
                    <a:pt x="2401" y="518"/>
                  </a:moveTo>
                  <a:cubicBezTo>
                    <a:pt x="1885" y="1"/>
                    <a:pt x="1033" y="1"/>
                    <a:pt x="517" y="518"/>
                  </a:cubicBezTo>
                  <a:cubicBezTo>
                    <a:pt x="0" y="1034"/>
                    <a:pt x="0" y="1885"/>
                    <a:pt x="517" y="2402"/>
                  </a:cubicBezTo>
                  <a:lnTo>
                    <a:pt x="1459" y="3344"/>
                  </a:lnTo>
                  <a:lnTo>
                    <a:pt x="2401" y="2402"/>
                  </a:lnTo>
                  <a:cubicBezTo>
                    <a:pt x="2918" y="1885"/>
                    <a:pt x="2918" y="1034"/>
                    <a:pt x="2401" y="518"/>
                  </a:cubicBezTo>
                  <a:close/>
                  <a:moveTo>
                    <a:pt x="1429" y="2007"/>
                  </a:moveTo>
                  <a:cubicBezTo>
                    <a:pt x="1125" y="2007"/>
                    <a:pt x="851" y="1733"/>
                    <a:pt x="851" y="1399"/>
                  </a:cubicBezTo>
                  <a:cubicBezTo>
                    <a:pt x="851" y="1095"/>
                    <a:pt x="1125" y="821"/>
                    <a:pt x="1429" y="821"/>
                  </a:cubicBezTo>
                  <a:cubicBezTo>
                    <a:pt x="1763" y="821"/>
                    <a:pt x="2037" y="1095"/>
                    <a:pt x="2037" y="1399"/>
                  </a:cubicBezTo>
                  <a:cubicBezTo>
                    <a:pt x="2037" y="1733"/>
                    <a:pt x="1763" y="2007"/>
                    <a:pt x="1429" y="200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78"/>
            <p:cNvSpPr/>
            <p:nvPr/>
          </p:nvSpPr>
          <p:spPr>
            <a:xfrm>
              <a:off x="6968450" y="3712738"/>
              <a:ext cx="77550" cy="76000"/>
            </a:xfrm>
            <a:custGeom>
              <a:rect b="b" l="l" r="r" t="t"/>
              <a:pathLst>
                <a:path extrusionOk="0" h="3040" w="3102">
                  <a:moveTo>
                    <a:pt x="2980" y="2614"/>
                  </a:moveTo>
                  <a:lnTo>
                    <a:pt x="2311" y="1946"/>
                  </a:lnTo>
                  <a:cubicBezTo>
                    <a:pt x="2433" y="1733"/>
                    <a:pt x="2493" y="1490"/>
                    <a:pt x="2493" y="1246"/>
                  </a:cubicBezTo>
                  <a:cubicBezTo>
                    <a:pt x="2493" y="547"/>
                    <a:pt x="1946" y="0"/>
                    <a:pt x="1247" y="0"/>
                  </a:cubicBezTo>
                  <a:cubicBezTo>
                    <a:pt x="548" y="0"/>
                    <a:pt x="1" y="547"/>
                    <a:pt x="1" y="1246"/>
                  </a:cubicBezTo>
                  <a:cubicBezTo>
                    <a:pt x="1" y="1946"/>
                    <a:pt x="548" y="2523"/>
                    <a:pt x="1247" y="2523"/>
                  </a:cubicBezTo>
                  <a:cubicBezTo>
                    <a:pt x="1490" y="2523"/>
                    <a:pt x="1733" y="2432"/>
                    <a:pt x="1946" y="2280"/>
                  </a:cubicBezTo>
                  <a:lnTo>
                    <a:pt x="2645" y="2979"/>
                  </a:lnTo>
                  <a:cubicBezTo>
                    <a:pt x="2676" y="3040"/>
                    <a:pt x="2736" y="3040"/>
                    <a:pt x="2797" y="3040"/>
                  </a:cubicBezTo>
                  <a:cubicBezTo>
                    <a:pt x="2888" y="3040"/>
                    <a:pt x="2949" y="3040"/>
                    <a:pt x="2980" y="2979"/>
                  </a:cubicBezTo>
                  <a:cubicBezTo>
                    <a:pt x="3101" y="2888"/>
                    <a:pt x="3101" y="2705"/>
                    <a:pt x="2980" y="2614"/>
                  </a:cubicBezTo>
                  <a:close/>
                  <a:moveTo>
                    <a:pt x="487" y="1246"/>
                  </a:moveTo>
                  <a:cubicBezTo>
                    <a:pt x="487" y="851"/>
                    <a:pt x="822" y="487"/>
                    <a:pt x="1247" y="487"/>
                  </a:cubicBezTo>
                  <a:cubicBezTo>
                    <a:pt x="1673" y="487"/>
                    <a:pt x="2007" y="851"/>
                    <a:pt x="2007" y="1246"/>
                  </a:cubicBezTo>
                  <a:cubicBezTo>
                    <a:pt x="2007" y="1672"/>
                    <a:pt x="1673" y="2006"/>
                    <a:pt x="1247" y="2006"/>
                  </a:cubicBezTo>
                  <a:cubicBezTo>
                    <a:pt x="822" y="2006"/>
                    <a:pt x="487" y="1672"/>
                    <a:pt x="487" y="124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78"/>
            <p:cNvSpPr/>
            <p:nvPr/>
          </p:nvSpPr>
          <p:spPr>
            <a:xfrm>
              <a:off x="6800525" y="3712738"/>
              <a:ext cx="93500" cy="35725"/>
            </a:xfrm>
            <a:custGeom>
              <a:rect b="b" l="l" r="r" t="t"/>
              <a:pathLst>
                <a:path extrusionOk="0" h="1429" w="3740">
                  <a:moveTo>
                    <a:pt x="61" y="1277"/>
                  </a:moveTo>
                  <a:lnTo>
                    <a:pt x="61" y="1277"/>
                  </a:lnTo>
                  <a:cubicBezTo>
                    <a:pt x="0" y="1186"/>
                    <a:pt x="61" y="1034"/>
                    <a:pt x="152" y="973"/>
                  </a:cubicBezTo>
                  <a:lnTo>
                    <a:pt x="1763" y="31"/>
                  </a:lnTo>
                  <a:cubicBezTo>
                    <a:pt x="1855" y="0"/>
                    <a:pt x="1915" y="0"/>
                    <a:pt x="2007" y="31"/>
                  </a:cubicBezTo>
                  <a:lnTo>
                    <a:pt x="3587" y="973"/>
                  </a:lnTo>
                  <a:cubicBezTo>
                    <a:pt x="3709" y="1034"/>
                    <a:pt x="3739" y="1155"/>
                    <a:pt x="3678" y="1277"/>
                  </a:cubicBezTo>
                  <a:lnTo>
                    <a:pt x="3678" y="1277"/>
                  </a:lnTo>
                  <a:cubicBezTo>
                    <a:pt x="3617" y="1368"/>
                    <a:pt x="3466" y="1429"/>
                    <a:pt x="3374" y="1368"/>
                  </a:cubicBezTo>
                  <a:lnTo>
                    <a:pt x="2007" y="578"/>
                  </a:lnTo>
                  <a:cubicBezTo>
                    <a:pt x="1915" y="517"/>
                    <a:pt x="1824" y="517"/>
                    <a:pt x="1763" y="578"/>
                  </a:cubicBezTo>
                  <a:lnTo>
                    <a:pt x="396" y="1368"/>
                  </a:lnTo>
                  <a:cubicBezTo>
                    <a:pt x="274" y="1429"/>
                    <a:pt x="122" y="1398"/>
                    <a:pt x="61" y="127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78"/>
            <p:cNvSpPr/>
            <p:nvPr/>
          </p:nvSpPr>
          <p:spPr>
            <a:xfrm>
              <a:off x="6817250" y="3737038"/>
              <a:ext cx="60800" cy="51700"/>
            </a:xfrm>
            <a:custGeom>
              <a:rect b="b" l="l" r="r" t="t"/>
              <a:pathLst>
                <a:path extrusionOk="0" h="2068" w="2432">
                  <a:moveTo>
                    <a:pt x="0" y="791"/>
                  </a:moveTo>
                  <a:lnTo>
                    <a:pt x="0" y="1855"/>
                  </a:lnTo>
                  <a:cubicBezTo>
                    <a:pt x="0" y="1946"/>
                    <a:pt x="91" y="2068"/>
                    <a:pt x="213" y="2068"/>
                  </a:cubicBezTo>
                  <a:lnTo>
                    <a:pt x="2219" y="2068"/>
                  </a:lnTo>
                  <a:cubicBezTo>
                    <a:pt x="2310" y="2068"/>
                    <a:pt x="2432" y="1946"/>
                    <a:pt x="2432" y="1855"/>
                  </a:cubicBezTo>
                  <a:lnTo>
                    <a:pt x="2432" y="791"/>
                  </a:lnTo>
                  <a:cubicBezTo>
                    <a:pt x="2432" y="700"/>
                    <a:pt x="2371" y="639"/>
                    <a:pt x="2310" y="609"/>
                  </a:cubicBezTo>
                  <a:lnTo>
                    <a:pt x="1307" y="31"/>
                  </a:lnTo>
                  <a:cubicBezTo>
                    <a:pt x="1246" y="1"/>
                    <a:pt x="1186" y="1"/>
                    <a:pt x="1125" y="31"/>
                  </a:cubicBezTo>
                  <a:lnTo>
                    <a:pt x="122" y="609"/>
                  </a:lnTo>
                  <a:cubicBezTo>
                    <a:pt x="61" y="639"/>
                    <a:pt x="0" y="700"/>
                    <a:pt x="0" y="79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78"/>
            <p:cNvSpPr/>
            <p:nvPr/>
          </p:nvSpPr>
          <p:spPr>
            <a:xfrm>
              <a:off x="7287625" y="3783388"/>
              <a:ext cx="19000" cy="9150"/>
            </a:xfrm>
            <a:custGeom>
              <a:rect b="b" l="l" r="r" t="t"/>
              <a:pathLst>
                <a:path extrusionOk="0" h="366" w="760">
                  <a:moveTo>
                    <a:pt x="365" y="366"/>
                  </a:moveTo>
                  <a:cubicBezTo>
                    <a:pt x="578" y="366"/>
                    <a:pt x="730" y="214"/>
                    <a:pt x="760" y="1"/>
                  </a:cubicBezTo>
                  <a:lnTo>
                    <a:pt x="0" y="1"/>
                  </a:lnTo>
                  <a:cubicBezTo>
                    <a:pt x="30" y="214"/>
                    <a:pt x="182" y="366"/>
                    <a:pt x="365" y="36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78"/>
            <p:cNvSpPr/>
            <p:nvPr/>
          </p:nvSpPr>
          <p:spPr>
            <a:xfrm>
              <a:off x="7260250" y="3708163"/>
              <a:ext cx="72975" cy="70700"/>
            </a:xfrm>
            <a:custGeom>
              <a:rect b="b" l="l" r="r" t="t"/>
              <a:pathLst>
                <a:path extrusionOk="0" h="2828" w="2919">
                  <a:moveTo>
                    <a:pt x="2858" y="2584"/>
                  </a:moveTo>
                  <a:lnTo>
                    <a:pt x="2524" y="2098"/>
                  </a:lnTo>
                  <a:lnTo>
                    <a:pt x="2524" y="1460"/>
                  </a:lnTo>
                  <a:cubicBezTo>
                    <a:pt x="2524" y="943"/>
                    <a:pt x="2159" y="518"/>
                    <a:pt x="1673" y="457"/>
                  </a:cubicBezTo>
                  <a:lnTo>
                    <a:pt x="1673" y="183"/>
                  </a:lnTo>
                  <a:cubicBezTo>
                    <a:pt x="1673" y="62"/>
                    <a:pt x="1581" y="1"/>
                    <a:pt x="1460" y="1"/>
                  </a:cubicBezTo>
                  <a:cubicBezTo>
                    <a:pt x="1369" y="1"/>
                    <a:pt x="1277" y="62"/>
                    <a:pt x="1277" y="183"/>
                  </a:cubicBezTo>
                  <a:lnTo>
                    <a:pt x="1277" y="457"/>
                  </a:lnTo>
                  <a:cubicBezTo>
                    <a:pt x="791" y="548"/>
                    <a:pt x="457" y="973"/>
                    <a:pt x="457" y="1460"/>
                  </a:cubicBezTo>
                  <a:lnTo>
                    <a:pt x="457" y="2007"/>
                  </a:lnTo>
                  <a:lnTo>
                    <a:pt x="92" y="2584"/>
                  </a:lnTo>
                  <a:cubicBezTo>
                    <a:pt x="1" y="2676"/>
                    <a:pt x="92" y="2828"/>
                    <a:pt x="214" y="2828"/>
                  </a:cubicBezTo>
                  <a:lnTo>
                    <a:pt x="2736" y="2828"/>
                  </a:lnTo>
                  <a:cubicBezTo>
                    <a:pt x="2858" y="2828"/>
                    <a:pt x="2919" y="2676"/>
                    <a:pt x="2858" y="258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78"/>
            <p:cNvSpPr/>
            <p:nvPr/>
          </p:nvSpPr>
          <p:spPr>
            <a:xfrm>
              <a:off x="7434275" y="3771238"/>
              <a:ext cx="17500" cy="17500"/>
            </a:xfrm>
            <a:custGeom>
              <a:rect b="b" l="l" r="r" t="t"/>
              <a:pathLst>
                <a:path extrusionOk="0" h="700" w="700">
                  <a:moveTo>
                    <a:pt x="365" y="1"/>
                  </a:moveTo>
                  <a:cubicBezTo>
                    <a:pt x="152" y="1"/>
                    <a:pt x="0" y="153"/>
                    <a:pt x="0" y="335"/>
                  </a:cubicBezTo>
                  <a:cubicBezTo>
                    <a:pt x="0" y="548"/>
                    <a:pt x="152" y="700"/>
                    <a:pt x="365" y="700"/>
                  </a:cubicBezTo>
                  <a:cubicBezTo>
                    <a:pt x="548" y="700"/>
                    <a:pt x="700" y="548"/>
                    <a:pt x="700" y="335"/>
                  </a:cubicBezTo>
                  <a:cubicBezTo>
                    <a:pt x="700" y="153"/>
                    <a:pt x="548" y="1"/>
                    <a:pt x="3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8"/>
            <p:cNvSpPr/>
            <p:nvPr/>
          </p:nvSpPr>
          <p:spPr>
            <a:xfrm>
              <a:off x="7467700" y="3771238"/>
              <a:ext cx="17500" cy="17500"/>
            </a:xfrm>
            <a:custGeom>
              <a:rect b="b" l="l" r="r" t="t"/>
              <a:pathLst>
                <a:path extrusionOk="0" h="700" w="700">
                  <a:moveTo>
                    <a:pt x="335" y="1"/>
                  </a:moveTo>
                  <a:cubicBezTo>
                    <a:pt x="153" y="1"/>
                    <a:pt x="1" y="153"/>
                    <a:pt x="1" y="335"/>
                  </a:cubicBezTo>
                  <a:cubicBezTo>
                    <a:pt x="1" y="548"/>
                    <a:pt x="153" y="700"/>
                    <a:pt x="335" y="700"/>
                  </a:cubicBezTo>
                  <a:cubicBezTo>
                    <a:pt x="548" y="700"/>
                    <a:pt x="700" y="548"/>
                    <a:pt x="700" y="335"/>
                  </a:cubicBezTo>
                  <a:cubicBezTo>
                    <a:pt x="700" y="153"/>
                    <a:pt x="548"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78"/>
            <p:cNvSpPr/>
            <p:nvPr/>
          </p:nvSpPr>
          <p:spPr>
            <a:xfrm>
              <a:off x="7407675" y="3710438"/>
              <a:ext cx="90450" cy="54000"/>
            </a:xfrm>
            <a:custGeom>
              <a:rect b="b" l="l" r="r" t="t"/>
              <a:pathLst>
                <a:path extrusionOk="0" h="2160" w="3618">
                  <a:moveTo>
                    <a:pt x="3587" y="670"/>
                  </a:moveTo>
                  <a:cubicBezTo>
                    <a:pt x="3557" y="609"/>
                    <a:pt x="3496" y="579"/>
                    <a:pt x="3435" y="579"/>
                  </a:cubicBezTo>
                  <a:lnTo>
                    <a:pt x="852" y="579"/>
                  </a:lnTo>
                  <a:lnTo>
                    <a:pt x="669" y="153"/>
                  </a:lnTo>
                  <a:cubicBezTo>
                    <a:pt x="639" y="62"/>
                    <a:pt x="578" y="1"/>
                    <a:pt x="487" y="1"/>
                  </a:cubicBezTo>
                  <a:lnTo>
                    <a:pt x="183" y="1"/>
                  </a:lnTo>
                  <a:cubicBezTo>
                    <a:pt x="61" y="1"/>
                    <a:pt x="1" y="92"/>
                    <a:pt x="1" y="214"/>
                  </a:cubicBezTo>
                  <a:lnTo>
                    <a:pt x="1" y="214"/>
                  </a:lnTo>
                  <a:cubicBezTo>
                    <a:pt x="1" y="305"/>
                    <a:pt x="61" y="396"/>
                    <a:pt x="183" y="396"/>
                  </a:cubicBezTo>
                  <a:lnTo>
                    <a:pt x="365" y="396"/>
                  </a:lnTo>
                  <a:lnTo>
                    <a:pt x="1004" y="2038"/>
                  </a:lnTo>
                  <a:cubicBezTo>
                    <a:pt x="1034" y="2129"/>
                    <a:pt x="1095" y="2159"/>
                    <a:pt x="1186" y="2159"/>
                  </a:cubicBezTo>
                  <a:lnTo>
                    <a:pt x="2949" y="2159"/>
                  </a:lnTo>
                  <a:cubicBezTo>
                    <a:pt x="3010" y="2159"/>
                    <a:pt x="3101" y="2129"/>
                    <a:pt x="3131" y="2038"/>
                  </a:cubicBezTo>
                  <a:lnTo>
                    <a:pt x="3587" y="852"/>
                  </a:lnTo>
                  <a:cubicBezTo>
                    <a:pt x="3618" y="791"/>
                    <a:pt x="3618" y="730"/>
                    <a:pt x="3587" y="67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78"/>
            <p:cNvSpPr/>
            <p:nvPr/>
          </p:nvSpPr>
          <p:spPr>
            <a:xfrm>
              <a:off x="6814200" y="3657263"/>
              <a:ext cx="667975" cy="25"/>
            </a:xfrm>
            <a:custGeom>
              <a:rect b="b" l="l" r="r" t="t"/>
              <a:pathLst>
                <a:path extrusionOk="0" fill="none" h="1" w="26719">
                  <a:moveTo>
                    <a:pt x="1" y="0"/>
                  </a:moveTo>
                  <a:lnTo>
                    <a:pt x="26718" y="0"/>
                  </a:lnTo>
                </a:path>
              </a:pathLst>
            </a:custGeom>
            <a:noFill/>
            <a:ln cap="flat" cmpd="sng" w="45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78"/>
            <p:cNvSpPr/>
            <p:nvPr/>
          </p:nvSpPr>
          <p:spPr>
            <a:xfrm>
              <a:off x="7121200" y="3117738"/>
              <a:ext cx="189225" cy="202925"/>
            </a:xfrm>
            <a:custGeom>
              <a:rect b="b" l="l" r="r" t="t"/>
              <a:pathLst>
                <a:path extrusionOk="0" h="8117" w="7569">
                  <a:moveTo>
                    <a:pt x="5928" y="0"/>
                  </a:moveTo>
                  <a:lnTo>
                    <a:pt x="1611" y="0"/>
                  </a:lnTo>
                  <a:cubicBezTo>
                    <a:pt x="730" y="0"/>
                    <a:pt x="0" y="700"/>
                    <a:pt x="0" y="1611"/>
                  </a:cubicBezTo>
                  <a:lnTo>
                    <a:pt x="0" y="6505"/>
                  </a:lnTo>
                  <a:cubicBezTo>
                    <a:pt x="0" y="7387"/>
                    <a:pt x="730" y="8116"/>
                    <a:pt x="1611" y="8116"/>
                  </a:cubicBezTo>
                  <a:lnTo>
                    <a:pt x="5928" y="8116"/>
                  </a:lnTo>
                  <a:cubicBezTo>
                    <a:pt x="6839" y="8116"/>
                    <a:pt x="7539" y="7387"/>
                    <a:pt x="7539" y="6505"/>
                  </a:cubicBezTo>
                  <a:lnTo>
                    <a:pt x="7539" y="1611"/>
                  </a:lnTo>
                  <a:cubicBezTo>
                    <a:pt x="7569" y="700"/>
                    <a:pt x="6839" y="0"/>
                    <a:pt x="5928" y="0"/>
                  </a:cubicBezTo>
                  <a:close/>
                </a:path>
              </a:pathLst>
            </a:custGeom>
            <a:gradFill>
              <a:gsLst>
                <a:gs pos="0">
                  <a:schemeClr val="accent5"/>
                </a:gs>
                <a:gs pos="100000">
                  <a:schemeClr val="accent4"/>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78"/>
            <p:cNvSpPr/>
            <p:nvPr/>
          </p:nvSpPr>
          <p:spPr>
            <a:xfrm>
              <a:off x="7190350" y="3246913"/>
              <a:ext cx="22050" cy="22825"/>
            </a:xfrm>
            <a:custGeom>
              <a:rect b="b" l="l" r="r" t="t"/>
              <a:pathLst>
                <a:path extrusionOk="0" h="913" w="882">
                  <a:moveTo>
                    <a:pt x="426" y="1"/>
                  </a:moveTo>
                  <a:cubicBezTo>
                    <a:pt x="183" y="1"/>
                    <a:pt x="0" y="213"/>
                    <a:pt x="0" y="457"/>
                  </a:cubicBezTo>
                  <a:cubicBezTo>
                    <a:pt x="0" y="700"/>
                    <a:pt x="183" y="913"/>
                    <a:pt x="426" y="913"/>
                  </a:cubicBezTo>
                  <a:cubicBezTo>
                    <a:pt x="669" y="913"/>
                    <a:pt x="882" y="700"/>
                    <a:pt x="882" y="457"/>
                  </a:cubicBezTo>
                  <a:cubicBezTo>
                    <a:pt x="882" y="213"/>
                    <a:pt x="669" y="1"/>
                    <a:pt x="4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78"/>
            <p:cNvSpPr/>
            <p:nvPr/>
          </p:nvSpPr>
          <p:spPr>
            <a:xfrm>
              <a:off x="7232900" y="3246913"/>
              <a:ext cx="22825" cy="22825"/>
            </a:xfrm>
            <a:custGeom>
              <a:rect b="b" l="l" r="r" t="t"/>
              <a:pathLst>
                <a:path extrusionOk="0" h="913" w="913">
                  <a:moveTo>
                    <a:pt x="456" y="1"/>
                  </a:moveTo>
                  <a:cubicBezTo>
                    <a:pt x="213" y="1"/>
                    <a:pt x="1" y="213"/>
                    <a:pt x="1" y="457"/>
                  </a:cubicBezTo>
                  <a:cubicBezTo>
                    <a:pt x="1" y="700"/>
                    <a:pt x="213" y="913"/>
                    <a:pt x="456" y="913"/>
                  </a:cubicBezTo>
                  <a:cubicBezTo>
                    <a:pt x="700" y="913"/>
                    <a:pt x="912" y="700"/>
                    <a:pt x="912" y="457"/>
                  </a:cubicBezTo>
                  <a:cubicBezTo>
                    <a:pt x="912" y="213"/>
                    <a:pt x="700" y="1"/>
                    <a:pt x="4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78"/>
            <p:cNvSpPr/>
            <p:nvPr/>
          </p:nvSpPr>
          <p:spPr>
            <a:xfrm>
              <a:off x="7154625" y="3168638"/>
              <a:ext cx="117825" cy="69950"/>
            </a:xfrm>
            <a:custGeom>
              <a:rect b="b" l="l" r="r" t="t"/>
              <a:pathLst>
                <a:path extrusionOk="0" h="2798" w="4713">
                  <a:moveTo>
                    <a:pt x="244" y="1"/>
                  </a:moveTo>
                  <a:cubicBezTo>
                    <a:pt x="122" y="1"/>
                    <a:pt x="1" y="123"/>
                    <a:pt x="1" y="244"/>
                  </a:cubicBezTo>
                  <a:cubicBezTo>
                    <a:pt x="1" y="396"/>
                    <a:pt x="122" y="518"/>
                    <a:pt x="244" y="518"/>
                  </a:cubicBezTo>
                  <a:lnTo>
                    <a:pt x="518" y="518"/>
                  </a:lnTo>
                  <a:lnTo>
                    <a:pt x="1338" y="2645"/>
                  </a:lnTo>
                  <a:cubicBezTo>
                    <a:pt x="1369" y="2737"/>
                    <a:pt x="1460" y="2797"/>
                    <a:pt x="1581" y="2797"/>
                  </a:cubicBezTo>
                  <a:lnTo>
                    <a:pt x="3831" y="2797"/>
                  </a:lnTo>
                  <a:cubicBezTo>
                    <a:pt x="3952" y="2797"/>
                    <a:pt x="4043" y="2737"/>
                    <a:pt x="4074" y="2645"/>
                  </a:cubicBezTo>
                  <a:lnTo>
                    <a:pt x="4682" y="1065"/>
                  </a:lnTo>
                  <a:cubicBezTo>
                    <a:pt x="4712" y="1004"/>
                    <a:pt x="4712" y="913"/>
                    <a:pt x="4651" y="852"/>
                  </a:cubicBezTo>
                  <a:cubicBezTo>
                    <a:pt x="4621" y="761"/>
                    <a:pt x="4530" y="730"/>
                    <a:pt x="4469" y="730"/>
                  </a:cubicBezTo>
                  <a:lnTo>
                    <a:pt x="1125" y="730"/>
                  </a:lnTo>
                  <a:lnTo>
                    <a:pt x="913" y="153"/>
                  </a:lnTo>
                  <a:cubicBezTo>
                    <a:pt x="882" y="62"/>
                    <a:pt x="791" y="1"/>
                    <a:pt x="6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8" name="Shape 1548"/>
        <p:cNvGrpSpPr/>
        <p:nvPr/>
      </p:nvGrpSpPr>
      <p:grpSpPr>
        <a:xfrm>
          <a:off x="0" y="0"/>
          <a:ext cx="0" cy="0"/>
          <a:chOff x="0" y="0"/>
          <a:chExt cx="0" cy="0"/>
        </a:xfrm>
      </p:grpSpPr>
      <p:sp>
        <p:nvSpPr>
          <p:cNvPr id="1549" name="Google Shape;1549;p79"/>
          <p:cNvSpPr/>
          <p:nvPr/>
        </p:nvSpPr>
        <p:spPr>
          <a:xfrm>
            <a:off x="5024175" y="-1031800"/>
            <a:ext cx="6891527" cy="2390141"/>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79"/>
          <p:cNvSpPr/>
          <p:nvPr/>
        </p:nvSpPr>
        <p:spPr>
          <a:xfrm rot="-9899694">
            <a:off x="-644071" y="-132052"/>
            <a:ext cx="1773347" cy="5493123"/>
          </a:xfrm>
          <a:custGeom>
            <a:rect b="b" l="l" r="r" t="t"/>
            <a:pathLst>
              <a:path extrusionOk="0" h="178332" w="57571">
                <a:moveTo>
                  <a:pt x="17623" y="94521"/>
                </a:moveTo>
                <a:cubicBezTo>
                  <a:pt x="17687" y="94521"/>
                  <a:pt x="17750" y="94524"/>
                  <a:pt x="17813" y="94531"/>
                </a:cubicBezTo>
                <a:cubicBezTo>
                  <a:pt x="18390" y="94562"/>
                  <a:pt x="18876" y="94987"/>
                  <a:pt x="19059" y="95534"/>
                </a:cubicBezTo>
                <a:cubicBezTo>
                  <a:pt x="19272" y="96081"/>
                  <a:pt x="19211" y="96720"/>
                  <a:pt x="19028" y="97297"/>
                </a:cubicBezTo>
                <a:cubicBezTo>
                  <a:pt x="18603" y="98422"/>
                  <a:pt x="17600" y="99273"/>
                  <a:pt x="16536" y="99790"/>
                </a:cubicBezTo>
                <a:cubicBezTo>
                  <a:pt x="15442" y="100367"/>
                  <a:pt x="14226" y="100641"/>
                  <a:pt x="12980" y="100762"/>
                </a:cubicBezTo>
                <a:cubicBezTo>
                  <a:pt x="12918" y="100768"/>
                  <a:pt x="12857" y="100773"/>
                  <a:pt x="12795" y="100777"/>
                </a:cubicBezTo>
                <a:lnTo>
                  <a:pt x="12795" y="100777"/>
                </a:lnTo>
                <a:cubicBezTo>
                  <a:pt x="12928" y="100384"/>
                  <a:pt x="13070" y="99994"/>
                  <a:pt x="13223" y="99607"/>
                </a:cubicBezTo>
                <a:cubicBezTo>
                  <a:pt x="13709" y="98483"/>
                  <a:pt x="14226" y="97328"/>
                  <a:pt x="14925" y="96355"/>
                </a:cubicBezTo>
                <a:cubicBezTo>
                  <a:pt x="15290" y="95869"/>
                  <a:pt x="15715" y="95413"/>
                  <a:pt x="16202" y="95048"/>
                </a:cubicBezTo>
                <a:cubicBezTo>
                  <a:pt x="16606" y="94725"/>
                  <a:pt x="17129" y="94521"/>
                  <a:pt x="17623" y="94521"/>
                </a:cubicBezTo>
                <a:close/>
                <a:moveTo>
                  <a:pt x="15381" y="1"/>
                </a:moveTo>
                <a:lnTo>
                  <a:pt x="15350" y="31"/>
                </a:lnTo>
                <a:cubicBezTo>
                  <a:pt x="17387" y="1490"/>
                  <a:pt x="19302" y="3071"/>
                  <a:pt x="21004" y="4895"/>
                </a:cubicBezTo>
                <a:cubicBezTo>
                  <a:pt x="22706" y="6688"/>
                  <a:pt x="24196" y="8694"/>
                  <a:pt x="25320" y="10913"/>
                </a:cubicBezTo>
                <a:cubicBezTo>
                  <a:pt x="26445" y="13132"/>
                  <a:pt x="27144" y="15533"/>
                  <a:pt x="27448" y="17995"/>
                </a:cubicBezTo>
                <a:cubicBezTo>
                  <a:pt x="27722" y="20457"/>
                  <a:pt x="27570" y="22950"/>
                  <a:pt x="27144" y="25381"/>
                </a:cubicBezTo>
                <a:cubicBezTo>
                  <a:pt x="26718" y="27813"/>
                  <a:pt x="25989" y="30214"/>
                  <a:pt x="25107" y="32524"/>
                </a:cubicBezTo>
                <a:cubicBezTo>
                  <a:pt x="24226" y="34834"/>
                  <a:pt x="23193" y="37084"/>
                  <a:pt x="22068" y="39302"/>
                </a:cubicBezTo>
                <a:cubicBezTo>
                  <a:pt x="19819" y="43740"/>
                  <a:pt x="17235" y="47996"/>
                  <a:pt x="14651" y="52251"/>
                </a:cubicBezTo>
                <a:cubicBezTo>
                  <a:pt x="12068" y="56476"/>
                  <a:pt x="9454" y="60701"/>
                  <a:pt x="7052" y="65078"/>
                </a:cubicBezTo>
                <a:cubicBezTo>
                  <a:pt x="4682" y="69455"/>
                  <a:pt x="2493" y="73953"/>
                  <a:pt x="1186" y="78786"/>
                </a:cubicBezTo>
                <a:cubicBezTo>
                  <a:pt x="517" y="81188"/>
                  <a:pt x="92" y="83650"/>
                  <a:pt x="61" y="86142"/>
                </a:cubicBezTo>
                <a:cubicBezTo>
                  <a:pt x="1" y="88634"/>
                  <a:pt x="396" y="91157"/>
                  <a:pt x="1247" y="93498"/>
                </a:cubicBezTo>
                <a:cubicBezTo>
                  <a:pt x="1672" y="94683"/>
                  <a:pt x="2250" y="95777"/>
                  <a:pt x="3040" y="96780"/>
                </a:cubicBezTo>
                <a:cubicBezTo>
                  <a:pt x="3800" y="97783"/>
                  <a:pt x="4742" y="98635"/>
                  <a:pt x="5806" y="99303"/>
                </a:cubicBezTo>
                <a:cubicBezTo>
                  <a:pt x="7646" y="100433"/>
                  <a:pt x="9827" y="101018"/>
                  <a:pt x="11995" y="101018"/>
                </a:cubicBezTo>
                <a:cubicBezTo>
                  <a:pt x="12119" y="101018"/>
                  <a:pt x="12243" y="101016"/>
                  <a:pt x="12367" y="101012"/>
                </a:cubicBezTo>
                <a:lnTo>
                  <a:pt x="12367" y="101012"/>
                </a:lnTo>
                <a:cubicBezTo>
                  <a:pt x="12144" y="101692"/>
                  <a:pt x="11950" y="102382"/>
                  <a:pt x="11794" y="103072"/>
                </a:cubicBezTo>
                <a:cubicBezTo>
                  <a:pt x="11217" y="105504"/>
                  <a:pt x="10943" y="107996"/>
                  <a:pt x="10943" y="110489"/>
                </a:cubicBezTo>
                <a:cubicBezTo>
                  <a:pt x="11004" y="115504"/>
                  <a:pt x="12189" y="120519"/>
                  <a:pt x="14651" y="124896"/>
                </a:cubicBezTo>
                <a:cubicBezTo>
                  <a:pt x="15867" y="127085"/>
                  <a:pt x="17387" y="129091"/>
                  <a:pt x="19211" y="130823"/>
                </a:cubicBezTo>
                <a:cubicBezTo>
                  <a:pt x="21004" y="132556"/>
                  <a:pt x="23041" y="134045"/>
                  <a:pt x="25168" y="135352"/>
                </a:cubicBezTo>
                <a:cubicBezTo>
                  <a:pt x="29424" y="137966"/>
                  <a:pt x="34013" y="139942"/>
                  <a:pt x="38451" y="142131"/>
                </a:cubicBezTo>
                <a:cubicBezTo>
                  <a:pt x="40700" y="143225"/>
                  <a:pt x="42889" y="144410"/>
                  <a:pt x="44956" y="145748"/>
                </a:cubicBezTo>
                <a:cubicBezTo>
                  <a:pt x="47023" y="147116"/>
                  <a:pt x="48999" y="148666"/>
                  <a:pt x="50640" y="150489"/>
                </a:cubicBezTo>
                <a:cubicBezTo>
                  <a:pt x="51461" y="151401"/>
                  <a:pt x="52220" y="152404"/>
                  <a:pt x="52889" y="153438"/>
                </a:cubicBezTo>
                <a:cubicBezTo>
                  <a:pt x="53558" y="154471"/>
                  <a:pt x="54105" y="155596"/>
                  <a:pt x="54622" y="156721"/>
                </a:cubicBezTo>
                <a:cubicBezTo>
                  <a:pt x="55655" y="158970"/>
                  <a:pt x="56415" y="161341"/>
                  <a:pt x="56871" y="163803"/>
                </a:cubicBezTo>
                <a:cubicBezTo>
                  <a:pt x="57297" y="166234"/>
                  <a:pt x="57418" y="168727"/>
                  <a:pt x="57145" y="171189"/>
                </a:cubicBezTo>
                <a:cubicBezTo>
                  <a:pt x="56841" y="173651"/>
                  <a:pt x="56172" y="176082"/>
                  <a:pt x="55017" y="178301"/>
                </a:cubicBezTo>
                <a:lnTo>
                  <a:pt x="55047" y="178332"/>
                </a:lnTo>
                <a:cubicBezTo>
                  <a:pt x="56202" y="176113"/>
                  <a:pt x="56932" y="173681"/>
                  <a:pt x="57236" y="171219"/>
                </a:cubicBezTo>
                <a:cubicBezTo>
                  <a:pt x="57570" y="168727"/>
                  <a:pt x="57479" y="166234"/>
                  <a:pt x="57023" y="163772"/>
                </a:cubicBezTo>
                <a:cubicBezTo>
                  <a:pt x="56597" y="161310"/>
                  <a:pt x="55838" y="158909"/>
                  <a:pt x="54834" y="156629"/>
                </a:cubicBezTo>
                <a:cubicBezTo>
                  <a:pt x="54318" y="155505"/>
                  <a:pt x="53771" y="154380"/>
                  <a:pt x="53102" y="153316"/>
                </a:cubicBezTo>
                <a:cubicBezTo>
                  <a:pt x="52433" y="152252"/>
                  <a:pt x="51673" y="151249"/>
                  <a:pt x="50822" y="150337"/>
                </a:cubicBezTo>
                <a:cubicBezTo>
                  <a:pt x="49181" y="148453"/>
                  <a:pt x="47205" y="146872"/>
                  <a:pt x="45138" y="145505"/>
                </a:cubicBezTo>
                <a:cubicBezTo>
                  <a:pt x="43041" y="144137"/>
                  <a:pt x="40852" y="142951"/>
                  <a:pt x="38634" y="141827"/>
                </a:cubicBezTo>
                <a:cubicBezTo>
                  <a:pt x="34165" y="139577"/>
                  <a:pt x="29576" y="137632"/>
                  <a:pt x="25351" y="135048"/>
                </a:cubicBezTo>
                <a:cubicBezTo>
                  <a:pt x="23253" y="133741"/>
                  <a:pt x="21247" y="132282"/>
                  <a:pt x="19454" y="130550"/>
                </a:cubicBezTo>
                <a:cubicBezTo>
                  <a:pt x="17691" y="128848"/>
                  <a:pt x="16171" y="126872"/>
                  <a:pt x="14955" y="124714"/>
                </a:cubicBezTo>
                <a:cubicBezTo>
                  <a:pt x="12524" y="120398"/>
                  <a:pt x="11369" y="115443"/>
                  <a:pt x="11308" y="110489"/>
                </a:cubicBezTo>
                <a:cubicBezTo>
                  <a:pt x="11277" y="108027"/>
                  <a:pt x="11551" y="105534"/>
                  <a:pt x="12129" y="103133"/>
                </a:cubicBezTo>
                <a:cubicBezTo>
                  <a:pt x="12293" y="102419"/>
                  <a:pt x="12491" y="101704"/>
                  <a:pt x="12723" y="100996"/>
                </a:cubicBezTo>
                <a:lnTo>
                  <a:pt x="12723" y="100996"/>
                </a:lnTo>
                <a:cubicBezTo>
                  <a:pt x="12819" y="100990"/>
                  <a:pt x="12914" y="100983"/>
                  <a:pt x="13010" y="100975"/>
                </a:cubicBezTo>
                <a:cubicBezTo>
                  <a:pt x="14256" y="100884"/>
                  <a:pt x="15502" y="100580"/>
                  <a:pt x="16627" y="100033"/>
                </a:cubicBezTo>
                <a:cubicBezTo>
                  <a:pt x="17205" y="99729"/>
                  <a:pt x="17752" y="99394"/>
                  <a:pt x="18208" y="98969"/>
                </a:cubicBezTo>
                <a:cubicBezTo>
                  <a:pt x="18664" y="98513"/>
                  <a:pt x="19059" y="97996"/>
                  <a:pt x="19272" y="97358"/>
                </a:cubicBezTo>
                <a:cubicBezTo>
                  <a:pt x="19484" y="96780"/>
                  <a:pt x="19545" y="96081"/>
                  <a:pt x="19332" y="95443"/>
                </a:cubicBezTo>
                <a:cubicBezTo>
                  <a:pt x="19120" y="94835"/>
                  <a:pt x="18542" y="94288"/>
                  <a:pt x="17843" y="94227"/>
                </a:cubicBezTo>
                <a:cubicBezTo>
                  <a:pt x="17780" y="94221"/>
                  <a:pt x="17717" y="94219"/>
                  <a:pt x="17655" y="94219"/>
                </a:cubicBezTo>
                <a:cubicBezTo>
                  <a:pt x="17055" y="94219"/>
                  <a:pt x="16487" y="94474"/>
                  <a:pt x="16019" y="94805"/>
                </a:cubicBezTo>
                <a:cubicBezTo>
                  <a:pt x="15502" y="95169"/>
                  <a:pt x="15047" y="95656"/>
                  <a:pt x="14682" y="96173"/>
                </a:cubicBezTo>
                <a:cubicBezTo>
                  <a:pt x="13922" y="97176"/>
                  <a:pt x="13405" y="98331"/>
                  <a:pt x="12919" y="99486"/>
                </a:cubicBezTo>
                <a:cubicBezTo>
                  <a:pt x="12749" y="99915"/>
                  <a:pt x="12588" y="100354"/>
                  <a:pt x="12438" y="100797"/>
                </a:cubicBezTo>
                <a:lnTo>
                  <a:pt x="12438" y="100797"/>
                </a:lnTo>
                <a:cubicBezTo>
                  <a:pt x="12277" y="100804"/>
                  <a:pt x="12115" y="100807"/>
                  <a:pt x="11953" y="100807"/>
                </a:cubicBezTo>
                <a:cubicBezTo>
                  <a:pt x="9842" y="100807"/>
                  <a:pt x="7701" y="100245"/>
                  <a:pt x="5897" y="99121"/>
                </a:cubicBezTo>
                <a:cubicBezTo>
                  <a:pt x="4864" y="98483"/>
                  <a:pt x="3922" y="97632"/>
                  <a:pt x="3162" y="96659"/>
                </a:cubicBezTo>
                <a:cubicBezTo>
                  <a:pt x="2402" y="95717"/>
                  <a:pt x="1824" y="94592"/>
                  <a:pt x="1368" y="93437"/>
                </a:cubicBezTo>
                <a:cubicBezTo>
                  <a:pt x="517" y="91127"/>
                  <a:pt x="153" y="88634"/>
                  <a:pt x="183" y="86142"/>
                </a:cubicBezTo>
                <a:cubicBezTo>
                  <a:pt x="213" y="83680"/>
                  <a:pt x="639" y="81188"/>
                  <a:pt x="1308" y="78817"/>
                </a:cubicBezTo>
                <a:cubicBezTo>
                  <a:pt x="2645" y="74014"/>
                  <a:pt x="4834" y="69516"/>
                  <a:pt x="7235" y="65169"/>
                </a:cubicBezTo>
                <a:cubicBezTo>
                  <a:pt x="9636" y="60822"/>
                  <a:pt x="12281" y="56628"/>
                  <a:pt x="14895" y="52373"/>
                </a:cubicBezTo>
                <a:cubicBezTo>
                  <a:pt x="17509" y="48148"/>
                  <a:pt x="20092" y="43892"/>
                  <a:pt x="22341" y="39454"/>
                </a:cubicBezTo>
                <a:cubicBezTo>
                  <a:pt x="23466" y="37236"/>
                  <a:pt x="24500" y="34956"/>
                  <a:pt x="25381" y="32615"/>
                </a:cubicBezTo>
                <a:cubicBezTo>
                  <a:pt x="26263" y="30275"/>
                  <a:pt x="26962" y="27874"/>
                  <a:pt x="27418" y="25412"/>
                </a:cubicBezTo>
                <a:cubicBezTo>
                  <a:pt x="27843" y="22980"/>
                  <a:pt x="27965" y="20457"/>
                  <a:pt x="27661" y="17965"/>
                </a:cubicBezTo>
                <a:cubicBezTo>
                  <a:pt x="27357" y="15472"/>
                  <a:pt x="26627" y="13041"/>
                  <a:pt x="25472" y="10822"/>
                </a:cubicBezTo>
                <a:cubicBezTo>
                  <a:pt x="24348" y="8603"/>
                  <a:pt x="22828" y="6597"/>
                  <a:pt x="21095" y="4803"/>
                </a:cubicBezTo>
                <a:cubicBezTo>
                  <a:pt x="19363" y="3010"/>
                  <a:pt x="17417" y="1430"/>
                  <a:pt x="15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79"/>
          <p:cNvSpPr txBox="1"/>
          <p:nvPr>
            <p:ph idx="3" type="subTitle"/>
          </p:nvPr>
        </p:nvSpPr>
        <p:spPr>
          <a:xfrm>
            <a:off x="4293763" y="3300725"/>
            <a:ext cx="24717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Kaliyah Harris</a:t>
            </a:r>
            <a:endParaRPr/>
          </a:p>
        </p:txBody>
      </p:sp>
      <p:sp>
        <p:nvSpPr>
          <p:cNvPr id="1552" name="Google Shape;1552;p79"/>
          <p:cNvSpPr txBox="1"/>
          <p:nvPr>
            <p:ph idx="4" type="subTitle"/>
          </p:nvPr>
        </p:nvSpPr>
        <p:spPr>
          <a:xfrm>
            <a:off x="952450" y="3300725"/>
            <a:ext cx="24717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 John Hill</a:t>
            </a:r>
            <a:endParaRPr/>
          </a:p>
        </p:txBody>
      </p:sp>
      <p:pic>
        <p:nvPicPr>
          <p:cNvPr id="1553" name="Google Shape;1553;p79"/>
          <p:cNvPicPr preferRelativeResize="0"/>
          <p:nvPr/>
        </p:nvPicPr>
        <p:blipFill rotWithShape="1">
          <a:blip r:embed="rId3">
            <a:alphaModFix/>
          </a:blip>
          <a:srcRect b="42701" l="0" r="0" t="13906"/>
          <a:stretch/>
        </p:blipFill>
        <p:spPr>
          <a:xfrm>
            <a:off x="4418878" y="1375650"/>
            <a:ext cx="2471700" cy="1608000"/>
          </a:xfrm>
          <a:prstGeom prst="roundRect">
            <a:avLst>
              <a:gd fmla="val 16667" name="adj"/>
            </a:avLst>
          </a:prstGeom>
          <a:noFill/>
          <a:ln cap="flat" cmpd="sng" w="28575">
            <a:solidFill>
              <a:schemeClr val="accent5"/>
            </a:solidFill>
            <a:prstDash val="solid"/>
            <a:round/>
            <a:headEnd len="sm" w="sm" type="none"/>
            <a:tailEnd len="sm" w="sm" type="none"/>
          </a:ln>
          <a:effectLst>
            <a:outerShdw blurRad="214313" rotWithShape="0" algn="bl" dir="5400000" dist="47625">
              <a:schemeClr val="dk2">
                <a:alpha val="50000"/>
              </a:schemeClr>
            </a:outerShdw>
          </a:effectLst>
        </p:spPr>
      </p:pic>
      <p:pic>
        <p:nvPicPr>
          <p:cNvPr id="1554" name="Google Shape;1554;p79"/>
          <p:cNvPicPr preferRelativeResize="0"/>
          <p:nvPr/>
        </p:nvPicPr>
        <p:blipFill rotWithShape="1">
          <a:blip r:embed="rId4">
            <a:alphaModFix/>
          </a:blip>
          <a:srcRect b="1190" l="0" r="0" t="1200"/>
          <a:stretch/>
        </p:blipFill>
        <p:spPr>
          <a:xfrm>
            <a:off x="1077778" y="1375600"/>
            <a:ext cx="2471700" cy="1608000"/>
          </a:xfrm>
          <a:prstGeom prst="roundRect">
            <a:avLst>
              <a:gd fmla="val 16667" name="adj"/>
            </a:avLst>
          </a:prstGeom>
          <a:noFill/>
          <a:ln cap="flat" cmpd="sng" w="28575">
            <a:solidFill>
              <a:schemeClr val="accent5"/>
            </a:solidFill>
            <a:prstDash val="solid"/>
            <a:round/>
            <a:headEnd len="sm" w="sm" type="none"/>
            <a:tailEnd len="sm" w="sm" type="none"/>
          </a:ln>
          <a:effectLst>
            <a:outerShdw blurRad="214313" rotWithShape="0" algn="bl" dir="5400000" dist="47625">
              <a:schemeClr val="dk2">
                <a:alpha val="50000"/>
              </a:schemeClr>
            </a:outerShdw>
          </a:effectLst>
        </p:spPr>
      </p:pic>
      <p:sp>
        <p:nvSpPr>
          <p:cNvPr id="1555" name="Google Shape;1555;p79"/>
          <p:cNvSpPr txBox="1"/>
          <p:nvPr>
            <p:ph type="title"/>
          </p:nvPr>
        </p:nvSpPr>
        <p:spPr>
          <a:xfrm>
            <a:off x="952400" y="539500"/>
            <a:ext cx="5813100" cy="4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a:t>
            </a:r>
            <a:r>
              <a:rPr lang="en"/>
              <a:t>ur </a:t>
            </a:r>
            <a:r>
              <a:rPr b="1" lang="en">
                <a:solidFill>
                  <a:schemeClr val="accent5"/>
                </a:solidFill>
                <a:latin typeface="Ubuntu"/>
                <a:ea typeface="Ubuntu"/>
                <a:cs typeface="Ubuntu"/>
                <a:sym typeface="Ubuntu"/>
              </a:rPr>
              <a:t>team</a:t>
            </a:r>
            <a:endParaRPr b="1">
              <a:solidFill>
                <a:schemeClr val="accent5"/>
              </a:solidFill>
              <a:latin typeface="Ubuntu"/>
              <a:ea typeface="Ubuntu"/>
              <a:cs typeface="Ubuntu"/>
              <a:sym typeface="Ubuntu"/>
            </a:endParaRPr>
          </a:p>
        </p:txBody>
      </p:sp>
      <p:sp>
        <p:nvSpPr>
          <p:cNvPr id="1556" name="Google Shape;1556;p79"/>
          <p:cNvSpPr txBox="1"/>
          <p:nvPr>
            <p:ph idx="1" type="subTitle"/>
          </p:nvPr>
        </p:nvSpPr>
        <p:spPr>
          <a:xfrm>
            <a:off x="4293772" y="3608750"/>
            <a:ext cx="247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
        <p:nvSpPr>
          <p:cNvPr id="1557" name="Google Shape;1557;p79"/>
          <p:cNvSpPr txBox="1"/>
          <p:nvPr>
            <p:ph idx="2" type="subTitle"/>
          </p:nvPr>
        </p:nvSpPr>
        <p:spPr>
          <a:xfrm>
            <a:off x="952672" y="3608750"/>
            <a:ext cx="247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1" name="Shape 1561"/>
        <p:cNvGrpSpPr/>
        <p:nvPr/>
      </p:nvGrpSpPr>
      <p:grpSpPr>
        <a:xfrm>
          <a:off x="0" y="0"/>
          <a:ext cx="0" cy="0"/>
          <a:chOff x="0" y="0"/>
          <a:chExt cx="0" cy="0"/>
        </a:xfrm>
      </p:grpSpPr>
      <p:sp>
        <p:nvSpPr>
          <p:cNvPr id="1562" name="Google Shape;1562;p80"/>
          <p:cNvSpPr/>
          <p:nvPr/>
        </p:nvSpPr>
        <p:spPr>
          <a:xfrm flipH="1" rot="1799998">
            <a:off x="2896444" y="-1112634"/>
            <a:ext cx="6891533" cy="2390143"/>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80"/>
          <p:cNvSpPr txBox="1"/>
          <p:nvPr>
            <p:ph type="title"/>
          </p:nvPr>
        </p:nvSpPr>
        <p:spPr>
          <a:xfrm>
            <a:off x="952450" y="539500"/>
            <a:ext cx="38589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hanks</a:t>
            </a:r>
            <a:r>
              <a:rPr b="1" lang="en">
                <a:solidFill>
                  <a:schemeClr val="accent5"/>
                </a:solidFill>
                <a:latin typeface="Ubuntu"/>
                <a:ea typeface="Ubuntu"/>
                <a:cs typeface="Ubuntu"/>
                <a:sym typeface="Ubuntu"/>
              </a:rPr>
              <a:t>!</a:t>
            </a:r>
            <a:endParaRPr b="1">
              <a:solidFill>
                <a:schemeClr val="accent5"/>
              </a:solidFill>
              <a:latin typeface="Ubuntu"/>
              <a:ea typeface="Ubuntu"/>
              <a:cs typeface="Ubuntu"/>
              <a:sym typeface="Ubuntu"/>
            </a:endParaRPr>
          </a:p>
        </p:txBody>
      </p:sp>
      <p:sp>
        <p:nvSpPr>
          <p:cNvPr id="1564" name="Google Shape;1564;p80"/>
          <p:cNvSpPr txBox="1"/>
          <p:nvPr>
            <p:ph idx="1" type="subTitle"/>
          </p:nvPr>
        </p:nvSpPr>
        <p:spPr>
          <a:xfrm>
            <a:off x="952450" y="1762997"/>
            <a:ext cx="3858900" cy="105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5"/>
                </a:solidFill>
              </a:rPr>
              <a:t>D</a:t>
            </a:r>
            <a:r>
              <a:rPr b="1" lang="en" sz="1600">
                <a:solidFill>
                  <a:schemeClr val="accent5"/>
                </a:solidFill>
              </a:rPr>
              <a:t>o you have any questions?</a:t>
            </a:r>
            <a:endParaRPr b="1" sz="1600">
              <a:solidFill>
                <a:schemeClr val="accent5"/>
              </a:solidFill>
            </a:endParaRPr>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1565" name="Google Shape;1565;p80"/>
          <p:cNvSpPr txBox="1"/>
          <p:nvPr/>
        </p:nvSpPr>
        <p:spPr>
          <a:xfrm>
            <a:off x="952450" y="4343600"/>
            <a:ext cx="3858900" cy="260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accent6"/>
                </a:solidFill>
                <a:latin typeface="Ubuntu"/>
                <a:ea typeface="Ubuntu"/>
                <a:cs typeface="Ubuntu"/>
                <a:sym typeface="Ubuntu"/>
              </a:rPr>
              <a:t>Please keep this slide for attribution</a:t>
            </a:r>
            <a:endParaRPr sz="1200">
              <a:solidFill>
                <a:schemeClr val="accent6"/>
              </a:solidFill>
              <a:latin typeface="Ubuntu"/>
              <a:ea typeface="Ubuntu"/>
              <a:cs typeface="Ubuntu"/>
              <a:sym typeface="Ubuntu"/>
            </a:endParaRPr>
          </a:p>
        </p:txBody>
      </p:sp>
      <p:grpSp>
        <p:nvGrpSpPr>
          <p:cNvPr id="1566" name="Google Shape;1566;p80"/>
          <p:cNvGrpSpPr/>
          <p:nvPr/>
        </p:nvGrpSpPr>
        <p:grpSpPr>
          <a:xfrm>
            <a:off x="6548128" y="849870"/>
            <a:ext cx="1635958" cy="3443817"/>
            <a:chOff x="6794808" y="849870"/>
            <a:chExt cx="1635958" cy="3443817"/>
          </a:xfrm>
        </p:grpSpPr>
        <p:sp>
          <p:nvSpPr>
            <p:cNvPr id="1567" name="Google Shape;1567;p80"/>
            <p:cNvSpPr/>
            <p:nvPr/>
          </p:nvSpPr>
          <p:spPr>
            <a:xfrm>
              <a:off x="6794808" y="849870"/>
              <a:ext cx="1635958" cy="3443817"/>
            </a:xfrm>
            <a:custGeom>
              <a:rect b="b" l="l" r="r" t="t"/>
              <a:pathLst>
                <a:path extrusionOk="0" h="82799" w="39333">
                  <a:moveTo>
                    <a:pt x="35442" y="82798"/>
                  </a:moveTo>
                  <a:lnTo>
                    <a:pt x="3891" y="82798"/>
                  </a:lnTo>
                  <a:cubicBezTo>
                    <a:pt x="1733" y="82798"/>
                    <a:pt x="1" y="81066"/>
                    <a:pt x="1" y="78908"/>
                  </a:cubicBezTo>
                  <a:lnTo>
                    <a:pt x="1" y="4043"/>
                  </a:lnTo>
                  <a:cubicBezTo>
                    <a:pt x="1" y="1824"/>
                    <a:pt x="1794" y="1"/>
                    <a:pt x="4043" y="1"/>
                  </a:cubicBezTo>
                  <a:lnTo>
                    <a:pt x="35290" y="1"/>
                  </a:lnTo>
                  <a:cubicBezTo>
                    <a:pt x="37509" y="1"/>
                    <a:pt x="39333" y="1824"/>
                    <a:pt x="39333" y="4043"/>
                  </a:cubicBezTo>
                  <a:lnTo>
                    <a:pt x="39333" y="78908"/>
                  </a:lnTo>
                  <a:cubicBezTo>
                    <a:pt x="39333" y="81066"/>
                    <a:pt x="37600" y="82798"/>
                    <a:pt x="35442" y="82798"/>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80"/>
            <p:cNvSpPr/>
            <p:nvPr/>
          </p:nvSpPr>
          <p:spPr>
            <a:xfrm>
              <a:off x="6851706" y="899199"/>
              <a:ext cx="1522161" cy="3328731"/>
            </a:xfrm>
            <a:custGeom>
              <a:rect b="b" l="l" r="r" t="t"/>
              <a:pathLst>
                <a:path extrusionOk="0" h="80032" w="36597">
                  <a:moveTo>
                    <a:pt x="3678" y="80032"/>
                  </a:moveTo>
                  <a:cubicBezTo>
                    <a:pt x="1642" y="80032"/>
                    <a:pt x="0" y="78390"/>
                    <a:pt x="0" y="76354"/>
                  </a:cubicBezTo>
                  <a:lnTo>
                    <a:pt x="0" y="3678"/>
                  </a:lnTo>
                  <a:cubicBezTo>
                    <a:pt x="0" y="1641"/>
                    <a:pt x="1642" y="0"/>
                    <a:pt x="3678" y="0"/>
                  </a:cubicBezTo>
                  <a:lnTo>
                    <a:pt x="9119" y="0"/>
                  </a:lnTo>
                  <a:lnTo>
                    <a:pt x="9119" y="1581"/>
                  </a:lnTo>
                  <a:cubicBezTo>
                    <a:pt x="9119" y="2310"/>
                    <a:pt x="9697" y="2888"/>
                    <a:pt x="10396" y="2888"/>
                  </a:cubicBezTo>
                  <a:lnTo>
                    <a:pt x="26171" y="2888"/>
                  </a:lnTo>
                  <a:cubicBezTo>
                    <a:pt x="26901" y="2888"/>
                    <a:pt x="27478" y="2310"/>
                    <a:pt x="27478" y="1581"/>
                  </a:cubicBezTo>
                  <a:lnTo>
                    <a:pt x="27478" y="0"/>
                  </a:lnTo>
                  <a:lnTo>
                    <a:pt x="32919" y="0"/>
                  </a:lnTo>
                  <a:cubicBezTo>
                    <a:pt x="34925" y="0"/>
                    <a:pt x="36597" y="1641"/>
                    <a:pt x="36597" y="3678"/>
                  </a:cubicBezTo>
                  <a:lnTo>
                    <a:pt x="36597" y="76354"/>
                  </a:lnTo>
                  <a:cubicBezTo>
                    <a:pt x="36597" y="78390"/>
                    <a:pt x="34925" y="80032"/>
                    <a:pt x="32919" y="80032"/>
                  </a:cubicBezTo>
                  <a:lnTo>
                    <a:pt x="3678" y="80032"/>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80"/>
            <p:cNvSpPr/>
            <p:nvPr/>
          </p:nvSpPr>
          <p:spPr>
            <a:xfrm>
              <a:off x="6851706" y="899199"/>
              <a:ext cx="1522161" cy="979795"/>
            </a:xfrm>
            <a:custGeom>
              <a:rect b="b" l="l" r="r" t="t"/>
              <a:pathLst>
                <a:path extrusionOk="0" h="23557" w="36597">
                  <a:moveTo>
                    <a:pt x="36597" y="23557"/>
                  </a:moveTo>
                  <a:lnTo>
                    <a:pt x="36597" y="3678"/>
                  </a:lnTo>
                  <a:cubicBezTo>
                    <a:pt x="36597" y="1641"/>
                    <a:pt x="34925" y="0"/>
                    <a:pt x="32919" y="0"/>
                  </a:cubicBezTo>
                  <a:lnTo>
                    <a:pt x="27478" y="0"/>
                  </a:lnTo>
                  <a:lnTo>
                    <a:pt x="27478" y="1581"/>
                  </a:lnTo>
                  <a:cubicBezTo>
                    <a:pt x="27478" y="2310"/>
                    <a:pt x="26901" y="2888"/>
                    <a:pt x="26171" y="2888"/>
                  </a:cubicBezTo>
                  <a:lnTo>
                    <a:pt x="10396" y="2888"/>
                  </a:lnTo>
                  <a:cubicBezTo>
                    <a:pt x="9697" y="2888"/>
                    <a:pt x="9119" y="2310"/>
                    <a:pt x="9119" y="1581"/>
                  </a:cubicBezTo>
                  <a:lnTo>
                    <a:pt x="9119" y="0"/>
                  </a:lnTo>
                  <a:lnTo>
                    <a:pt x="3678" y="0"/>
                  </a:lnTo>
                  <a:cubicBezTo>
                    <a:pt x="1642" y="0"/>
                    <a:pt x="0" y="1641"/>
                    <a:pt x="0" y="3678"/>
                  </a:cubicBezTo>
                  <a:lnTo>
                    <a:pt x="0" y="23557"/>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80"/>
            <p:cNvSpPr/>
            <p:nvPr/>
          </p:nvSpPr>
          <p:spPr>
            <a:xfrm>
              <a:off x="8090664" y="1105248"/>
              <a:ext cx="136548" cy="136590"/>
            </a:xfrm>
            <a:custGeom>
              <a:rect b="b" l="l" r="r" t="t"/>
              <a:pathLst>
                <a:path extrusionOk="0" h="3284" w="3283">
                  <a:moveTo>
                    <a:pt x="1642" y="1064"/>
                  </a:moveTo>
                  <a:cubicBezTo>
                    <a:pt x="1976" y="1064"/>
                    <a:pt x="2250" y="1308"/>
                    <a:pt x="2250" y="1642"/>
                  </a:cubicBezTo>
                  <a:cubicBezTo>
                    <a:pt x="2250" y="1976"/>
                    <a:pt x="1976" y="2219"/>
                    <a:pt x="1642" y="2219"/>
                  </a:cubicBezTo>
                  <a:cubicBezTo>
                    <a:pt x="1338" y="2219"/>
                    <a:pt x="1064" y="1976"/>
                    <a:pt x="1064" y="1642"/>
                  </a:cubicBezTo>
                  <a:cubicBezTo>
                    <a:pt x="1064" y="1308"/>
                    <a:pt x="1338" y="1064"/>
                    <a:pt x="1642" y="1064"/>
                  </a:cubicBezTo>
                  <a:close/>
                  <a:moveTo>
                    <a:pt x="1520" y="1"/>
                  </a:moveTo>
                  <a:cubicBezTo>
                    <a:pt x="1398" y="1"/>
                    <a:pt x="1307" y="92"/>
                    <a:pt x="1307" y="213"/>
                  </a:cubicBezTo>
                  <a:lnTo>
                    <a:pt x="1307" y="305"/>
                  </a:lnTo>
                  <a:cubicBezTo>
                    <a:pt x="1307" y="430"/>
                    <a:pt x="1193" y="512"/>
                    <a:pt x="1082" y="512"/>
                  </a:cubicBezTo>
                  <a:cubicBezTo>
                    <a:pt x="1031" y="512"/>
                    <a:pt x="981" y="495"/>
                    <a:pt x="943" y="457"/>
                  </a:cubicBezTo>
                  <a:lnTo>
                    <a:pt x="882" y="396"/>
                  </a:lnTo>
                  <a:cubicBezTo>
                    <a:pt x="836" y="350"/>
                    <a:pt x="783" y="327"/>
                    <a:pt x="730" y="327"/>
                  </a:cubicBezTo>
                  <a:cubicBezTo>
                    <a:pt x="677" y="327"/>
                    <a:pt x="623" y="350"/>
                    <a:pt x="578" y="396"/>
                  </a:cubicBezTo>
                  <a:lnTo>
                    <a:pt x="395" y="578"/>
                  </a:lnTo>
                  <a:cubicBezTo>
                    <a:pt x="335" y="669"/>
                    <a:pt x="335" y="791"/>
                    <a:pt x="395" y="882"/>
                  </a:cubicBezTo>
                  <a:lnTo>
                    <a:pt x="456" y="943"/>
                  </a:lnTo>
                  <a:cubicBezTo>
                    <a:pt x="578" y="1064"/>
                    <a:pt x="487" y="1308"/>
                    <a:pt x="304" y="1308"/>
                  </a:cubicBezTo>
                  <a:lnTo>
                    <a:pt x="243" y="1308"/>
                  </a:lnTo>
                  <a:cubicBezTo>
                    <a:pt x="122" y="1308"/>
                    <a:pt x="0" y="1399"/>
                    <a:pt x="0" y="1520"/>
                  </a:cubicBezTo>
                  <a:lnTo>
                    <a:pt x="0" y="1764"/>
                  </a:lnTo>
                  <a:cubicBezTo>
                    <a:pt x="0" y="1885"/>
                    <a:pt x="122" y="1976"/>
                    <a:pt x="243" y="1976"/>
                  </a:cubicBezTo>
                  <a:lnTo>
                    <a:pt x="304" y="1976"/>
                  </a:lnTo>
                  <a:cubicBezTo>
                    <a:pt x="487" y="1976"/>
                    <a:pt x="578" y="2219"/>
                    <a:pt x="456" y="2371"/>
                  </a:cubicBezTo>
                  <a:lnTo>
                    <a:pt x="395" y="2402"/>
                  </a:lnTo>
                  <a:cubicBezTo>
                    <a:pt x="335" y="2493"/>
                    <a:pt x="335" y="2645"/>
                    <a:pt x="395" y="2706"/>
                  </a:cubicBezTo>
                  <a:lnTo>
                    <a:pt x="578" y="2888"/>
                  </a:lnTo>
                  <a:cubicBezTo>
                    <a:pt x="623" y="2934"/>
                    <a:pt x="677" y="2957"/>
                    <a:pt x="730" y="2957"/>
                  </a:cubicBezTo>
                  <a:cubicBezTo>
                    <a:pt x="783" y="2957"/>
                    <a:pt x="836" y="2934"/>
                    <a:pt x="882" y="2888"/>
                  </a:cubicBezTo>
                  <a:lnTo>
                    <a:pt x="943" y="2858"/>
                  </a:lnTo>
                  <a:cubicBezTo>
                    <a:pt x="984" y="2806"/>
                    <a:pt x="1040" y="2782"/>
                    <a:pt x="1095" y="2782"/>
                  </a:cubicBezTo>
                  <a:cubicBezTo>
                    <a:pt x="1202" y="2782"/>
                    <a:pt x="1307" y="2870"/>
                    <a:pt x="1307" y="3010"/>
                  </a:cubicBezTo>
                  <a:lnTo>
                    <a:pt x="1307" y="3071"/>
                  </a:lnTo>
                  <a:cubicBezTo>
                    <a:pt x="1307" y="3192"/>
                    <a:pt x="1398" y="3283"/>
                    <a:pt x="1520" y="3283"/>
                  </a:cubicBezTo>
                  <a:lnTo>
                    <a:pt x="1763" y="3283"/>
                  </a:lnTo>
                  <a:cubicBezTo>
                    <a:pt x="1885" y="3283"/>
                    <a:pt x="2006" y="3192"/>
                    <a:pt x="2006" y="3071"/>
                  </a:cubicBezTo>
                  <a:lnTo>
                    <a:pt x="2006" y="3010"/>
                  </a:lnTo>
                  <a:cubicBezTo>
                    <a:pt x="2006" y="2870"/>
                    <a:pt x="2099" y="2782"/>
                    <a:pt x="2205" y="2782"/>
                  </a:cubicBezTo>
                  <a:cubicBezTo>
                    <a:pt x="2260" y="2782"/>
                    <a:pt x="2319" y="2806"/>
                    <a:pt x="2371" y="2858"/>
                  </a:cubicBezTo>
                  <a:lnTo>
                    <a:pt x="2402" y="2888"/>
                  </a:lnTo>
                  <a:cubicBezTo>
                    <a:pt x="2447" y="2934"/>
                    <a:pt x="2508" y="2957"/>
                    <a:pt x="2569" y="2957"/>
                  </a:cubicBezTo>
                  <a:cubicBezTo>
                    <a:pt x="2629" y="2957"/>
                    <a:pt x="2690" y="2934"/>
                    <a:pt x="2736" y="2888"/>
                  </a:cubicBezTo>
                  <a:lnTo>
                    <a:pt x="2888" y="2706"/>
                  </a:lnTo>
                  <a:cubicBezTo>
                    <a:pt x="2979" y="2645"/>
                    <a:pt x="2979" y="2493"/>
                    <a:pt x="2888" y="2402"/>
                  </a:cubicBezTo>
                  <a:lnTo>
                    <a:pt x="2857" y="2371"/>
                  </a:lnTo>
                  <a:cubicBezTo>
                    <a:pt x="2705" y="2219"/>
                    <a:pt x="2827" y="1976"/>
                    <a:pt x="3009" y="1976"/>
                  </a:cubicBezTo>
                  <a:lnTo>
                    <a:pt x="3070" y="1976"/>
                  </a:lnTo>
                  <a:cubicBezTo>
                    <a:pt x="3192" y="1976"/>
                    <a:pt x="3283" y="1885"/>
                    <a:pt x="3283" y="1764"/>
                  </a:cubicBezTo>
                  <a:lnTo>
                    <a:pt x="3283" y="1520"/>
                  </a:lnTo>
                  <a:cubicBezTo>
                    <a:pt x="3283" y="1399"/>
                    <a:pt x="3192" y="1308"/>
                    <a:pt x="3070" y="1308"/>
                  </a:cubicBezTo>
                  <a:lnTo>
                    <a:pt x="3009" y="1308"/>
                  </a:lnTo>
                  <a:cubicBezTo>
                    <a:pt x="2827" y="1308"/>
                    <a:pt x="2705" y="1064"/>
                    <a:pt x="2857" y="943"/>
                  </a:cubicBezTo>
                  <a:lnTo>
                    <a:pt x="2888" y="882"/>
                  </a:lnTo>
                  <a:cubicBezTo>
                    <a:pt x="2979" y="791"/>
                    <a:pt x="2979" y="669"/>
                    <a:pt x="2888" y="578"/>
                  </a:cubicBezTo>
                  <a:lnTo>
                    <a:pt x="2736" y="396"/>
                  </a:lnTo>
                  <a:cubicBezTo>
                    <a:pt x="2690" y="350"/>
                    <a:pt x="2629" y="327"/>
                    <a:pt x="2569" y="327"/>
                  </a:cubicBezTo>
                  <a:cubicBezTo>
                    <a:pt x="2508" y="327"/>
                    <a:pt x="2447" y="350"/>
                    <a:pt x="2402" y="396"/>
                  </a:cubicBezTo>
                  <a:lnTo>
                    <a:pt x="2371" y="457"/>
                  </a:lnTo>
                  <a:cubicBezTo>
                    <a:pt x="2323" y="495"/>
                    <a:pt x="2270" y="512"/>
                    <a:pt x="2219" y="512"/>
                  </a:cubicBezTo>
                  <a:cubicBezTo>
                    <a:pt x="2107" y="512"/>
                    <a:pt x="2006" y="430"/>
                    <a:pt x="2006" y="305"/>
                  </a:cubicBezTo>
                  <a:lnTo>
                    <a:pt x="2006" y="213"/>
                  </a:lnTo>
                  <a:cubicBezTo>
                    <a:pt x="2006" y="92"/>
                    <a:pt x="1885" y="1"/>
                    <a:pt x="1763" y="1"/>
                  </a:cubicBezTo>
                  <a:close/>
                </a:path>
              </a:pathLst>
            </a:custGeom>
            <a:solidFill>
              <a:srgbClr val="F2F4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80"/>
            <p:cNvSpPr/>
            <p:nvPr/>
          </p:nvSpPr>
          <p:spPr>
            <a:xfrm>
              <a:off x="6960429" y="1098926"/>
              <a:ext cx="161878" cy="24082"/>
            </a:xfrm>
            <a:custGeom>
              <a:rect b="b" l="l" r="r" t="t"/>
              <a:pathLst>
                <a:path extrusionOk="0" h="579" w="3892">
                  <a:moveTo>
                    <a:pt x="1" y="1"/>
                  </a:moveTo>
                  <a:lnTo>
                    <a:pt x="1" y="578"/>
                  </a:lnTo>
                  <a:lnTo>
                    <a:pt x="3891" y="578"/>
                  </a:lnTo>
                  <a:lnTo>
                    <a:pt x="3891" y="1"/>
                  </a:lnTo>
                  <a:close/>
                </a:path>
              </a:pathLst>
            </a:custGeom>
            <a:solidFill>
              <a:srgbClr val="F2F4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80"/>
            <p:cNvSpPr/>
            <p:nvPr/>
          </p:nvSpPr>
          <p:spPr>
            <a:xfrm>
              <a:off x="6960429" y="1149503"/>
              <a:ext cx="161878" cy="24040"/>
            </a:xfrm>
            <a:custGeom>
              <a:rect b="b" l="l" r="r" t="t"/>
              <a:pathLst>
                <a:path extrusionOk="0" h="578" w="3892">
                  <a:moveTo>
                    <a:pt x="1" y="0"/>
                  </a:moveTo>
                  <a:lnTo>
                    <a:pt x="1" y="578"/>
                  </a:lnTo>
                  <a:lnTo>
                    <a:pt x="3891" y="578"/>
                  </a:lnTo>
                  <a:lnTo>
                    <a:pt x="3891" y="0"/>
                  </a:lnTo>
                  <a:close/>
                </a:path>
              </a:pathLst>
            </a:custGeom>
            <a:solidFill>
              <a:srgbClr val="F2F4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80"/>
            <p:cNvSpPr/>
            <p:nvPr/>
          </p:nvSpPr>
          <p:spPr>
            <a:xfrm>
              <a:off x="6960429" y="1200079"/>
              <a:ext cx="161878" cy="24040"/>
            </a:xfrm>
            <a:custGeom>
              <a:rect b="b" l="l" r="r" t="t"/>
              <a:pathLst>
                <a:path extrusionOk="0" h="578" w="3892">
                  <a:moveTo>
                    <a:pt x="1" y="0"/>
                  </a:moveTo>
                  <a:lnTo>
                    <a:pt x="1" y="578"/>
                  </a:lnTo>
                  <a:lnTo>
                    <a:pt x="3891" y="578"/>
                  </a:lnTo>
                  <a:lnTo>
                    <a:pt x="3891" y="0"/>
                  </a:lnTo>
                  <a:close/>
                </a:path>
              </a:pathLst>
            </a:custGeom>
            <a:solidFill>
              <a:srgbClr val="F2F4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80"/>
            <p:cNvSpPr/>
            <p:nvPr/>
          </p:nvSpPr>
          <p:spPr>
            <a:xfrm>
              <a:off x="7361173" y="1308137"/>
              <a:ext cx="499443" cy="470120"/>
            </a:xfrm>
            <a:custGeom>
              <a:rect b="b" l="l" r="r" t="t"/>
              <a:pathLst>
                <a:path extrusionOk="0" h="11303" w="12008">
                  <a:moveTo>
                    <a:pt x="6044" y="1"/>
                  </a:moveTo>
                  <a:cubicBezTo>
                    <a:pt x="5805" y="1"/>
                    <a:pt x="5563" y="16"/>
                    <a:pt x="5320" y="47"/>
                  </a:cubicBezTo>
                  <a:cubicBezTo>
                    <a:pt x="2220" y="411"/>
                    <a:pt x="1" y="3238"/>
                    <a:pt x="396" y="6339"/>
                  </a:cubicBezTo>
                  <a:cubicBezTo>
                    <a:pt x="762" y="9212"/>
                    <a:pt x="3191" y="11302"/>
                    <a:pt x="6013" y="11302"/>
                  </a:cubicBezTo>
                  <a:cubicBezTo>
                    <a:pt x="6236" y="11302"/>
                    <a:pt x="6461" y="11289"/>
                    <a:pt x="6688" y="11263"/>
                  </a:cubicBezTo>
                  <a:cubicBezTo>
                    <a:pt x="9788" y="10868"/>
                    <a:pt x="12007" y="8041"/>
                    <a:pt x="11612" y="4940"/>
                  </a:cubicBezTo>
                  <a:cubicBezTo>
                    <a:pt x="11276" y="2083"/>
                    <a:pt x="8849" y="1"/>
                    <a:pt x="60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80"/>
            <p:cNvSpPr/>
            <p:nvPr/>
          </p:nvSpPr>
          <p:spPr>
            <a:xfrm>
              <a:off x="7566016" y="1426384"/>
              <a:ext cx="94831" cy="94831"/>
            </a:xfrm>
            <a:custGeom>
              <a:rect b="b" l="l" r="r" t="t"/>
              <a:pathLst>
                <a:path extrusionOk="0" h="2280" w="2280">
                  <a:moveTo>
                    <a:pt x="1155" y="2280"/>
                  </a:moveTo>
                  <a:cubicBezTo>
                    <a:pt x="1793" y="2280"/>
                    <a:pt x="2280" y="1763"/>
                    <a:pt x="2280" y="1155"/>
                  </a:cubicBezTo>
                  <a:cubicBezTo>
                    <a:pt x="2280" y="517"/>
                    <a:pt x="1793" y="0"/>
                    <a:pt x="1155" y="0"/>
                  </a:cubicBezTo>
                  <a:cubicBezTo>
                    <a:pt x="517" y="0"/>
                    <a:pt x="0" y="517"/>
                    <a:pt x="0" y="1155"/>
                  </a:cubicBezTo>
                  <a:cubicBezTo>
                    <a:pt x="0" y="1763"/>
                    <a:pt x="517" y="2280"/>
                    <a:pt x="1155" y="228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80"/>
            <p:cNvSpPr/>
            <p:nvPr/>
          </p:nvSpPr>
          <p:spPr>
            <a:xfrm>
              <a:off x="7512902" y="1541429"/>
              <a:ext cx="202306" cy="147945"/>
            </a:xfrm>
            <a:custGeom>
              <a:rect b="b" l="l" r="r" t="t"/>
              <a:pathLst>
                <a:path extrusionOk="0" h="3557" w="4864">
                  <a:moveTo>
                    <a:pt x="4803" y="1550"/>
                  </a:moveTo>
                  <a:cubicBezTo>
                    <a:pt x="4377" y="638"/>
                    <a:pt x="3466" y="0"/>
                    <a:pt x="2432" y="0"/>
                  </a:cubicBezTo>
                  <a:cubicBezTo>
                    <a:pt x="1368" y="0"/>
                    <a:pt x="456" y="638"/>
                    <a:pt x="61" y="1550"/>
                  </a:cubicBezTo>
                  <a:cubicBezTo>
                    <a:pt x="0" y="1702"/>
                    <a:pt x="0" y="1885"/>
                    <a:pt x="61" y="2037"/>
                  </a:cubicBezTo>
                  <a:cubicBezTo>
                    <a:pt x="456" y="2918"/>
                    <a:pt x="1368" y="3556"/>
                    <a:pt x="2432" y="3556"/>
                  </a:cubicBezTo>
                  <a:cubicBezTo>
                    <a:pt x="3466" y="3556"/>
                    <a:pt x="4377" y="2918"/>
                    <a:pt x="4803" y="2037"/>
                  </a:cubicBezTo>
                  <a:cubicBezTo>
                    <a:pt x="4864" y="1885"/>
                    <a:pt x="4864" y="1702"/>
                    <a:pt x="4803" y="155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80"/>
            <p:cNvSpPr/>
            <p:nvPr/>
          </p:nvSpPr>
          <p:spPr>
            <a:xfrm>
              <a:off x="7267631" y="3523727"/>
              <a:ext cx="705492" cy="180803"/>
            </a:xfrm>
            <a:custGeom>
              <a:rect b="b" l="l" r="r" t="t"/>
              <a:pathLst>
                <a:path extrusionOk="0" h="4347" w="16962">
                  <a:moveTo>
                    <a:pt x="14773" y="4347"/>
                  </a:moveTo>
                  <a:lnTo>
                    <a:pt x="2189" y="4347"/>
                  </a:lnTo>
                  <a:cubicBezTo>
                    <a:pt x="973" y="4347"/>
                    <a:pt x="1" y="3374"/>
                    <a:pt x="1" y="2189"/>
                  </a:cubicBezTo>
                  <a:lnTo>
                    <a:pt x="1" y="2189"/>
                  </a:lnTo>
                  <a:cubicBezTo>
                    <a:pt x="1" y="973"/>
                    <a:pt x="973" y="0"/>
                    <a:pt x="2189" y="0"/>
                  </a:cubicBezTo>
                  <a:lnTo>
                    <a:pt x="14773" y="0"/>
                  </a:lnTo>
                  <a:cubicBezTo>
                    <a:pt x="15989" y="0"/>
                    <a:pt x="16961" y="973"/>
                    <a:pt x="16961" y="2189"/>
                  </a:cubicBezTo>
                  <a:lnTo>
                    <a:pt x="16961" y="2189"/>
                  </a:lnTo>
                  <a:cubicBezTo>
                    <a:pt x="16961" y="3374"/>
                    <a:pt x="15989" y="4347"/>
                    <a:pt x="14773" y="4347"/>
                  </a:cubicBezTo>
                  <a:close/>
                </a:path>
              </a:pathLst>
            </a:cu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80"/>
            <p:cNvSpPr/>
            <p:nvPr/>
          </p:nvSpPr>
          <p:spPr>
            <a:xfrm>
              <a:off x="7267631" y="3768998"/>
              <a:ext cx="705492" cy="180803"/>
            </a:xfrm>
            <a:custGeom>
              <a:rect b="b" l="l" r="r" t="t"/>
              <a:pathLst>
                <a:path extrusionOk="0" h="4347" w="16962">
                  <a:moveTo>
                    <a:pt x="2189" y="0"/>
                  </a:moveTo>
                  <a:cubicBezTo>
                    <a:pt x="973" y="0"/>
                    <a:pt x="1" y="973"/>
                    <a:pt x="1" y="2158"/>
                  </a:cubicBezTo>
                  <a:cubicBezTo>
                    <a:pt x="1" y="3374"/>
                    <a:pt x="973" y="4347"/>
                    <a:pt x="2189" y="4347"/>
                  </a:cubicBezTo>
                  <a:lnTo>
                    <a:pt x="14773" y="4347"/>
                  </a:lnTo>
                  <a:cubicBezTo>
                    <a:pt x="15989" y="4347"/>
                    <a:pt x="16961" y="3374"/>
                    <a:pt x="16961" y="2158"/>
                  </a:cubicBezTo>
                  <a:cubicBezTo>
                    <a:pt x="16961" y="973"/>
                    <a:pt x="15989" y="0"/>
                    <a:pt x="14773" y="0"/>
                  </a:cubicBezTo>
                  <a:close/>
                </a:path>
              </a:pathLst>
            </a:cu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80"/>
            <p:cNvSpPr/>
            <p:nvPr/>
          </p:nvSpPr>
          <p:spPr>
            <a:xfrm>
              <a:off x="7032509" y="2114116"/>
              <a:ext cx="1163134" cy="298385"/>
            </a:xfrm>
            <a:custGeom>
              <a:rect b="b" l="l" r="r" t="t"/>
              <a:pathLst>
                <a:path extrusionOk="0" h="7174" w="27965">
                  <a:moveTo>
                    <a:pt x="3587" y="0"/>
                  </a:moveTo>
                  <a:cubicBezTo>
                    <a:pt x="1611" y="0"/>
                    <a:pt x="0" y="1611"/>
                    <a:pt x="0" y="3587"/>
                  </a:cubicBezTo>
                  <a:cubicBezTo>
                    <a:pt x="0" y="5593"/>
                    <a:pt x="1611" y="7174"/>
                    <a:pt x="3587" y="7174"/>
                  </a:cubicBezTo>
                  <a:lnTo>
                    <a:pt x="24377" y="7174"/>
                  </a:lnTo>
                  <a:cubicBezTo>
                    <a:pt x="26353" y="7174"/>
                    <a:pt x="27964" y="5593"/>
                    <a:pt x="27964" y="3587"/>
                  </a:cubicBezTo>
                  <a:cubicBezTo>
                    <a:pt x="27964" y="1611"/>
                    <a:pt x="26353" y="0"/>
                    <a:pt x="243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80"/>
            <p:cNvSpPr/>
            <p:nvPr/>
          </p:nvSpPr>
          <p:spPr>
            <a:xfrm>
              <a:off x="7079259" y="2158370"/>
              <a:ext cx="199810" cy="199769"/>
            </a:xfrm>
            <a:custGeom>
              <a:rect b="b" l="l" r="r" t="t"/>
              <a:pathLst>
                <a:path extrusionOk="0" h="4803" w="4804">
                  <a:moveTo>
                    <a:pt x="4803" y="2401"/>
                  </a:moveTo>
                  <a:cubicBezTo>
                    <a:pt x="4803" y="3739"/>
                    <a:pt x="3739" y="4803"/>
                    <a:pt x="2402" y="4803"/>
                  </a:cubicBezTo>
                  <a:cubicBezTo>
                    <a:pt x="1065" y="4803"/>
                    <a:pt x="1" y="3739"/>
                    <a:pt x="1" y="2401"/>
                  </a:cubicBezTo>
                  <a:cubicBezTo>
                    <a:pt x="1" y="1064"/>
                    <a:pt x="1065" y="0"/>
                    <a:pt x="2402" y="0"/>
                  </a:cubicBezTo>
                  <a:cubicBezTo>
                    <a:pt x="3739" y="0"/>
                    <a:pt x="4803" y="1064"/>
                    <a:pt x="4803" y="2401"/>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80"/>
            <p:cNvSpPr/>
            <p:nvPr/>
          </p:nvSpPr>
          <p:spPr>
            <a:xfrm>
              <a:off x="7153876" y="2182369"/>
              <a:ext cx="49329" cy="49370"/>
            </a:xfrm>
            <a:custGeom>
              <a:rect b="b" l="l" r="r" t="t"/>
              <a:pathLst>
                <a:path extrusionOk="0" h="1187" w="1186">
                  <a:moveTo>
                    <a:pt x="578" y="1"/>
                  </a:moveTo>
                  <a:cubicBezTo>
                    <a:pt x="243" y="1"/>
                    <a:pt x="0" y="244"/>
                    <a:pt x="0" y="578"/>
                  </a:cubicBezTo>
                  <a:cubicBezTo>
                    <a:pt x="0" y="912"/>
                    <a:pt x="243" y="1186"/>
                    <a:pt x="578" y="1186"/>
                  </a:cubicBezTo>
                  <a:cubicBezTo>
                    <a:pt x="912" y="1186"/>
                    <a:pt x="1185" y="912"/>
                    <a:pt x="1185" y="578"/>
                  </a:cubicBezTo>
                  <a:cubicBezTo>
                    <a:pt x="1185" y="244"/>
                    <a:pt x="912" y="1"/>
                    <a:pt x="578" y="1"/>
                  </a:cubicBezTo>
                  <a:close/>
                </a:path>
              </a:pathLst>
            </a:custGeom>
            <a:solidFill>
              <a:srgbClr val="F2F4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80"/>
            <p:cNvSpPr/>
            <p:nvPr/>
          </p:nvSpPr>
          <p:spPr>
            <a:xfrm>
              <a:off x="7124761" y="2241805"/>
              <a:ext cx="106269" cy="77154"/>
            </a:xfrm>
            <a:custGeom>
              <a:rect b="b" l="l" r="r" t="t"/>
              <a:pathLst>
                <a:path extrusionOk="0" h="1855" w="2555">
                  <a:moveTo>
                    <a:pt x="1278" y="0"/>
                  </a:moveTo>
                  <a:cubicBezTo>
                    <a:pt x="730" y="0"/>
                    <a:pt x="275" y="335"/>
                    <a:pt x="62" y="821"/>
                  </a:cubicBezTo>
                  <a:cubicBezTo>
                    <a:pt x="1" y="882"/>
                    <a:pt x="1" y="973"/>
                    <a:pt x="62" y="1064"/>
                  </a:cubicBezTo>
                  <a:cubicBezTo>
                    <a:pt x="275" y="1520"/>
                    <a:pt x="730" y="1854"/>
                    <a:pt x="1278" y="1854"/>
                  </a:cubicBezTo>
                  <a:cubicBezTo>
                    <a:pt x="1825" y="1854"/>
                    <a:pt x="2311" y="1520"/>
                    <a:pt x="2524" y="1064"/>
                  </a:cubicBezTo>
                  <a:cubicBezTo>
                    <a:pt x="2554" y="973"/>
                    <a:pt x="2554" y="882"/>
                    <a:pt x="2524" y="821"/>
                  </a:cubicBezTo>
                  <a:cubicBezTo>
                    <a:pt x="2311" y="335"/>
                    <a:pt x="1825" y="0"/>
                    <a:pt x="1278" y="0"/>
                  </a:cubicBezTo>
                  <a:close/>
                </a:path>
              </a:pathLst>
            </a:custGeom>
            <a:solidFill>
              <a:srgbClr val="F2F4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80"/>
            <p:cNvSpPr/>
            <p:nvPr/>
          </p:nvSpPr>
          <p:spPr>
            <a:xfrm>
              <a:off x="7032509" y="2507290"/>
              <a:ext cx="1163134" cy="299674"/>
            </a:xfrm>
            <a:custGeom>
              <a:rect b="b" l="l" r="r" t="t"/>
              <a:pathLst>
                <a:path extrusionOk="0" h="7205" w="27965">
                  <a:moveTo>
                    <a:pt x="3587" y="0"/>
                  </a:moveTo>
                  <a:cubicBezTo>
                    <a:pt x="1611" y="0"/>
                    <a:pt x="0" y="1611"/>
                    <a:pt x="0" y="3617"/>
                  </a:cubicBezTo>
                  <a:cubicBezTo>
                    <a:pt x="0" y="5593"/>
                    <a:pt x="1611" y="7204"/>
                    <a:pt x="3587" y="7204"/>
                  </a:cubicBezTo>
                  <a:lnTo>
                    <a:pt x="24377" y="7204"/>
                  </a:lnTo>
                  <a:cubicBezTo>
                    <a:pt x="26353" y="7204"/>
                    <a:pt x="27964" y="5593"/>
                    <a:pt x="27964" y="3617"/>
                  </a:cubicBezTo>
                  <a:cubicBezTo>
                    <a:pt x="27964" y="1611"/>
                    <a:pt x="26353" y="0"/>
                    <a:pt x="243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80"/>
            <p:cNvSpPr/>
            <p:nvPr/>
          </p:nvSpPr>
          <p:spPr>
            <a:xfrm>
              <a:off x="7079259" y="2550255"/>
              <a:ext cx="199810" cy="199810"/>
            </a:xfrm>
            <a:custGeom>
              <a:rect b="b" l="l" r="r" t="t"/>
              <a:pathLst>
                <a:path extrusionOk="0" h="4804" w="4804">
                  <a:moveTo>
                    <a:pt x="1" y="2402"/>
                  </a:moveTo>
                  <a:cubicBezTo>
                    <a:pt x="1" y="1065"/>
                    <a:pt x="1065" y="1"/>
                    <a:pt x="2402" y="1"/>
                  </a:cubicBezTo>
                  <a:cubicBezTo>
                    <a:pt x="3739" y="1"/>
                    <a:pt x="4803" y="1065"/>
                    <a:pt x="4803" y="2402"/>
                  </a:cubicBezTo>
                  <a:cubicBezTo>
                    <a:pt x="4803" y="3739"/>
                    <a:pt x="3739" y="4803"/>
                    <a:pt x="2402" y="4803"/>
                  </a:cubicBezTo>
                  <a:cubicBezTo>
                    <a:pt x="1065" y="4803"/>
                    <a:pt x="1" y="3739"/>
                    <a:pt x="1" y="2402"/>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80"/>
            <p:cNvSpPr/>
            <p:nvPr/>
          </p:nvSpPr>
          <p:spPr>
            <a:xfrm>
              <a:off x="7153876" y="2586940"/>
              <a:ext cx="54403" cy="29115"/>
            </a:xfrm>
            <a:custGeom>
              <a:rect b="b" l="l" r="r" t="t"/>
              <a:pathLst>
                <a:path extrusionOk="0" h="700" w="1308">
                  <a:moveTo>
                    <a:pt x="669" y="0"/>
                  </a:moveTo>
                  <a:cubicBezTo>
                    <a:pt x="274" y="0"/>
                    <a:pt x="0" y="304"/>
                    <a:pt x="0" y="669"/>
                  </a:cubicBezTo>
                  <a:lnTo>
                    <a:pt x="0" y="699"/>
                  </a:lnTo>
                  <a:lnTo>
                    <a:pt x="334" y="699"/>
                  </a:lnTo>
                  <a:lnTo>
                    <a:pt x="334" y="669"/>
                  </a:lnTo>
                  <a:cubicBezTo>
                    <a:pt x="334" y="487"/>
                    <a:pt x="486" y="335"/>
                    <a:pt x="669" y="335"/>
                  </a:cubicBezTo>
                  <a:cubicBezTo>
                    <a:pt x="821" y="335"/>
                    <a:pt x="973" y="487"/>
                    <a:pt x="973" y="669"/>
                  </a:cubicBezTo>
                  <a:lnTo>
                    <a:pt x="973" y="699"/>
                  </a:lnTo>
                  <a:lnTo>
                    <a:pt x="1307" y="699"/>
                  </a:lnTo>
                  <a:lnTo>
                    <a:pt x="1307" y="669"/>
                  </a:lnTo>
                  <a:cubicBezTo>
                    <a:pt x="1307" y="304"/>
                    <a:pt x="103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80"/>
            <p:cNvSpPr/>
            <p:nvPr/>
          </p:nvSpPr>
          <p:spPr>
            <a:xfrm>
              <a:off x="7136158" y="2623583"/>
              <a:ext cx="88550" cy="70832"/>
            </a:xfrm>
            <a:custGeom>
              <a:rect b="b" l="l" r="r" t="t"/>
              <a:pathLst>
                <a:path extrusionOk="0" h="1703" w="2129">
                  <a:moveTo>
                    <a:pt x="1095" y="457"/>
                  </a:moveTo>
                  <a:cubicBezTo>
                    <a:pt x="1247" y="457"/>
                    <a:pt x="1338" y="578"/>
                    <a:pt x="1338" y="700"/>
                  </a:cubicBezTo>
                  <a:cubicBezTo>
                    <a:pt x="1338" y="791"/>
                    <a:pt x="1308" y="882"/>
                    <a:pt x="1216" y="913"/>
                  </a:cubicBezTo>
                  <a:lnTo>
                    <a:pt x="1216" y="1277"/>
                  </a:lnTo>
                  <a:lnTo>
                    <a:pt x="943" y="1277"/>
                  </a:lnTo>
                  <a:lnTo>
                    <a:pt x="943" y="913"/>
                  </a:lnTo>
                  <a:cubicBezTo>
                    <a:pt x="882" y="852"/>
                    <a:pt x="852" y="791"/>
                    <a:pt x="852" y="700"/>
                  </a:cubicBezTo>
                  <a:cubicBezTo>
                    <a:pt x="852" y="578"/>
                    <a:pt x="973" y="457"/>
                    <a:pt x="1095" y="457"/>
                  </a:cubicBezTo>
                  <a:close/>
                  <a:moveTo>
                    <a:pt x="335" y="1"/>
                  </a:moveTo>
                  <a:cubicBezTo>
                    <a:pt x="152" y="1"/>
                    <a:pt x="1" y="153"/>
                    <a:pt x="1" y="305"/>
                  </a:cubicBezTo>
                  <a:lnTo>
                    <a:pt x="1" y="1399"/>
                  </a:lnTo>
                  <a:cubicBezTo>
                    <a:pt x="1" y="1551"/>
                    <a:pt x="152" y="1703"/>
                    <a:pt x="335" y="1703"/>
                  </a:cubicBezTo>
                  <a:lnTo>
                    <a:pt x="1824" y="1703"/>
                  </a:lnTo>
                  <a:cubicBezTo>
                    <a:pt x="2007" y="1703"/>
                    <a:pt x="2128" y="1551"/>
                    <a:pt x="2128" y="1399"/>
                  </a:cubicBezTo>
                  <a:lnTo>
                    <a:pt x="2128" y="305"/>
                  </a:lnTo>
                  <a:cubicBezTo>
                    <a:pt x="2128" y="153"/>
                    <a:pt x="2007" y="1"/>
                    <a:pt x="18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80"/>
            <p:cNvSpPr/>
            <p:nvPr/>
          </p:nvSpPr>
          <p:spPr>
            <a:xfrm>
              <a:off x="7032509" y="2901712"/>
              <a:ext cx="1163134" cy="298426"/>
            </a:xfrm>
            <a:custGeom>
              <a:rect b="b" l="l" r="r" t="t"/>
              <a:pathLst>
                <a:path extrusionOk="0" h="7175" w="27965">
                  <a:moveTo>
                    <a:pt x="3587" y="1"/>
                  </a:moveTo>
                  <a:cubicBezTo>
                    <a:pt x="1611" y="1"/>
                    <a:pt x="0" y="1612"/>
                    <a:pt x="0" y="3587"/>
                  </a:cubicBezTo>
                  <a:cubicBezTo>
                    <a:pt x="0" y="5563"/>
                    <a:pt x="1611" y="7174"/>
                    <a:pt x="3587" y="7174"/>
                  </a:cubicBezTo>
                  <a:lnTo>
                    <a:pt x="24377" y="7174"/>
                  </a:lnTo>
                  <a:cubicBezTo>
                    <a:pt x="26353" y="7174"/>
                    <a:pt x="27964" y="5563"/>
                    <a:pt x="27964" y="3587"/>
                  </a:cubicBezTo>
                  <a:cubicBezTo>
                    <a:pt x="27964" y="1612"/>
                    <a:pt x="26353" y="1"/>
                    <a:pt x="243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80"/>
            <p:cNvSpPr/>
            <p:nvPr/>
          </p:nvSpPr>
          <p:spPr>
            <a:xfrm>
              <a:off x="7079259" y="2943429"/>
              <a:ext cx="199810" cy="201058"/>
            </a:xfrm>
            <a:custGeom>
              <a:rect b="b" l="l" r="r" t="t"/>
              <a:pathLst>
                <a:path extrusionOk="0" h="4834" w="4804">
                  <a:moveTo>
                    <a:pt x="4803" y="2402"/>
                  </a:moveTo>
                  <a:cubicBezTo>
                    <a:pt x="4803" y="3739"/>
                    <a:pt x="3739" y="4834"/>
                    <a:pt x="2402" y="4834"/>
                  </a:cubicBezTo>
                  <a:cubicBezTo>
                    <a:pt x="1065" y="4834"/>
                    <a:pt x="1" y="3739"/>
                    <a:pt x="1" y="2402"/>
                  </a:cubicBezTo>
                  <a:cubicBezTo>
                    <a:pt x="1" y="1095"/>
                    <a:pt x="1065" y="1"/>
                    <a:pt x="2402" y="1"/>
                  </a:cubicBezTo>
                  <a:cubicBezTo>
                    <a:pt x="3739" y="1"/>
                    <a:pt x="4803" y="1095"/>
                    <a:pt x="4803" y="2402"/>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80"/>
            <p:cNvSpPr/>
            <p:nvPr/>
          </p:nvSpPr>
          <p:spPr>
            <a:xfrm>
              <a:off x="7153876" y="2980113"/>
              <a:ext cx="54403" cy="29115"/>
            </a:xfrm>
            <a:custGeom>
              <a:rect b="b" l="l" r="r" t="t"/>
              <a:pathLst>
                <a:path extrusionOk="0" h="700" w="1308">
                  <a:moveTo>
                    <a:pt x="669" y="0"/>
                  </a:moveTo>
                  <a:cubicBezTo>
                    <a:pt x="274" y="0"/>
                    <a:pt x="0" y="304"/>
                    <a:pt x="0" y="669"/>
                  </a:cubicBezTo>
                  <a:lnTo>
                    <a:pt x="0" y="699"/>
                  </a:lnTo>
                  <a:lnTo>
                    <a:pt x="334" y="699"/>
                  </a:lnTo>
                  <a:lnTo>
                    <a:pt x="334" y="669"/>
                  </a:lnTo>
                  <a:cubicBezTo>
                    <a:pt x="334" y="487"/>
                    <a:pt x="486" y="335"/>
                    <a:pt x="669" y="335"/>
                  </a:cubicBezTo>
                  <a:cubicBezTo>
                    <a:pt x="821" y="335"/>
                    <a:pt x="973" y="487"/>
                    <a:pt x="973" y="669"/>
                  </a:cubicBezTo>
                  <a:lnTo>
                    <a:pt x="973" y="699"/>
                  </a:lnTo>
                  <a:lnTo>
                    <a:pt x="1307" y="699"/>
                  </a:lnTo>
                  <a:lnTo>
                    <a:pt x="1307" y="669"/>
                  </a:lnTo>
                  <a:cubicBezTo>
                    <a:pt x="1307" y="304"/>
                    <a:pt x="103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80"/>
            <p:cNvSpPr/>
            <p:nvPr/>
          </p:nvSpPr>
          <p:spPr>
            <a:xfrm>
              <a:off x="7136158" y="3018046"/>
              <a:ext cx="88550" cy="69543"/>
            </a:xfrm>
            <a:custGeom>
              <a:rect b="b" l="l" r="r" t="t"/>
              <a:pathLst>
                <a:path extrusionOk="0" h="1672" w="2129">
                  <a:moveTo>
                    <a:pt x="1095" y="426"/>
                  </a:moveTo>
                  <a:cubicBezTo>
                    <a:pt x="1247" y="426"/>
                    <a:pt x="1338" y="547"/>
                    <a:pt x="1338" y="699"/>
                  </a:cubicBezTo>
                  <a:cubicBezTo>
                    <a:pt x="1338" y="790"/>
                    <a:pt x="1308" y="851"/>
                    <a:pt x="1216" y="912"/>
                  </a:cubicBezTo>
                  <a:lnTo>
                    <a:pt x="1216" y="1246"/>
                  </a:lnTo>
                  <a:lnTo>
                    <a:pt x="943" y="1246"/>
                  </a:lnTo>
                  <a:lnTo>
                    <a:pt x="943" y="882"/>
                  </a:lnTo>
                  <a:cubicBezTo>
                    <a:pt x="882" y="851"/>
                    <a:pt x="852" y="760"/>
                    <a:pt x="852" y="699"/>
                  </a:cubicBezTo>
                  <a:cubicBezTo>
                    <a:pt x="852" y="547"/>
                    <a:pt x="973" y="426"/>
                    <a:pt x="1095" y="426"/>
                  </a:cubicBezTo>
                  <a:close/>
                  <a:moveTo>
                    <a:pt x="335" y="0"/>
                  </a:moveTo>
                  <a:cubicBezTo>
                    <a:pt x="152" y="0"/>
                    <a:pt x="1" y="122"/>
                    <a:pt x="1" y="304"/>
                  </a:cubicBezTo>
                  <a:lnTo>
                    <a:pt x="1" y="1368"/>
                  </a:lnTo>
                  <a:cubicBezTo>
                    <a:pt x="1" y="1550"/>
                    <a:pt x="152" y="1672"/>
                    <a:pt x="335" y="1672"/>
                  </a:cubicBezTo>
                  <a:lnTo>
                    <a:pt x="1824" y="1672"/>
                  </a:lnTo>
                  <a:cubicBezTo>
                    <a:pt x="2007" y="1672"/>
                    <a:pt x="2128" y="1550"/>
                    <a:pt x="2128" y="1368"/>
                  </a:cubicBezTo>
                  <a:lnTo>
                    <a:pt x="2128" y="304"/>
                  </a:lnTo>
                  <a:cubicBezTo>
                    <a:pt x="2128" y="122"/>
                    <a:pt x="2007" y="0"/>
                    <a:pt x="1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80"/>
            <p:cNvSpPr/>
            <p:nvPr/>
          </p:nvSpPr>
          <p:spPr>
            <a:xfrm>
              <a:off x="7357388" y="3325248"/>
              <a:ext cx="802860" cy="59436"/>
            </a:xfrm>
            <a:custGeom>
              <a:rect b="b" l="l" r="r" t="t"/>
              <a:pathLst>
                <a:path extrusionOk="0" h="1429" w="19303">
                  <a:moveTo>
                    <a:pt x="1" y="0"/>
                  </a:moveTo>
                  <a:lnTo>
                    <a:pt x="1" y="1429"/>
                  </a:lnTo>
                  <a:lnTo>
                    <a:pt x="19302" y="1429"/>
                  </a:lnTo>
                  <a:lnTo>
                    <a:pt x="1930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80"/>
            <p:cNvSpPr/>
            <p:nvPr/>
          </p:nvSpPr>
          <p:spPr>
            <a:xfrm>
              <a:off x="7090655" y="3316389"/>
              <a:ext cx="170696" cy="80939"/>
            </a:xfrm>
            <a:custGeom>
              <a:rect b="b" l="l" r="r" t="t"/>
              <a:pathLst>
                <a:path extrusionOk="0" h="1946" w="4104">
                  <a:moveTo>
                    <a:pt x="3131" y="1946"/>
                  </a:moveTo>
                  <a:lnTo>
                    <a:pt x="973" y="1946"/>
                  </a:lnTo>
                  <a:cubicBezTo>
                    <a:pt x="456" y="1946"/>
                    <a:pt x="0" y="1520"/>
                    <a:pt x="0" y="973"/>
                  </a:cubicBezTo>
                  <a:lnTo>
                    <a:pt x="0" y="973"/>
                  </a:lnTo>
                  <a:cubicBezTo>
                    <a:pt x="0" y="456"/>
                    <a:pt x="456" y="0"/>
                    <a:pt x="973" y="0"/>
                  </a:cubicBezTo>
                  <a:lnTo>
                    <a:pt x="3131" y="0"/>
                  </a:lnTo>
                  <a:cubicBezTo>
                    <a:pt x="3678" y="0"/>
                    <a:pt x="4104" y="456"/>
                    <a:pt x="4104" y="973"/>
                  </a:cubicBezTo>
                  <a:lnTo>
                    <a:pt x="4104" y="973"/>
                  </a:lnTo>
                  <a:cubicBezTo>
                    <a:pt x="4104" y="1520"/>
                    <a:pt x="3678" y="1946"/>
                    <a:pt x="3131" y="1946"/>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80"/>
            <p:cNvSpPr/>
            <p:nvPr/>
          </p:nvSpPr>
          <p:spPr>
            <a:xfrm>
              <a:off x="7194304" y="3332818"/>
              <a:ext cx="46833" cy="46833"/>
            </a:xfrm>
            <a:custGeom>
              <a:rect b="b" l="l" r="r" t="t"/>
              <a:pathLst>
                <a:path extrusionOk="0" h="1126" w="1126">
                  <a:moveTo>
                    <a:pt x="548" y="1"/>
                  </a:moveTo>
                  <a:cubicBezTo>
                    <a:pt x="244" y="1"/>
                    <a:pt x="1" y="244"/>
                    <a:pt x="1" y="548"/>
                  </a:cubicBezTo>
                  <a:cubicBezTo>
                    <a:pt x="1" y="852"/>
                    <a:pt x="244" y="1125"/>
                    <a:pt x="548" y="1125"/>
                  </a:cubicBezTo>
                  <a:cubicBezTo>
                    <a:pt x="852" y="1125"/>
                    <a:pt x="1125" y="852"/>
                    <a:pt x="1125" y="548"/>
                  </a:cubicBezTo>
                  <a:cubicBezTo>
                    <a:pt x="1125" y="244"/>
                    <a:pt x="852" y="1"/>
                    <a:pt x="5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4" name="Google Shape;1594;p80"/>
          <p:cNvSpPr/>
          <p:nvPr/>
        </p:nvSpPr>
        <p:spPr>
          <a:xfrm rot="5400000">
            <a:off x="6008290" y="3002310"/>
            <a:ext cx="296174" cy="715603"/>
          </a:xfrm>
          <a:custGeom>
            <a:rect b="b" l="l" r="r" t="t"/>
            <a:pathLst>
              <a:path extrusionOk="0" fill="none" h="10517" w="8360">
                <a:moveTo>
                  <a:pt x="1" y="0"/>
                </a:moveTo>
                <a:lnTo>
                  <a:pt x="1" y="6717"/>
                </a:lnTo>
                <a:cubicBezTo>
                  <a:pt x="1" y="8815"/>
                  <a:pt x="1703" y="10517"/>
                  <a:pt x="3800" y="10517"/>
                </a:cubicBezTo>
                <a:lnTo>
                  <a:pt x="8359" y="10517"/>
                </a:lnTo>
              </a:path>
            </a:pathLst>
          </a:custGeom>
          <a:noFill/>
          <a:ln cap="rnd" cmpd="sng" w="28575">
            <a:solidFill>
              <a:srgbClr val="FFF1EF"/>
            </a:solidFill>
            <a:prstDash val="dot"/>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5" name="Google Shape;1595;p80"/>
          <p:cNvGrpSpPr/>
          <p:nvPr/>
        </p:nvGrpSpPr>
        <p:grpSpPr>
          <a:xfrm>
            <a:off x="5247376" y="3534660"/>
            <a:ext cx="1126148" cy="750442"/>
            <a:chOff x="723689" y="2529772"/>
            <a:chExt cx="1126148" cy="750442"/>
          </a:xfrm>
        </p:grpSpPr>
        <p:sp>
          <p:nvSpPr>
            <p:cNvPr id="1596" name="Google Shape;1596;p80"/>
            <p:cNvSpPr/>
            <p:nvPr/>
          </p:nvSpPr>
          <p:spPr>
            <a:xfrm>
              <a:off x="723689" y="2529772"/>
              <a:ext cx="1126148" cy="750442"/>
            </a:xfrm>
            <a:custGeom>
              <a:rect b="b" l="l" r="r" t="t"/>
              <a:pathLst>
                <a:path extrusionOk="0" h="24712" w="37084">
                  <a:moveTo>
                    <a:pt x="3922" y="0"/>
                  </a:moveTo>
                  <a:cubicBezTo>
                    <a:pt x="1764" y="0"/>
                    <a:pt x="1" y="1763"/>
                    <a:pt x="1" y="3921"/>
                  </a:cubicBezTo>
                  <a:lnTo>
                    <a:pt x="1" y="20791"/>
                  </a:lnTo>
                  <a:cubicBezTo>
                    <a:pt x="1" y="22949"/>
                    <a:pt x="1764" y="24712"/>
                    <a:pt x="3922" y="24712"/>
                  </a:cubicBezTo>
                  <a:lnTo>
                    <a:pt x="33163" y="24712"/>
                  </a:lnTo>
                  <a:cubicBezTo>
                    <a:pt x="35321" y="24712"/>
                    <a:pt x="37084" y="22949"/>
                    <a:pt x="37084" y="20791"/>
                  </a:cubicBezTo>
                  <a:lnTo>
                    <a:pt x="37084" y="3921"/>
                  </a:lnTo>
                  <a:cubicBezTo>
                    <a:pt x="37084" y="1763"/>
                    <a:pt x="35321" y="0"/>
                    <a:pt x="33163"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80"/>
            <p:cNvSpPr/>
            <p:nvPr/>
          </p:nvSpPr>
          <p:spPr>
            <a:xfrm>
              <a:off x="786458" y="2581458"/>
              <a:ext cx="999698" cy="647982"/>
            </a:xfrm>
            <a:custGeom>
              <a:rect b="b" l="l" r="r" t="t"/>
              <a:pathLst>
                <a:path extrusionOk="0" h="21338" w="32920">
                  <a:moveTo>
                    <a:pt x="30366" y="21338"/>
                  </a:moveTo>
                  <a:lnTo>
                    <a:pt x="2585" y="21338"/>
                  </a:lnTo>
                  <a:cubicBezTo>
                    <a:pt x="1156" y="21338"/>
                    <a:pt x="1" y="20183"/>
                    <a:pt x="1" y="18754"/>
                  </a:cubicBezTo>
                  <a:lnTo>
                    <a:pt x="1" y="2553"/>
                  </a:lnTo>
                  <a:cubicBezTo>
                    <a:pt x="1" y="1125"/>
                    <a:pt x="1156" y="0"/>
                    <a:pt x="2585" y="0"/>
                  </a:cubicBezTo>
                  <a:lnTo>
                    <a:pt x="30366" y="0"/>
                  </a:lnTo>
                  <a:cubicBezTo>
                    <a:pt x="31764" y="0"/>
                    <a:pt x="32919" y="1125"/>
                    <a:pt x="32919" y="2553"/>
                  </a:cubicBezTo>
                  <a:lnTo>
                    <a:pt x="32919" y="18754"/>
                  </a:lnTo>
                  <a:cubicBezTo>
                    <a:pt x="32919" y="20183"/>
                    <a:pt x="31764" y="21338"/>
                    <a:pt x="30366" y="21338"/>
                  </a:cubicBezTo>
                  <a:close/>
                </a:path>
              </a:pathLst>
            </a:custGeom>
            <a:gradFill>
              <a:gsLst>
                <a:gs pos="0">
                  <a:schemeClr val="accent6"/>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80"/>
            <p:cNvSpPr/>
            <p:nvPr/>
          </p:nvSpPr>
          <p:spPr>
            <a:xfrm>
              <a:off x="860312" y="2642375"/>
              <a:ext cx="233556" cy="233556"/>
            </a:xfrm>
            <a:custGeom>
              <a:rect b="b" l="l" r="r" t="t"/>
              <a:pathLst>
                <a:path extrusionOk="0" h="7691" w="7691">
                  <a:moveTo>
                    <a:pt x="2128" y="0"/>
                  </a:moveTo>
                  <a:cubicBezTo>
                    <a:pt x="973" y="0"/>
                    <a:pt x="1" y="943"/>
                    <a:pt x="1" y="2128"/>
                  </a:cubicBezTo>
                  <a:lnTo>
                    <a:pt x="1" y="5563"/>
                  </a:lnTo>
                  <a:cubicBezTo>
                    <a:pt x="1" y="6718"/>
                    <a:pt x="973" y="7690"/>
                    <a:pt x="2128" y="7690"/>
                  </a:cubicBezTo>
                  <a:lnTo>
                    <a:pt x="5563" y="7690"/>
                  </a:lnTo>
                  <a:cubicBezTo>
                    <a:pt x="6748" y="7690"/>
                    <a:pt x="7691" y="6718"/>
                    <a:pt x="7691" y="5563"/>
                  </a:cubicBezTo>
                  <a:lnTo>
                    <a:pt x="7691" y="2128"/>
                  </a:lnTo>
                  <a:cubicBezTo>
                    <a:pt x="7691" y="943"/>
                    <a:pt x="6748" y="0"/>
                    <a:pt x="5563" y="0"/>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80"/>
            <p:cNvSpPr/>
            <p:nvPr/>
          </p:nvSpPr>
          <p:spPr>
            <a:xfrm>
              <a:off x="911087" y="2692208"/>
              <a:ext cx="132949" cy="132949"/>
            </a:xfrm>
            <a:custGeom>
              <a:rect b="b" l="l" r="r" t="t"/>
              <a:pathLst>
                <a:path extrusionOk="0" h="4378" w="4378">
                  <a:moveTo>
                    <a:pt x="2250" y="4378"/>
                  </a:moveTo>
                  <a:lnTo>
                    <a:pt x="2128" y="4378"/>
                  </a:lnTo>
                  <a:cubicBezTo>
                    <a:pt x="943" y="4378"/>
                    <a:pt x="0" y="3435"/>
                    <a:pt x="0" y="2250"/>
                  </a:cubicBezTo>
                  <a:lnTo>
                    <a:pt x="0" y="2128"/>
                  </a:lnTo>
                  <a:cubicBezTo>
                    <a:pt x="0" y="973"/>
                    <a:pt x="943" y="1"/>
                    <a:pt x="2128" y="1"/>
                  </a:cubicBezTo>
                  <a:lnTo>
                    <a:pt x="2250" y="1"/>
                  </a:lnTo>
                  <a:cubicBezTo>
                    <a:pt x="3435" y="1"/>
                    <a:pt x="4377" y="973"/>
                    <a:pt x="4377" y="2128"/>
                  </a:cubicBezTo>
                  <a:lnTo>
                    <a:pt x="4377" y="2250"/>
                  </a:lnTo>
                  <a:cubicBezTo>
                    <a:pt x="4377" y="3435"/>
                    <a:pt x="3435" y="4378"/>
                    <a:pt x="2250" y="4378"/>
                  </a:cubicBezTo>
                  <a:close/>
                </a:path>
              </a:pathLst>
            </a:custGeom>
            <a:solidFill>
              <a:srgbClr val="FFF1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80"/>
            <p:cNvSpPr/>
            <p:nvPr/>
          </p:nvSpPr>
          <p:spPr>
            <a:xfrm>
              <a:off x="1170455" y="2644227"/>
              <a:ext cx="537231" cy="514152"/>
            </a:xfrm>
            <a:custGeom>
              <a:rect b="b" l="l" r="r" t="t"/>
              <a:pathLst>
                <a:path extrusionOk="0" h="16931" w="17691">
                  <a:moveTo>
                    <a:pt x="1520" y="0"/>
                  </a:moveTo>
                  <a:cubicBezTo>
                    <a:pt x="700" y="0"/>
                    <a:pt x="0" y="669"/>
                    <a:pt x="0" y="1520"/>
                  </a:cubicBezTo>
                  <a:lnTo>
                    <a:pt x="0" y="15380"/>
                  </a:lnTo>
                  <a:cubicBezTo>
                    <a:pt x="0" y="16231"/>
                    <a:pt x="700" y="16930"/>
                    <a:pt x="1520" y="16930"/>
                  </a:cubicBezTo>
                  <a:lnTo>
                    <a:pt x="16141" y="16930"/>
                  </a:lnTo>
                  <a:cubicBezTo>
                    <a:pt x="16992" y="16930"/>
                    <a:pt x="17691" y="16231"/>
                    <a:pt x="17691" y="15380"/>
                  </a:cubicBezTo>
                  <a:lnTo>
                    <a:pt x="17691" y="1520"/>
                  </a:lnTo>
                  <a:cubicBezTo>
                    <a:pt x="17691" y="669"/>
                    <a:pt x="16992" y="0"/>
                    <a:pt x="16141" y="0"/>
                  </a:cubicBezTo>
                  <a:close/>
                </a:path>
              </a:pathLst>
            </a:cu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80"/>
            <p:cNvSpPr/>
            <p:nvPr/>
          </p:nvSpPr>
          <p:spPr>
            <a:xfrm>
              <a:off x="1267388" y="2729135"/>
              <a:ext cx="343396" cy="344337"/>
            </a:xfrm>
            <a:custGeom>
              <a:rect b="b" l="l" r="r" t="t"/>
              <a:pathLst>
                <a:path extrusionOk="0" h="11339" w="11308">
                  <a:moveTo>
                    <a:pt x="11307" y="5654"/>
                  </a:moveTo>
                  <a:cubicBezTo>
                    <a:pt x="11307" y="8785"/>
                    <a:pt x="8784" y="11338"/>
                    <a:pt x="5654" y="11338"/>
                  </a:cubicBezTo>
                  <a:cubicBezTo>
                    <a:pt x="2523" y="11338"/>
                    <a:pt x="0" y="8785"/>
                    <a:pt x="0" y="5654"/>
                  </a:cubicBezTo>
                  <a:cubicBezTo>
                    <a:pt x="0" y="2523"/>
                    <a:pt x="2523" y="0"/>
                    <a:pt x="5654" y="0"/>
                  </a:cubicBezTo>
                  <a:cubicBezTo>
                    <a:pt x="8784" y="0"/>
                    <a:pt x="11307" y="2523"/>
                    <a:pt x="11307" y="5654"/>
                  </a:cubicBezTo>
                  <a:close/>
                </a:path>
              </a:pathLst>
            </a:custGeom>
            <a:solidFill>
              <a:srgbClr val="FFF1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80"/>
            <p:cNvSpPr/>
            <p:nvPr/>
          </p:nvSpPr>
          <p:spPr>
            <a:xfrm>
              <a:off x="947072" y="2713435"/>
              <a:ext cx="60948" cy="95111"/>
            </a:xfrm>
            <a:custGeom>
              <a:rect b="b" l="l" r="r" t="t"/>
              <a:pathLst>
                <a:path extrusionOk="0" h="3132" w="2007">
                  <a:moveTo>
                    <a:pt x="1004" y="396"/>
                  </a:moveTo>
                  <a:cubicBezTo>
                    <a:pt x="1338" y="396"/>
                    <a:pt x="1581" y="669"/>
                    <a:pt x="1581" y="973"/>
                  </a:cubicBezTo>
                  <a:cubicBezTo>
                    <a:pt x="1581" y="1308"/>
                    <a:pt x="1338" y="1581"/>
                    <a:pt x="1004" y="1581"/>
                  </a:cubicBezTo>
                  <a:cubicBezTo>
                    <a:pt x="669" y="1581"/>
                    <a:pt x="426" y="1308"/>
                    <a:pt x="426" y="973"/>
                  </a:cubicBezTo>
                  <a:cubicBezTo>
                    <a:pt x="426" y="669"/>
                    <a:pt x="669" y="396"/>
                    <a:pt x="1004" y="396"/>
                  </a:cubicBezTo>
                  <a:close/>
                  <a:moveTo>
                    <a:pt x="1004" y="1"/>
                  </a:moveTo>
                  <a:cubicBezTo>
                    <a:pt x="457" y="1"/>
                    <a:pt x="31" y="457"/>
                    <a:pt x="31" y="1004"/>
                  </a:cubicBezTo>
                  <a:cubicBezTo>
                    <a:pt x="1" y="1855"/>
                    <a:pt x="1004" y="3132"/>
                    <a:pt x="1004" y="3132"/>
                  </a:cubicBezTo>
                  <a:cubicBezTo>
                    <a:pt x="1004" y="3132"/>
                    <a:pt x="2007" y="1855"/>
                    <a:pt x="2007" y="1004"/>
                  </a:cubicBezTo>
                  <a:cubicBezTo>
                    <a:pt x="2007" y="457"/>
                    <a:pt x="1551" y="1"/>
                    <a:pt x="10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80"/>
            <p:cNvSpPr/>
            <p:nvPr/>
          </p:nvSpPr>
          <p:spPr>
            <a:xfrm>
              <a:off x="860312" y="2926675"/>
              <a:ext cx="233556" cy="233556"/>
            </a:xfrm>
            <a:custGeom>
              <a:rect b="b" l="l" r="r" t="t"/>
              <a:pathLst>
                <a:path extrusionOk="0" h="7691" w="7691">
                  <a:moveTo>
                    <a:pt x="2128" y="0"/>
                  </a:moveTo>
                  <a:cubicBezTo>
                    <a:pt x="973" y="0"/>
                    <a:pt x="1" y="942"/>
                    <a:pt x="1" y="2128"/>
                  </a:cubicBezTo>
                  <a:lnTo>
                    <a:pt x="1" y="5563"/>
                  </a:lnTo>
                  <a:cubicBezTo>
                    <a:pt x="1" y="6718"/>
                    <a:pt x="973" y="7690"/>
                    <a:pt x="2128" y="7690"/>
                  </a:cubicBezTo>
                  <a:lnTo>
                    <a:pt x="5563" y="7690"/>
                  </a:lnTo>
                  <a:cubicBezTo>
                    <a:pt x="6748" y="7690"/>
                    <a:pt x="7691" y="6718"/>
                    <a:pt x="7691" y="5563"/>
                  </a:cubicBezTo>
                  <a:lnTo>
                    <a:pt x="7691" y="2128"/>
                  </a:lnTo>
                  <a:cubicBezTo>
                    <a:pt x="7691" y="942"/>
                    <a:pt x="6748" y="0"/>
                    <a:pt x="5563" y="0"/>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80"/>
            <p:cNvSpPr/>
            <p:nvPr/>
          </p:nvSpPr>
          <p:spPr>
            <a:xfrm>
              <a:off x="911087" y="2976508"/>
              <a:ext cx="132949" cy="132949"/>
            </a:xfrm>
            <a:custGeom>
              <a:rect b="b" l="l" r="r" t="t"/>
              <a:pathLst>
                <a:path extrusionOk="0" h="4378" w="4378">
                  <a:moveTo>
                    <a:pt x="2250" y="4377"/>
                  </a:moveTo>
                  <a:lnTo>
                    <a:pt x="2128" y="4377"/>
                  </a:lnTo>
                  <a:cubicBezTo>
                    <a:pt x="943" y="4377"/>
                    <a:pt x="0" y="3435"/>
                    <a:pt x="0" y="2250"/>
                  </a:cubicBezTo>
                  <a:lnTo>
                    <a:pt x="0" y="2128"/>
                  </a:lnTo>
                  <a:cubicBezTo>
                    <a:pt x="0" y="973"/>
                    <a:pt x="943" y="1"/>
                    <a:pt x="2128" y="1"/>
                  </a:cubicBezTo>
                  <a:lnTo>
                    <a:pt x="2250" y="1"/>
                  </a:lnTo>
                  <a:cubicBezTo>
                    <a:pt x="3435" y="1"/>
                    <a:pt x="4377" y="973"/>
                    <a:pt x="4377" y="2128"/>
                  </a:cubicBezTo>
                  <a:lnTo>
                    <a:pt x="4377" y="2250"/>
                  </a:lnTo>
                  <a:cubicBezTo>
                    <a:pt x="4377" y="3435"/>
                    <a:pt x="3435" y="4377"/>
                    <a:pt x="2250" y="4377"/>
                  </a:cubicBezTo>
                  <a:close/>
                </a:path>
              </a:pathLst>
            </a:custGeom>
            <a:solidFill>
              <a:srgbClr val="FFF1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80"/>
            <p:cNvSpPr/>
            <p:nvPr/>
          </p:nvSpPr>
          <p:spPr>
            <a:xfrm>
              <a:off x="1352296" y="2802047"/>
              <a:ext cx="181871" cy="90495"/>
            </a:xfrm>
            <a:custGeom>
              <a:rect b="b" l="l" r="r" t="t"/>
              <a:pathLst>
                <a:path extrusionOk="0" h="2980" w="5989">
                  <a:moveTo>
                    <a:pt x="3010" y="1"/>
                  </a:moveTo>
                  <a:lnTo>
                    <a:pt x="0" y="2980"/>
                  </a:lnTo>
                  <a:lnTo>
                    <a:pt x="5988" y="2980"/>
                  </a:lnTo>
                  <a:lnTo>
                    <a:pt x="3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80"/>
            <p:cNvSpPr/>
            <p:nvPr/>
          </p:nvSpPr>
          <p:spPr>
            <a:xfrm>
              <a:off x="1381844" y="2880517"/>
              <a:ext cx="120923" cy="91406"/>
            </a:xfrm>
            <a:custGeom>
              <a:rect b="b" l="l" r="r" t="t"/>
              <a:pathLst>
                <a:path extrusionOk="0" h="3010" w="3982">
                  <a:moveTo>
                    <a:pt x="0" y="0"/>
                  </a:moveTo>
                  <a:lnTo>
                    <a:pt x="0" y="3010"/>
                  </a:lnTo>
                  <a:lnTo>
                    <a:pt x="3982" y="3010"/>
                  </a:lnTo>
                  <a:lnTo>
                    <a:pt x="39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80"/>
            <p:cNvSpPr/>
            <p:nvPr/>
          </p:nvSpPr>
          <p:spPr>
            <a:xfrm>
              <a:off x="937840" y="3015288"/>
              <a:ext cx="81263" cy="66474"/>
            </a:xfrm>
            <a:custGeom>
              <a:rect b="b" l="l" r="r" t="t"/>
              <a:pathLst>
                <a:path extrusionOk="0" h="2189" w="2676">
                  <a:moveTo>
                    <a:pt x="730" y="0"/>
                  </a:moveTo>
                  <a:cubicBezTo>
                    <a:pt x="335" y="0"/>
                    <a:pt x="1" y="304"/>
                    <a:pt x="1" y="730"/>
                  </a:cubicBezTo>
                  <a:cubicBezTo>
                    <a:pt x="1" y="1429"/>
                    <a:pt x="1338" y="2189"/>
                    <a:pt x="1338" y="2189"/>
                  </a:cubicBezTo>
                  <a:cubicBezTo>
                    <a:pt x="1338" y="2189"/>
                    <a:pt x="2676" y="1459"/>
                    <a:pt x="2676" y="730"/>
                  </a:cubicBezTo>
                  <a:cubicBezTo>
                    <a:pt x="2676" y="304"/>
                    <a:pt x="2341" y="0"/>
                    <a:pt x="1946" y="0"/>
                  </a:cubicBezTo>
                  <a:cubicBezTo>
                    <a:pt x="1703" y="0"/>
                    <a:pt x="1490" y="122"/>
                    <a:pt x="1338" y="304"/>
                  </a:cubicBezTo>
                  <a:cubicBezTo>
                    <a:pt x="1217" y="122"/>
                    <a:pt x="973" y="0"/>
                    <a:pt x="7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 name="Google Shape;1608;p80"/>
          <p:cNvGrpSpPr/>
          <p:nvPr/>
        </p:nvGrpSpPr>
        <p:grpSpPr>
          <a:xfrm>
            <a:off x="5247365" y="648134"/>
            <a:ext cx="1970119" cy="625692"/>
            <a:chOff x="7331375" y="2583150"/>
            <a:chExt cx="835150" cy="265225"/>
          </a:xfrm>
        </p:grpSpPr>
        <p:sp>
          <p:nvSpPr>
            <p:cNvPr id="1609" name="Google Shape;1609;p80"/>
            <p:cNvSpPr/>
            <p:nvPr/>
          </p:nvSpPr>
          <p:spPr>
            <a:xfrm>
              <a:off x="7331375" y="2583150"/>
              <a:ext cx="835150" cy="265225"/>
            </a:xfrm>
            <a:custGeom>
              <a:rect b="b" l="l" r="r" t="t"/>
              <a:pathLst>
                <a:path extrusionOk="0" h="10609" w="33406">
                  <a:moveTo>
                    <a:pt x="31369" y="10609"/>
                  </a:moveTo>
                  <a:lnTo>
                    <a:pt x="2006" y="10609"/>
                  </a:lnTo>
                  <a:cubicBezTo>
                    <a:pt x="882" y="10609"/>
                    <a:pt x="0" y="9727"/>
                    <a:pt x="0" y="8603"/>
                  </a:cubicBezTo>
                  <a:lnTo>
                    <a:pt x="0" y="2007"/>
                  </a:lnTo>
                  <a:cubicBezTo>
                    <a:pt x="0" y="882"/>
                    <a:pt x="882" y="1"/>
                    <a:pt x="2006" y="1"/>
                  </a:cubicBezTo>
                  <a:lnTo>
                    <a:pt x="31369" y="1"/>
                  </a:lnTo>
                  <a:cubicBezTo>
                    <a:pt x="32493" y="1"/>
                    <a:pt x="33405" y="882"/>
                    <a:pt x="33405" y="2007"/>
                  </a:cubicBezTo>
                  <a:lnTo>
                    <a:pt x="33405" y="8603"/>
                  </a:lnTo>
                  <a:cubicBezTo>
                    <a:pt x="33405" y="9727"/>
                    <a:pt x="32493" y="10609"/>
                    <a:pt x="31369" y="10609"/>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80"/>
            <p:cNvSpPr/>
            <p:nvPr/>
          </p:nvSpPr>
          <p:spPr>
            <a:xfrm>
              <a:off x="8042625" y="2621150"/>
              <a:ext cx="80575" cy="79825"/>
            </a:xfrm>
            <a:custGeom>
              <a:rect b="b" l="l" r="r" t="t"/>
              <a:pathLst>
                <a:path extrusionOk="0" h="3193" w="3223">
                  <a:moveTo>
                    <a:pt x="3223" y="1581"/>
                  </a:moveTo>
                  <a:cubicBezTo>
                    <a:pt x="3223" y="2493"/>
                    <a:pt x="2493" y="3192"/>
                    <a:pt x="1612" y="3192"/>
                  </a:cubicBezTo>
                  <a:cubicBezTo>
                    <a:pt x="730" y="3192"/>
                    <a:pt x="1" y="2493"/>
                    <a:pt x="1" y="1581"/>
                  </a:cubicBezTo>
                  <a:cubicBezTo>
                    <a:pt x="1" y="700"/>
                    <a:pt x="730" y="0"/>
                    <a:pt x="1612" y="0"/>
                  </a:cubicBezTo>
                  <a:cubicBezTo>
                    <a:pt x="2493" y="0"/>
                    <a:pt x="3223" y="700"/>
                    <a:pt x="3223" y="1581"/>
                  </a:cubicBezTo>
                  <a:close/>
                </a:path>
              </a:pathLst>
            </a:custGeom>
            <a:solidFill>
              <a:srgbClr val="864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80"/>
            <p:cNvSpPr/>
            <p:nvPr/>
          </p:nvSpPr>
          <p:spPr>
            <a:xfrm>
              <a:off x="8042625" y="2736650"/>
              <a:ext cx="80575" cy="80575"/>
            </a:xfrm>
            <a:custGeom>
              <a:rect b="b" l="l" r="r" t="t"/>
              <a:pathLst>
                <a:path extrusionOk="0" h="3223" w="3223">
                  <a:moveTo>
                    <a:pt x="3223" y="1612"/>
                  </a:moveTo>
                  <a:cubicBezTo>
                    <a:pt x="3223" y="2493"/>
                    <a:pt x="2493" y="3223"/>
                    <a:pt x="1612" y="3223"/>
                  </a:cubicBezTo>
                  <a:cubicBezTo>
                    <a:pt x="730" y="3223"/>
                    <a:pt x="1" y="2493"/>
                    <a:pt x="1" y="1612"/>
                  </a:cubicBezTo>
                  <a:cubicBezTo>
                    <a:pt x="1" y="730"/>
                    <a:pt x="730" y="1"/>
                    <a:pt x="1612" y="1"/>
                  </a:cubicBezTo>
                  <a:cubicBezTo>
                    <a:pt x="2493" y="1"/>
                    <a:pt x="3223" y="730"/>
                    <a:pt x="3223" y="161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80"/>
            <p:cNvSpPr/>
            <p:nvPr/>
          </p:nvSpPr>
          <p:spPr>
            <a:xfrm>
              <a:off x="8064675" y="2643950"/>
              <a:ext cx="34975" cy="34225"/>
            </a:xfrm>
            <a:custGeom>
              <a:rect b="b" l="l" r="r" t="t"/>
              <a:pathLst>
                <a:path extrusionOk="0" h="1369" w="1399">
                  <a:moveTo>
                    <a:pt x="517" y="0"/>
                  </a:moveTo>
                  <a:lnTo>
                    <a:pt x="517" y="487"/>
                  </a:lnTo>
                  <a:lnTo>
                    <a:pt x="0" y="487"/>
                  </a:lnTo>
                  <a:lnTo>
                    <a:pt x="0" y="851"/>
                  </a:lnTo>
                  <a:lnTo>
                    <a:pt x="517" y="851"/>
                  </a:lnTo>
                  <a:lnTo>
                    <a:pt x="517" y="1368"/>
                  </a:lnTo>
                  <a:lnTo>
                    <a:pt x="912" y="1368"/>
                  </a:lnTo>
                  <a:lnTo>
                    <a:pt x="912" y="851"/>
                  </a:lnTo>
                  <a:lnTo>
                    <a:pt x="1398" y="851"/>
                  </a:lnTo>
                  <a:lnTo>
                    <a:pt x="1398" y="487"/>
                  </a:lnTo>
                  <a:lnTo>
                    <a:pt x="912" y="487"/>
                  </a:lnTo>
                  <a:lnTo>
                    <a:pt x="9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80"/>
            <p:cNvSpPr/>
            <p:nvPr/>
          </p:nvSpPr>
          <p:spPr>
            <a:xfrm>
              <a:off x="8067700" y="2770100"/>
              <a:ext cx="30425" cy="13700"/>
            </a:xfrm>
            <a:custGeom>
              <a:rect b="b" l="l" r="r" t="t"/>
              <a:pathLst>
                <a:path extrusionOk="0" h="548" w="1217">
                  <a:moveTo>
                    <a:pt x="1" y="0"/>
                  </a:moveTo>
                  <a:lnTo>
                    <a:pt x="1" y="547"/>
                  </a:lnTo>
                  <a:lnTo>
                    <a:pt x="1217" y="547"/>
                  </a:lnTo>
                  <a:lnTo>
                    <a:pt x="121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80"/>
            <p:cNvSpPr/>
            <p:nvPr/>
          </p:nvSpPr>
          <p:spPr>
            <a:xfrm>
              <a:off x="7364050" y="2612800"/>
              <a:ext cx="189225" cy="202900"/>
            </a:xfrm>
            <a:custGeom>
              <a:rect b="b" l="l" r="r" t="t"/>
              <a:pathLst>
                <a:path extrusionOk="0" h="8116" w="7569">
                  <a:moveTo>
                    <a:pt x="1611" y="0"/>
                  </a:moveTo>
                  <a:cubicBezTo>
                    <a:pt x="730" y="0"/>
                    <a:pt x="0" y="730"/>
                    <a:pt x="0" y="1611"/>
                  </a:cubicBezTo>
                  <a:lnTo>
                    <a:pt x="0" y="6505"/>
                  </a:lnTo>
                  <a:cubicBezTo>
                    <a:pt x="0" y="7417"/>
                    <a:pt x="730" y="8116"/>
                    <a:pt x="1611" y="8116"/>
                  </a:cubicBezTo>
                  <a:lnTo>
                    <a:pt x="5928" y="8116"/>
                  </a:lnTo>
                  <a:cubicBezTo>
                    <a:pt x="6839" y="8116"/>
                    <a:pt x="7539" y="7417"/>
                    <a:pt x="7539" y="6505"/>
                  </a:cubicBezTo>
                  <a:lnTo>
                    <a:pt x="7539" y="1611"/>
                  </a:lnTo>
                  <a:cubicBezTo>
                    <a:pt x="7569" y="730"/>
                    <a:pt x="6839" y="0"/>
                    <a:pt x="59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80"/>
            <p:cNvSpPr/>
            <p:nvPr/>
          </p:nvSpPr>
          <p:spPr>
            <a:xfrm>
              <a:off x="7331375" y="2698650"/>
              <a:ext cx="281950" cy="120850"/>
            </a:xfrm>
            <a:custGeom>
              <a:rect b="b" l="l" r="r" t="t"/>
              <a:pathLst>
                <a:path extrusionOk="0" h="4834" w="11278">
                  <a:moveTo>
                    <a:pt x="122" y="4013"/>
                  </a:moveTo>
                  <a:lnTo>
                    <a:pt x="2371" y="1764"/>
                  </a:lnTo>
                  <a:cubicBezTo>
                    <a:pt x="2584" y="1551"/>
                    <a:pt x="2949" y="1581"/>
                    <a:pt x="3131" y="1794"/>
                  </a:cubicBezTo>
                  <a:lnTo>
                    <a:pt x="4256" y="2980"/>
                  </a:lnTo>
                  <a:lnTo>
                    <a:pt x="6262" y="305"/>
                  </a:lnTo>
                  <a:cubicBezTo>
                    <a:pt x="6475" y="31"/>
                    <a:pt x="6900" y="1"/>
                    <a:pt x="7143" y="274"/>
                  </a:cubicBezTo>
                  <a:lnTo>
                    <a:pt x="11277" y="4834"/>
                  </a:lnTo>
                  <a:lnTo>
                    <a:pt x="0" y="483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80"/>
            <p:cNvSpPr/>
            <p:nvPr/>
          </p:nvSpPr>
          <p:spPr>
            <a:xfrm>
              <a:off x="7383050" y="2646225"/>
              <a:ext cx="44100" cy="44100"/>
            </a:xfrm>
            <a:custGeom>
              <a:rect b="b" l="l" r="r" t="t"/>
              <a:pathLst>
                <a:path extrusionOk="0" h="1764" w="1764">
                  <a:moveTo>
                    <a:pt x="1763" y="882"/>
                  </a:moveTo>
                  <a:cubicBezTo>
                    <a:pt x="1763" y="1368"/>
                    <a:pt x="1368" y="1763"/>
                    <a:pt x="882" y="1763"/>
                  </a:cubicBezTo>
                  <a:cubicBezTo>
                    <a:pt x="395" y="1763"/>
                    <a:pt x="0" y="1368"/>
                    <a:pt x="0" y="882"/>
                  </a:cubicBezTo>
                  <a:cubicBezTo>
                    <a:pt x="0" y="396"/>
                    <a:pt x="395" y="1"/>
                    <a:pt x="882" y="1"/>
                  </a:cubicBezTo>
                  <a:cubicBezTo>
                    <a:pt x="1368" y="1"/>
                    <a:pt x="1763" y="396"/>
                    <a:pt x="1763" y="88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80"/>
            <p:cNvSpPr/>
            <p:nvPr/>
          </p:nvSpPr>
          <p:spPr>
            <a:xfrm>
              <a:off x="7605700" y="2630275"/>
              <a:ext cx="344250" cy="40300"/>
            </a:xfrm>
            <a:custGeom>
              <a:rect b="b" l="l" r="r" t="t"/>
              <a:pathLst>
                <a:path extrusionOk="0" h="1612" w="13770">
                  <a:moveTo>
                    <a:pt x="0" y="0"/>
                  </a:moveTo>
                  <a:lnTo>
                    <a:pt x="0" y="1611"/>
                  </a:lnTo>
                  <a:lnTo>
                    <a:pt x="13769" y="1611"/>
                  </a:lnTo>
                  <a:lnTo>
                    <a:pt x="137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80"/>
            <p:cNvSpPr/>
            <p:nvPr/>
          </p:nvSpPr>
          <p:spPr>
            <a:xfrm>
              <a:off x="7605700" y="2696375"/>
              <a:ext cx="180875" cy="18275"/>
            </a:xfrm>
            <a:custGeom>
              <a:rect b="b" l="l" r="r" t="t"/>
              <a:pathLst>
                <a:path extrusionOk="0" h="731" w="7235">
                  <a:moveTo>
                    <a:pt x="0" y="1"/>
                  </a:moveTo>
                  <a:lnTo>
                    <a:pt x="0" y="730"/>
                  </a:lnTo>
                  <a:lnTo>
                    <a:pt x="7234" y="730"/>
                  </a:lnTo>
                  <a:lnTo>
                    <a:pt x="72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9" name="Google Shape;1619;p80"/>
          <p:cNvSpPr/>
          <p:nvPr/>
        </p:nvSpPr>
        <p:spPr>
          <a:xfrm rot="-256">
            <a:off x="5952686" y="1308144"/>
            <a:ext cx="561499" cy="715577"/>
          </a:xfrm>
          <a:custGeom>
            <a:rect b="b" l="l" r="r" t="t"/>
            <a:pathLst>
              <a:path extrusionOk="0" fill="none" h="10517" w="8360">
                <a:moveTo>
                  <a:pt x="1" y="0"/>
                </a:moveTo>
                <a:lnTo>
                  <a:pt x="1" y="6717"/>
                </a:lnTo>
                <a:cubicBezTo>
                  <a:pt x="1" y="8815"/>
                  <a:pt x="1703" y="10517"/>
                  <a:pt x="3800" y="10517"/>
                </a:cubicBezTo>
                <a:lnTo>
                  <a:pt x="8359" y="10517"/>
                </a:lnTo>
              </a:path>
            </a:pathLst>
          </a:custGeom>
          <a:noFill/>
          <a:ln cap="rnd" cmpd="sng" w="28575">
            <a:solidFill>
              <a:srgbClr val="FFF1EF"/>
            </a:solidFill>
            <a:prstDash val="dot"/>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0" name="Google Shape;1620;p80"/>
          <p:cNvGrpSpPr/>
          <p:nvPr/>
        </p:nvGrpSpPr>
        <p:grpSpPr>
          <a:xfrm>
            <a:off x="1029036" y="2901007"/>
            <a:ext cx="387681" cy="387661"/>
            <a:chOff x="266768" y="1721375"/>
            <a:chExt cx="397907" cy="397887"/>
          </a:xfrm>
        </p:grpSpPr>
        <p:sp>
          <p:nvSpPr>
            <p:cNvPr id="1621" name="Google Shape;1621;p80"/>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80"/>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 name="Google Shape;1623;p80"/>
          <p:cNvGrpSpPr/>
          <p:nvPr/>
        </p:nvGrpSpPr>
        <p:grpSpPr>
          <a:xfrm>
            <a:off x="2087732" y="2900770"/>
            <a:ext cx="387661" cy="387661"/>
            <a:chOff x="1379798" y="1723250"/>
            <a:chExt cx="397887" cy="397887"/>
          </a:xfrm>
        </p:grpSpPr>
        <p:sp>
          <p:nvSpPr>
            <p:cNvPr id="1624" name="Google Shape;1624;p80"/>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80"/>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80"/>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80"/>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 name="Google Shape;1628;p80"/>
          <p:cNvGrpSpPr/>
          <p:nvPr/>
        </p:nvGrpSpPr>
        <p:grpSpPr>
          <a:xfrm>
            <a:off x="1556692" y="2900770"/>
            <a:ext cx="387641" cy="387661"/>
            <a:chOff x="864491" y="1723250"/>
            <a:chExt cx="397866" cy="397887"/>
          </a:xfrm>
        </p:grpSpPr>
        <p:sp>
          <p:nvSpPr>
            <p:cNvPr id="1629" name="Google Shape;1629;p80"/>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80"/>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80"/>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5" name="Shape 1635"/>
        <p:cNvGrpSpPr/>
        <p:nvPr/>
      </p:nvGrpSpPr>
      <p:grpSpPr>
        <a:xfrm>
          <a:off x="0" y="0"/>
          <a:ext cx="0" cy="0"/>
          <a:chOff x="0" y="0"/>
          <a:chExt cx="0" cy="0"/>
        </a:xfrm>
      </p:grpSpPr>
      <p:sp>
        <p:nvSpPr>
          <p:cNvPr id="1636" name="Google Shape;1636;p81"/>
          <p:cNvSpPr txBox="1"/>
          <p:nvPr>
            <p:ph type="title"/>
          </p:nvPr>
        </p:nvSpPr>
        <p:spPr>
          <a:xfrm>
            <a:off x="995350" y="539500"/>
            <a:ext cx="7153200" cy="4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a:t>
            </a:r>
            <a:r>
              <a:rPr b="1" lang="en">
                <a:solidFill>
                  <a:schemeClr val="accent5"/>
                </a:solidFill>
                <a:latin typeface="Ubuntu"/>
                <a:ea typeface="Ubuntu"/>
                <a:cs typeface="Ubuntu"/>
                <a:sym typeface="Ubuntu"/>
              </a:rPr>
              <a:t>pack</a:t>
            </a:r>
            <a:endParaRPr b="1">
              <a:solidFill>
                <a:schemeClr val="accent5"/>
              </a:solidFill>
              <a:latin typeface="Ubuntu"/>
              <a:ea typeface="Ubuntu"/>
              <a:cs typeface="Ubuntu"/>
              <a:sym typeface="Ubuntu"/>
            </a:endParaRPr>
          </a:p>
        </p:txBody>
      </p:sp>
      <p:grpSp>
        <p:nvGrpSpPr>
          <p:cNvPr id="1637" name="Google Shape;1637;p81"/>
          <p:cNvGrpSpPr/>
          <p:nvPr/>
        </p:nvGrpSpPr>
        <p:grpSpPr>
          <a:xfrm>
            <a:off x="1051356" y="1786211"/>
            <a:ext cx="310444" cy="308793"/>
            <a:chOff x="1930920" y="1722385"/>
            <a:chExt cx="256863" cy="255496"/>
          </a:xfrm>
        </p:grpSpPr>
        <p:sp>
          <p:nvSpPr>
            <p:cNvPr id="1638" name="Google Shape;1638;p81"/>
            <p:cNvSpPr/>
            <p:nvPr/>
          </p:nvSpPr>
          <p:spPr>
            <a:xfrm>
              <a:off x="2057607" y="1759769"/>
              <a:ext cx="88634" cy="94884"/>
            </a:xfrm>
            <a:custGeom>
              <a:rect b="b" l="l" r="r" t="t"/>
              <a:pathLst>
                <a:path extrusionOk="0" h="3264" w="3049">
                  <a:moveTo>
                    <a:pt x="1525" y="858"/>
                  </a:moveTo>
                  <a:cubicBezTo>
                    <a:pt x="1953" y="858"/>
                    <a:pt x="2310" y="1191"/>
                    <a:pt x="2310" y="1620"/>
                  </a:cubicBezTo>
                  <a:cubicBezTo>
                    <a:pt x="2310" y="2049"/>
                    <a:pt x="1953" y="2406"/>
                    <a:pt x="1525" y="2406"/>
                  </a:cubicBezTo>
                  <a:cubicBezTo>
                    <a:pt x="1096" y="2406"/>
                    <a:pt x="762" y="2049"/>
                    <a:pt x="762" y="1620"/>
                  </a:cubicBezTo>
                  <a:cubicBezTo>
                    <a:pt x="762" y="1191"/>
                    <a:pt x="1096" y="858"/>
                    <a:pt x="1525" y="858"/>
                  </a:cubicBezTo>
                  <a:close/>
                  <a:moveTo>
                    <a:pt x="1310" y="1"/>
                  </a:moveTo>
                  <a:lnTo>
                    <a:pt x="1310" y="120"/>
                  </a:lnTo>
                  <a:cubicBezTo>
                    <a:pt x="1310" y="239"/>
                    <a:pt x="1239" y="334"/>
                    <a:pt x="1143" y="358"/>
                  </a:cubicBezTo>
                  <a:cubicBezTo>
                    <a:pt x="953" y="429"/>
                    <a:pt x="786" y="525"/>
                    <a:pt x="643" y="644"/>
                  </a:cubicBezTo>
                  <a:cubicBezTo>
                    <a:pt x="588" y="699"/>
                    <a:pt x="524" y="723"/>
                    <a:pt x="461" y="723"/>
                  </a:cubicBezTo>
                  <a:cubicBezTo>
                    <a:pt x="417" y="723"/>
                    <a:pt x="373" y="711"/>
                    <a:pt x="334" y="691"/>
                  </a:cubicBezTo>
                  <a:lnTo>
                    <a:pt x="215" y="620"/>
                  </a:lnTo>
                  <a:lnTo>
                    <a:pt x="0" y="1001"/>
                  </a:lnTo>
                  <a:lnTo>
                    <a:pt x="119" y="1049"/>
                  </a:lnTo>
                  <a:cubicBezTo>
                    <a:pt x="215" y="1120"/>
                    <a:pt x="262" y="1239"/>
                    <a:pt x="239" y="1334"/>
                  </a:cubicBezTo>
                  <a:cubicBezTo>
                    <a:pt x="215" y="1430"/>
                    <a:pt x="215" y="1525"/>
                    <a:pt x="215" y="1620"/>
                  </a:cubicBezTo>
                  <a:cubicBezTo>
                    <a:pt x="215" y="1715"/>
                    <a:pt x="215" y="1811"/>
                    <a:pt x="239" y="1906"/>
                  </a:cubicBezTo>
                  <a:cubicBezTo>
                    <a:pt x="262" y="2025"/>
                    <a:pt x="215" y="2144"/>
                    <a:pt x="119" y="2192"/>
                  </a:cubicBezTo>
                  <a:lnTo>
                    <a:pt x="0" y="2263"/>
                  </a:lnTo>
                  <a:lnTo>
                    <a:pt x="215" y="2620"/>
                  </a:lnTo>
                  <a:lnTo>
                    <a:pt x="334" y="2549"/>
                  </a:lnTo>
                  <a:cubicBezTo>
                    <a:pt x="368" y="2532"/>
                    <a:pt x="404" y="2524"/>
                    <a:pt x="442" y="2524"/>
                  </a:cubicBezTo>
                  <a:cubicBezTo>
                    <a:pt x="510" y="2524"/>
                    <a:pt x="582" y="2550"/>
                    <a:pt x="643" y="2596"/>
                  </a:cubicBezTo>
                  <a:cubicBezTo>
                    <a:pt x="786" y="2716"/>
                    <a:pt x="953" y="2811"/>
                    <a:pt x="1143" y="2882"/>
                  </a:cubicBezTo>
                  <a:cubicBezTo>
                    <a:pt x="1239" y="2906"/>
                    <a:pt x="1310" y="3025"/>
                    <a:pt x="1310" y="3120"/>
                  </a:cubicBezTo>
                  <a:lnTo>
                    <a:pt x="1310" y="3263"/>
                  </a:lnTo>
                  <a:lnTo>
                    <a:pt x="1739" y="3263"/>
                  </a:lnTo>
                  <a:lnTo>
                    <a:pt x="1739" y="3120"/>
                  </a:lnTo>
                  <a:cubicBezTo>
                    <a:pt x="1739" y="3025"/>
                    <a:pt x="1810" y="2906"/>
                    <a:pt x="1929" y="2882"/>
                  </a:cubicBezTo>
                  <a:cubicBezTo>
                    <a:pt x="2120" y="2835"/>
                    <a:pt x="2287" y="2716"/>
                    <a:pt x="2429" y="2596"/>
                  </a:cubicBezTo>
                  <a:cubicBezTo>
                    <a:pt x="2476" y="2550"/>
                    <a:pt x="2542" y="2524"/>
                    <a:pt x="2608" y="2524"/>
                  </a:cubicBezTo>
                  <a:cubicBezTo>
                    <a:pt x="2645" y="2524"/>
                    <a:pt x="2681" y="2532"/>
                    <a:pt x="2715" y="2549"/>
                  </a:cubicBezTo>
                  <a:lnTo>
                    <a:pt x="2834" y="2620"/>
                  </a:lnTo>
                  <a:lnTo>
                    <a:pt x="3049" y="2263"/>
                  </a:lnTo>
                  <a:lnTo>
                    <a:pt x="2930" y="2192"/>
                  </a:lnTo>
                  <a:cubicBezTo>
                    <a:pt x="2834" y="2144"/>
                    <a:pt x="2787" y="2025"/>
                    <a:pt x="2810" y="1906"/>
                  </a:cubicBezTo>
                  <a:cubicBezTo>
                    <a:pt x="2834" y="1811"/>
                    <a:pt x="2858" y="1715"/>
                    <a:pt x="2858" y="1620"/>
                  </a:cubicBezTo>
                  <a:cubicBezTo>
                    <a:pt x="2858" y="1525"/>
                    <a:pt x="2834" y="1430"/>
                    <a:pt x="2810" y="1334"/>
                  </a:cubicBezTo>
                  <a:cubicBezTo>
                    <a:pt x="2787" y="1239"/>
                    <a:pt x="2834" y="1120"/>
                    <a:pt x="2930" y="1049"/>
                  </a:cubicBezTo>
                  <a:lnTo>
                    <a:pt x="3049" y="1001"/>
                  </a:lnTo>
                  <a:lnTo>
                    <a:pt x="2834" y="620"/>
                  </a:lnTo>
                  <a:lnTo>
                    <a:pt x="2715" y="691"/>
                  </a:lnTo>
                  <a:cubicBezTo>
                    <a:pt x="2676" y="711"/>
                    <a:pt x="2632" y="723"/>
                    <a:pt x="2590" y="723"/>
                  </a:cubicBezTo>
                  <a:cubicBezTo>
                    <a:pt x="2530" y="723"/>
                    <a:pt x="2471" y="699"/>
                    <a:pt x="2429" y="644"/>
                  </a:cubicBezTo>
                  <a:cubicBezTo>
                    <a:pt x="2287" y="525"/>
                    <a:pt x="2120" y="429"/>
                    <a:pt x="1929" y="358"/>
                  </a:cubicBezTo>
                  <a:cubicBezTo>
                    <a:pt x="1810" y="334"/>
                    <a:pt x="1739" y="239"/>
                    <a:pt x="1739" y="120"/>
                  </a:cubicBezTo>
                  <a:lnTo>
                    <a:pt x="173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81"/>
            <p:cNvSpPr/>
            <p:nvPr/>
          </p:nvSpPr>
          <p:spPr>
            <a:xfrm>
              <a:off x="2094294" y="1799246"/>
              <a:ext cx="15262" cy="15262"/>
            </a:xfrm>
            <a:custGeom>
              <a:rect b="b" l="l" r="r" t="t"/>
              <a:pathLst>
                <a:path extrusionOk="0" h="525" w="525">
                  <a:moveTo>
                    <a:pt x="263" y="0"/>
                  </a:moveTo>
                  <a:cubicBezTo>
                    <a:pt x="120" y="0"/>
                    <a:pt x="1" y="119"/>
                    <a:pt x="1" y="262"/>
                  </a:cubicBezTo>
                  <a:cubicBezTo>
                    <a:pt x="1" y="405"/>
                    <a:pt x="120" y="524"/>
                    <a:pt x="263" y="524"/>
                  </a:cubicBezTo>
                  <a:cubicBezTo>
                    <a:pt x="405" y="524"/>
                    <a:pt x="524" y="405"/>
                    <a:pt x="524" y="262"/>
                  </a:cubicBezTo>
                  <a:cubicBezTo>
                    <a:pt x="524" y="119"/>
                    <a:pt x="405" y="0"/>
                    <a:pt x="2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81"/>
            <p:cNvSpPr/>
            <p:nvPr/>
          </p:nvSpPr>
          <p:spPr>
            <a:xfrm>
              <a:off x="2017462" y="1722385"/>
              <a:ext cx="170321" cy="169653"/>
            </a:xfrm>
            <a:custGeom>
              <a:rect b="b" l="l" r="r" t="t"/>
              <a:pathLst>
                <a:path extrusionOk="0" h="5836" w="5859">
                  <a:moveTo>
                    <a:pt x="3382" y="763"/>
                  </a:moveTo>
                  <a:cubicBezTo>
                    <a:pt x="3525" y="763"/>
                    <a:pt x="3644" y="882"/>
                    <a:pt x="3644" y="1025"/>
                  </a:cubicBezTo>
                  <a:lnTo>
                    <a:pt x="3644" y="1239"/>
                  </a:lnTo>
                  <a:cubicBezTo>
                    <a:pt x="3763" y="1287"/>
                    <a:pt x="3882" y="1358"/>
                    <a:pt x="4001" y="1430"/>
                  </a:cubicBezTo>
                  <a:lnTo>
                    <a:pt x="4191" y="1334"/>
                  </a:lnTo>
                  <a:cubicBezTo>
                    <a:pt x="4230" y="1311"/>
                    <a:pt x="4270" y="1301"/>
                    <a:pt x="4310" y="1301"/>
                  </a:cubicBezTo>
                  <a:cubicBezTo>
                    <a:pt x="4395" y="1301"/>
                    <a:pt x="4476" y="1349"/>
                    <a:pt x="4525" y="1430"/>
                  </a:cubicBezTo>
                  <a:lnTo>
                    <a:pt x="5001" y="2239"/>
                  </a:lnTo>
                  <a:cubicBezTo>
                    <a:pt x="5049" y="2311"/>
                    <a:pt x="5049" y="2382"/>
                    <a:pt x="5025" y="2430"/>
                  </a:cubicBezTo>
                  <a:cubicBezTo>
                    <a:pt x="5025" y="2501"/>
                    <a:pt x="4977" y="2573"/>
                    <a:pt x="4906" y="2596"/>
                  </a:cubicBezTo>
                  <a:lnTo>
                    <a:pt x="4739" y="2692"/>
                  </a:lnTo>
                  <a:cubicBezTo>
                    <a:pt x="4739" y="2763"/>
                    <a:pt x="4739" y="2835"/>
                    <a:pt x="4739" y="2906"/>
                  </a:cubicBezTo>
                  <a:cubicBezTo>
                    <a:pt x="4739" y="2978"/>
                    <a:pt x="4739" y="3049"/>
                    <a:pt x="4739" y="3120"/>
                  </a:cubicBezTo>
                  <a:lnTo>
                    <a:pt x="4906" y="3216"/>
                  </a:lnTo>
                  <a:cubicBezTo>
                    <a:pt x="4977" y="3263"/>
                    <a:pt x="5025" y="3311"/>
                    <a:pt x="5025" y="3382"/>
                  </a:cubicBezTo>
                  <a:cubicBezTo>
                    <a:pt x="5049" y="3454"/>
                    <a:pt x="5049" y="3525"/>
                    <a:pt x="5001" y="3573"/>
                  </a:cubicBezTo>
                  <a:lnTo>
                    <a:pt x="4525" y="4383"/>
                  </a:lnTo>
                  <a:cubicBezTo>
                    <a:pt x="4501" y="4454"/>
                    <a:pt x="4453" y="4502"/>
                    <a:pt x="4382" y="4502"/>
                  </a:cubicBezTo>
                  <a:cubicBezTo>
                    <a:pt x="4352" y="4511"/>
                    <a:pt x="4323" y="4517"/>
                    <a:pt x="4295" y="4517"/>
                  </a:cubicBezTo>
                  <a:cubicBezTo>
                    <a:pt x="4255" y="4517"/>
                    <a:pt x="4219" y="4506"/>
                    <a:pt x="4191" y="4478"/>
                  </a:cubicBezTo>
                  <a:lnTo>
                    <a:pt x="4001" y="4383"/>
                  </a:lnTo>
                  <a:cubicBezTo>
                    <a:pt x="3882" y="4454"/>
                    <a:pt x="3763" y="4525"/>
                    <a:pt x="3644" y="4597"/>
                  </a:cubicBezTo>
                  <a:lnTo>
                    <a:pt x="3644" y="4787"/>
                  </a:lnTo>
                  <a:cubicBezTo>
                    <a:pt x="3644" y="4930"/>
                    <a:pt x="3525" y="5049"/>
                    <a:pt x="3382" y="5049"/>
                  </a:cubicBezTo>
                  <a:lnTo>
                    <a:pt x="2429" y="5049"/>
                  </a:lnTo>
                  <a:cubicBezTo>
                    <a:pt x="2286" y="5049"/>
                    <a:pt x="2191" y="4930"/>
                    <a:pt x="2191" y="4787"/>
                  </a:cubicBezTo>
                  <a:lnTo>
                    <a:pt x="2191" y="4597"/>
                  </a:lnTo>
                  <a:cubicBezTo>
                    <a:pt x="2048" y="4525"/>
                    <a:pt x="1929" y="4454"/>
                    <a:pt x="1834" y="4383"/>
                  </a:cubicBezTo>
                  <a:lnTo>
                    <a:pt x="1643" y="4478"/>
                  </a:lnTo>
                  <a:cubicBezTo>
                    <a:pt x="1601" y="4506"/>
                    <a:pt x="1560" y="4517"/>
                    <a:pt x="1523" y="4517"/>
                  </a:cubicBezTo>
                  <a:cubicBezTo>
                    <a:pt x="1496" y="4517"/>
                    <a:pt x="1473" y="4511"/>
                    <a:pt x="1453" y="4502"/>
                  </a:cubicBezTo>
                  <a:cubicBezTo>
                    <a:pt x="1381" y="4502"/>
                    <a:pt x="1334" y="4454"/>
                    <a:pt x="1286" y="4383"/>
                  </a:cubicBezTo>
                  <a:lnTo>
                    <a:pt x="810" y="3573"/>
                  </a:lnTo>
                  <a:cubicBezTo>
                    <a:pt x="786" y="3525"/>
                    <a:pt x="762" y="3454"/>
                    <a:pt x="786" y="3382"/>
                  </a:cubicBezTo>
                  <a:cubicBezTo>
                    <a:pt x="810" y="3311"/>
                    <a:pt x="857" y="3263"/>
                    <a:pt x="905" y="3216"/>
                  </a:cubicBezTo>
                  <a:lnTo>
                    <a:pt x="1096" y="3120"/>
                  </a:lnTo>
                  <a:cubicBezTo>
                    <a:pt x="1096" y="3049"/>
                    <a:pt x="1072" y="2978"/>
                    <a:pt x="1072" y="2906"/>
                  </a:cubicBezTo>
                  <a:cubicBezTo>
                    <a:pt x="1072" y="2835"/>
                    <a:pt x="1096" y="2763"/>
                    <a:pt x="1096" y="2692"/>
                  </a:cubicBezTo>
                  <a:lnTo>
                    <a:pt x="905" y="2596"/>
                  </a:lnTo>
                  <a:cubicBezTo>
                    <a:pt x="857" y="2573"/>
                    <a:pt x="810" y="2501"/>
                    <a:pt x="786" y="2430"/>
                  </a:cubicBezTo>
                  <a:cubicBezTo>
                    <a:pt x="762" y="2382"/>
                    <a:pt x="786" y="2311"/>
                    <a:pt x="810" y="2239"/>
                  </a:cubicBezTo>
                  <a:lnTo>
                    <a:pt x="1286" y="1430"/>
                  </a:lnTo>
                  <a:cubicBezTo>
                    <a:pt x="1335" y="1349"/>
                    <a:pt x="1427" y="1301"/>
                    <a:pt x="1519" y="1301"/>
                  </a:cubicBezTo>
                  <a:cubicBezTo>
                    <a:pt x="1562" y="1301"/>
                    <a:pt x="1605" y="1311"/>
                    <a:pt x="1643" y="1334"/>
                  </a:cubicBezTo>
                  <a:lnTo>
                    <a:pt x="1834" y="1430"/>
                  </a:lnTo>
                  <a:cubicBezTo>
                    <a:pt x="1929" y="1358"/>
                    <a:pt x="2048" y="1287"/>
                    <a:pt x="2191" y="1239"/>
                  </a:cubicBezTo>
                  <a:lnTo>
                    <a:pt x="2191" y="1025"/>
                  </a:lnTo>
                  <a:cubicBezTo>
                    <a:pt x="2191" y="882"/>
                    <a:pt x="2286" y="763"/>
                    <a:pt x="2429" y="763"/>
                  </a:cubicBezTo>
                  <a:close/>
                  <a:moveTo>
                    <a:pt x="2929" y="1"/>
                  </a:moveTo>
                  <a:cubicBezTo>
                    <a:pt x="1310" y="1"/>
                    <a:pt x="0" y="1287"/>
                    <a:pt x="0" y="2906"/>
                  </a:cubicBezTo>
                  <a:cubicBezTo>
                    <a:pt x="0" y="4525"/>
                    <a:pt x="1310" y="5835"/>
                    <a:pt x="2929" y="5835"/>
                  </a:cubicBezTo>
                  <a:cubicBezTo>
                    <a:pt x="4549" y="5835"/>
                    <a:pt x="5859" y="4525"/>
                    <a:pt x="5859" y="2906"/>
                  </a:cubicBezTo>
                  <a:cubicBezTo>
                    <a:pt x="5859" y="1287"/>
                    <a:pt x="4549" y="1"/>
                    <a:pt x="29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81"/>
            <p:cNvSpPr/>
            <p:nvPr/>
          </p:nvSpPr>
          <p:spPr>
            <a:xfrm>
              <a:off x="1930920" y="1871921"/>
              <a:ext cx="106629" cy="105960"/>
            </a:xfrm>
            <a:custGeom>
              <a:rect b="b" l="l" r="r" t="t"/>
              <a:pathLst>
                <a:path extrusionOk="0" h="3645" w="3668">
                  <a:moveTo>
                    <a:pt x="3311" y="1"/>
                  </a:moveTo>
                  <a:lnTo>
                    <a:pt x="119" y="3192"/>
                  </a:lnTo>
                  <a:cubicBezTo>
                    <a:pt x="0" y="3311"/>
                    <a:pt x="0" y="3454"/>
                    <a:pt x="119" y="3573"/>
                  </a:cubicBezTo>
                  <a:cubicBezTo>
                    <a:pt x="167" y="3620"/>
                    <a:pt x="233" y="3644"/>
                    <a:pt x="298" y="3644"/>
                  </a:cubicBezTo>
                  <a:cubicBezTo>
                    <a:pt x="364" y="3644"/>
                    <a:pt x="429" y="3620"/>
                    <a:pt x="477" y="3573"/>
                  </a:cubicBezTo>
                  <a:lnTo>
                    <a:pt x="3668" y="358"/>
                  </a:lnTo>
                  <a:cubicBezTo>
                    <a:pt x="3549" y="263"/>
                    <a:pt x="3406" y="143"/>
                    <a:pt x="33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81"/>
            <p:cNvSpPr/>
            <p:nvPr/>
          </p:nvSpPr>
          <p:spPr>
            <a:xfrm>
              <a:off x="2022985" y="1905148"/>
              <a:ext cx="164798" cy="35349"/>
            </a:xfrm>
            <a:custGeom>
              <a:rect b="b" l="l" r="r" t="t"/>
              <a:pathLst>
                <a:path extrusionOk="0" h="1216" w="5669">
                  <a:moveTo>
                    <a:pt x="1287" y="1"/>
                  </a:moveTo>
                  <a:cubicBezTo>
                    <a:pt x="1144" y="1"/>
                    <a:pt x="1025" y="120"/>
                    <a:pt x="1025" y="263"/>
                  </a:cubicBezTo>
                  <a:lnTo>
                    <a:pt x="1025" y="358"/>
                  </a:lnTo>
                  <a:lnTo>
                    <a:pt x="239" y="358"/>
                  </a:lnTo>
                  <a:cubicBezTo>
                    <a:pt x="96" y="358"/>
                    <a:pt x="1" y="477"/>
                    <a:pt x="1" y="596"/>
                  </a:cubicBezTo>
                  <a:cubicBezTo>
                    <a:pt x="1" y="739"/>
                    <a:pt x="96" y="858"/>
                    <a:pt x="239" y="858"/>
                  </a:cubicBezTo>
                  <a:lnTo>
                    <a:pt x="1025" y="858"/>
                  </a:lnTo>
                  <a:lnTo>
                    <a:pt x="1025" y="953"/>
                  </a:lnTo>
                  <a:cubicBezTo>
                    <a:pt x="1025" y="1096"/>
                    <a:pt x="1144" y="1215"/>
                    <a:pt x="1287" y="1215"/>
                  </a:cubicBezTo>
                  <a:cubicBezTo>
                    <a:pt x="1430" y="1215"/>
                    <a:pt x="1549" y="1096"/>
                    <a:pt x="1549" y="953"/>
                  </a:cubicBezTo>
                  <a:lnTo>
                    <a:pt x="1549" y="858"/>
                  </a:lnTo>
                  <a:lnTo>
                    <a:pt x="5407" y="858"/>
                  </a:lnTo>
                  <a:cubicBezTo>
                    <a:pt x="5549" y="858"/>
                    <a:pt x="5669" y="739"/>
                    <a:pt x="5669" y="596"/>
                  </a:cubicBezTo>
                  <a:cubicBezTo>
                    <a:pt x="5669" y="477"/>
                    <a:pt x="5549" y="358"/>
                    <a:pt x="5407" y="358"/>
                  </a:cubicBezTo>
                  <a:lnTo>
                    <a:pt x="1549" y="358"/>
                  </a:lnTo>
                  <a:lnTo>
                    <a:pt x="1549" y="263"/>
                  </a:lnTo>
                  <a:cubicBezTo>
                    <a:pt x="1549" y="120"/>
                    <a:pt x="1430" y="1"/>
                    <a:pt x="12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81"/>
            <p:cNvSpPr/>
            <p:nvPr/>
          </p:nvSpPr>
          <p:spPr>
            <a:xfrm>
              <a:off x="2022985" y="1942532"/>
              <a:ext cx="164798" cy="35349"/>
            </a:xfrm>
            <a:custGeom>
              <a:rect b="b" l="l" r="r" t="t"/>
              <a:pathLst>
                <a:path extrusionOk="0" h="1216" w="5669">
                  <a:moveTo>
                    <a:pt x="4383" y="1"/>
                  </a:moveTo>
                  <a:cubicBezTo>
                    <a:pt x="4240" y="1"/>
                    <a:pt x="4121" y="120"/>
                    <a:pt x="4121" y="263"/>
                  </a:cubicBezTo>
                  <a:lnTo>
                    <a:pt x="4121" y="358"/>
                  </a:lnTo>
                  <a:lnTo>
                    <a:pt x="239" y="358"/>
                  </a:lnTo>
                  <a:cubicBezTo>
                    <a:pt x="120" y="358"/>
                    <a:pt x="1" y="477"/>
                    <a:pt x="1" y="620"/>
                  </a:cubicBezTo>
                  <a:cubicBezTo>
                    <a:pt x="1" y="763"/>
                    <a:pt x="96" y="858"/>
                    <a:pt x="239" y="858"/>
                  </a:cubicBezTo>
                  <a:lnTo>
                    <a:pt x="4121" y="858"/>
                  </a:lnTo>
                  <a:lnTo>
                    <a:pt x="4121" y="953"/>
                  </a:lnTo>
                  <a:cubicBezTo>
                    <a:pt x="4121" y="1096"/>
                    <a:pt x="4240" y="1215"/>
                    <a:pt x="4383" y="1215"/>
                  </a:cubicBezTo>
                  <a:cubicBezTo>
                    <a:pt x="4525" y="1215"/>
                    <a:pt x="4621" y="1096"/>
                    <a:pt x="4621" y="953"/>
                  </a:cubicBezTo>
                  <a:lnTo>
                    <a:pt x="4621" y="858"/>
                  </a:lnTo>
                  <a:lnTo>
                    <a:pt x="5407" y="858"/>
                  </a:lnTo>
                  <a:cubicBezTo>
                    <a:pt x="5549" y="858"/>
                    <a:pt x="5669" y="763"/>
                    <a:pt x="5669" y="620"/>
                  </a:cubicBezTo>
                  <a:cubicBezTo>
                    <a:pt x="5669" y="477"/>
                    <a:pt x="5549" y="358"/>
                    <a:pt x="5407" y="358"/>
                  </a:cubicBezTo>
                  <a:lnTo>
                    <a:pt x="4621" y="358"/>
                  </a:lnTo>
                  <a:lnTo>
                    <a:pt x="4621" y="263"/>
                  </a:lnTo>
                  <a:cubicBezTo>
                    <a:pt x="4621" y="120"/>
                    <a:pt x="4525" y="1"/>
                    <a:pt x="43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 name="Google Shape;1644;p81"/>
          <p:cNvGrpSpPr/>
          <p:nvPr/>
        </p:nvGrpSpPr>
        <p:grpSpPr>
          <a:xfrm>
            <a:off x="1763292" y="1786211"/>
            <a:ext cx="308758" cy="308793"/>
            <a:chOff x="2475750" y="1722385"/>
            <a:chExt cx="255467" cy="255496"/>
          </a:xfrm>
        </p:grpSpPr>
        <p:sp>
          <p:nvSpPr>
            <p:cNvPr id="1645" name="Google Shape;1645;p81"/>
            <p:cNvSpPr/>
            <p:nvPr/>
          </p:nvSpPr>
          <p:spPr>
            <a:xfrm>
              <a:off x="2475750" y="1722385"/>
              <a:ext cx="180699" cy="39506"/>
            </a:xfrm>
            <a:custGeom>
              <a:rect b="b" l="l" r="r" t="t"/>
              <a:pathLst>
                <a:path extrusionOk="0" h="1359" w="6216">
                  <a:moveTo>
                    <a:pt x="953" y="1"/>
                  </a:moveTo>
                  <a:cubicBezTo>
                    <a:pt x="429" y="1"/>
                    <a:pt x="0" y="406"/>
                    <a:pt x="0" y="929"/>
                  </a:cubicBezTo>
                  <a:lnTo>
                    <a:pt x="0" y="1358"/>
                  </a:lnTo>
                  <a:lnTo>
                    <a:pt x="6216" y="1358"/>
                  </a:lnTo>
                  <a:lnTo>
                    <a:pt x="62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81"/>
            <p:cNvSpPr/>
            <p:nvPr/>
          </p:nvSpPr>
          <p:spPr>
            <a:xfrm>
              <a:off x="2671653" y="1722385"/>
              <a:ext cx="59564" cy="39506"/>
            </a:xfrm>
            <a:custGeom>
              <a:rect b="b" l="l" r="r" t="t"/>
              <a:pathLst>
                <a:path extrusionOk="0" h="1359" w="2049">
                  <a:moveTo>
                    <a:pt x="1" y="1"/>
                  </a:moveTo>
                  <a:lnTo>
                    <a:pt x="1" y="1358"/>
                  </a:lnTo>
                  <a:lnTo>
                    <a:pt x="2049" y="1358"/>
                  </a:lnTo>
                  <a:lnTo>
                    <a:pt x="2049" y="929"/>
                  </a:lnTo>
                  <a:cubicBezTo>
                    <a:pt x="2049" y="406"/>
                    <a:pt x="1620" y="1"/>
                    <a:pt x="10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81"/>
            <p:cNvSpPr/>
            <p:nvPr/>
          </p:nvSpPr>
          <p:spPr>
            <a:xfrm>
              <a:off x="2475750" y="1777095"/>
              <a:ext cx="255467" cy="160612"/>
            </a:xfrm>
            <a:custGeom>
              <a:rect b="b" l="l" r="r" t="t"/>
              <a:pathLst>
                <a:path extrusionOk="0" h="5525" w="8788">
                  <a:moveTo>
                    <a:pt x="0" y="0"/>
                  </a:moveTo>
                  <a:lnTo>
                    <a:pt x="0" y="4572"/>
                  </a:lnTo>
                  <a:cubicBezTo>
                    <a:pt x="0" y="5096"/>
                    <a:pt x="429" y="5525"/>
                    <a:pt x="953" y="5525"/>
                  </a:cubicBezTo>
                  <a:lnTo>
                    <a:pt x="3001" y="5525"/>
                  </a:lnTo>
                  <a:cubicBezTo>
                    <a:pt x="2977" y="5358"/>
                    <a:pt x="2882" y="5215"/>
                    <a:pt x="2763" y="5120"/>
                  </a:cubicBezTo>
                  <a:cubicBezTo>
                    <a:pt x="2167" y="4620"/>
                    <a:pt x="1810" y="3906"/>
                    <a:pt x="1810" y="3120"/>
                  </a:cubicBezTo>
                  <a:cubicBezTo>
                    <a:pt x="1810" y="1691"/>
                    <a:pt x="2977" y="548"/>
                    <a:pt x="4406" y="548"/>
                  </a:cubicBezTo>
                  <a:cubicBezTo>
                    <a:pt x="5811" y="548"/>
                    <a:pt x="6978" y="1691"/>
                    <a:pt x="6978" y="3120"/>
                  </a:cubicBezTo>
                  <a:cubicBezTo>
                    <a:pt x="6978" y="3906"/>
                    <a:pt x="6621" y="4620"/>
                    <a:pt x="6025" y="5120"/>
                  </a:cubicBezTo>
                  <a:cubicBezTo>
                    <a:pt x="5906" y="5215"/>
                    <a:pt x="5811" y="5358"/>
                    <a:pt x="5787" y="5525"/>
                  </a:cubicBezTo>
                  <a:lnTo>
                    <a:pt x="7859" y="5525"/>
                  </a:lnTo>
                  <a:cubicBezTo>
                    <a:pt x="8359" y="5525"/>
                    <a:pt x="8788" y="5096"/>
                    <a:pt x="8788" y="4572"/>
                  </a:cubicBezTo>
                  <a:lnTo>
                    <a:pt x="87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81"/>
            <p:cNvSpPr/>
            <p:nvPr/>
          </p:nvSpPr>
          <p:spPr>
            <a:xfrm>
              <a:off x="2578890" y="1955003"/>
              <a:ext cx="49186" cy="22878"/>
            </a:xfrm>
            <a:custGeom>
              <a:rect b="b" l="l" r="r" t="t"/>
              <a:pathLst>
                <a:path extrusionOk="0" h="787" w="1692">
                  <a:moveTo>
                    <a:pt x="1" y="0"/>
                  </a:moveTo>
                  <a:cubicBezTo>
                    <a:pt x="25" y="453"/>
                    <a:pt x="406" y="786"/>
                    <a:pt x="834" y="786"/>
                  </a:cubicBezTo>
                  <a:cubicBezTo>
                    <a:pt x="1287" y="786"/>
                    <a:pt x="1668" y="453"/>
                    <a:pt x="1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81"/>
            <p:cNvSpPr/>
            <p:nvPr/>
          </p:nvSpPr>
          <p:spPr>
            <a:xfrm>
              <a:off x="2610751" y="1865700"/>
              <a:ext cx="15262" cy="14564"/>
            </a:xfrm>
            <a:custGeom>
              <a:rect b="b" l="l" r="r" t="t"/>
              <a:pathLst>
                <a:path extrusionOk="0" h="501" w="525">
                  <a:moveTo>
                    <a:pt x="262" y="0"/>
                  </a:moveTo>
                  <a:cubicBezTo>
                    <a:pt x="119" y="0"/>
                    <a:pt x="0" y="96"/>
                    <a:pt x="0" y="238"/>
                  </a:cubicBezTo>
                  <a:lnTo>
                    <a:pt x="0" y="500"/>
                  </a:lnTo>
                  <a:lnTo>
                    <a:pt x="262" y="500"/>
                  </a:lnTo>
                  <a:cubicBezTo>
                    <a:pt x="405" y="500"/>
                    <a:pt x="524" y="381"/>
                    <a:pt x="524" y="238"/>
                  </a:cubicBezTo>
                  <a:cubicBezTo>
                    <a:pt x="524" y="96"/>
                    <a:pt x="40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81"/>
            <p:cNvSpPr/>
            <p:nvPr/>
          </p:nvSpPr>
          <p:spPr>
            <a:xfrm>
              <a:off x="2580983" y="1865700"/>
              <a:ext cx="15262" cy="14564"/>
            </a:xfrm>
            <a:custGeom>
              <a:rect b="b" l="l" r="r" t="t"/>
              <a:pathLst>
                <a:path extrusionOk="0" h="501" w="525">
                  <a:moveTo>
                    <a:pt x="262" y="0"/>
                  </a:moveTo>
                  <a:cubicBezTo>
                    <a:pt x="119" y="0"/>
                    <a:pt x="0" y="96"/>
                    <a:pt x="0" y="238"/>
                  </a:cubicBezTo>
                  <a:cubicBezTo>
                    <a:pt x="0" y="381"/>
                    <a:pt x="119" y="500"/>
                    <a:pt x="262" y="500"/>
                  </a:cubicBezTo>
                  <a:lnTo>
                    <a:pt x="524" y="500"/>
                  </a:lnTo>
                  <a:lnTo>
                    <a:pt x="524" y="238"/>
                  </a:lnTo>
                  <a:cubicBezTo>
                    <a:pt x="524" y="96"/>
                    <a:pt x="40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81"/>
            <p:cNvSpPr/>
            <p:nvPr/>
          </p:nvSpPr>
          <p:spPr>
            <a:xfrm>
              <a:off x="2543599" y="1808229"/>
              <a:ext cx="119797" cy="132269"/>
            </a:xfrm>
            <a:custGeom>
              <a:rect b="b" l="l" r="r" t="t"/>
              <a:pathLst>
                <a:path extrusionOk="0" h="4550" w="4121">
                  <a:moveTo>
                    <a:pt x="2048" y="1"/>
                  </a:moveTo>
                  <a:cubicBezTo>
                    <a:pt x="929" y="1"/>
                    <a:pt x="0" y="906"/>
                    <a:pt x="0" y="2049"/>
                  </a:cubicBezTo>
                  <a:cubicBezTo>
                    <a:pt x="0" y="2692"/>
                    <a:pt x="286" y="3263"/>
                    <a:pt x="762" y="3644"/>
                  </a:cubicBezTo>
                  <a:cubicBezTo>
                    <a:pt x="1024" y="3859"/>
                    <a:pt x="1191" y="4192"/>
                    <a:pt x="1191" y="4549"/>
                  </a:cubicBezTo>
                  <a:lnTo>
                    <a:pt x="1810" y="4549"/>
                  </a:lnTo>
                  <a:lnTo>
                    <a:pt x="1810" y="3001"/>
                  </a:lnTo>
                  <a:lnTo>
                    <a:pt x="1548" y="3001"/>
                  </a:lnTo>
                  <a:cubicBezTo>
                    <a:pt x="1119" y="3001"/>
                    <a:pt x="762" y="2644"/>
                    <a:pt x="762" y="2215"/>
                  </a:cubicBezTo>
                  <a:cubicBezTo>
                    <a:pt x="762" y="1787"/>
                    <a:pt x="1119" y="1453"/>
                    <a:pt x="1548" y="1453"/>
                  </a:cubicBezTo>
                  <a:cubicBezTo>
                    <a:pt x="1739" y="1453"/>
                    <a:pt x="1929" y="1525"/>
                    <a:pt x="2048" y="1644"/>
                  </a:cubicBezTo>
                  <a:cubicBezTo>
                    <a:pt x="2191" y="1525"/>
                    <a:pt x="2382" y="1453"/>
                    <a:pt x="2572" y="1453"/>
                  </a:cubicBezTo>
                  <a:cubicBezTo>
                    <a:pt x="3001" y="1453"/>
                    <a:pt x="3358" y="1787"/>
                    <a:pt x="3358" y="2215"/>
                  </a:cubicBezTo>
                  <a:cubicBezTo>
                    <a:pt x="3358" y="2644"/>
                    <a:pt x="3001" y="3001"/>
                    <a:pt x="2572" y="3001"/>
                  </a:cubicBezTo>
                  <a:lnTo>
                    <a:pt x="2310" y="3001"/>
                  </a:lnTo>
                  <a:lnTo>
                    <a:pt x="2310" y="4549"/>
                  </a:lnTo>
                  <a:lnTo>
                    <a:pt x="2929" y="4549"/>
                  </a:lnTo>
                  <a:cubicBezTo>
                    <a:pt x="2929" y="4192"/>
                    <a:pt x="3096" y="3859"/>
                    <a:pt x="3358" y="3644"/>
                  </a:cubicBezTo>
                  <a:cubicBezTo>
                    <a:pt x="3834" y="3263"/>
                    <a:pt x="4120" y="2692"/>
                    <a:pt x="4120" y="2049"/>
                  </a:cubicBezTo>
                  <a:cubicBezTo>
                    <a:pt x="4120" y="906"/>
                    <a:pt x="3191" y="1"/>
                    <a:pt x="20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 name="Google Shape;1652;p81"/>
          <p:cNvGrpSpPr/>
          <p:nvPr/>
        </p:nvGrpSpPr>
        <p:grpSpPr>
          <a:xfrm>
            <a:off x="2491107" y="1783717"/>
            <a:ext cx="312974" cy="312939"/>
            <a:chOff x="3033720" y="1720321"/>
            <a:chExt cx="258956" cy="258926"/>
          </a:xfrm>
        </p:grpSpPr>
        <p:sp>
          <p:nvSpPr>
            <p:cNvPr id="1653" name="Google Shape;1653;p81"/>
            <p:cNvSpPr/>
            <p:nvPr/>
          </p:nvSpPr>
          <p:spPr>
            <a:xfrm>
              <a:off x="3033720" y="1720321"/>
              <a:ext cx="258956" cy="258926"/>
            </a:xfrm>
            <a:custGeom>
              <a:rect b="b" l="l" r="r" t="t"/>
              <a:pathLst>
                <a:path extrusionOk="0" h="8907" w="8908">
                  <a:moveTo>
                    <a:pt x="6002" y="1929"/>
                  </a:moveTo>
                  <a:cubicBezTo>
                    <a:pt x="6526" y="1929"/>
                    <a:pt x="6978" y="2358"/>
                    <a:pt x="6978" y="2882"/>
                  </a:cubicBezTo>
                  <a:lnTo>
                    <a:pt x="6978" y="6025"/>
                  </a:lnTo>
                  <a:cubicBezTo>
                    <a:pt x="6978" y="6549"/>
                    <a:pt x="6526" y="6978"/>
                    <a:pt x="6002" y="6978"/>
                  </a:cubicBezTo>
                  <a:lnTo>
                    <a:pt x="2882" y="6978"/>
                  </a:lnTo>
                  <a:cubicBezTo>
                    <a:pt x="2358" y="6978"/>
                    <a:pt x="1930" y="6549"/>
                    <a:pt x="1930" y="6025"/>
                  </a:cubicBezTo>
                  <a:lnTo>
                    <a:pt x="1930" y="2882"/>
                  </a:lnTo>
                  <a:cubicBezTo>
                    <a:pt x="1930" y="2358"/>
                    <a:pt x="2358" y="1929"/>
                    <a:pt x="2882" y="1929"/>
                  </a:cubicBezTo>
                  <a:close/>
                  <a:moveTo>
                    <a:pt x="3573" y="0"/>
                  </a:moveTo>
                  <a:cubicBezTo>
                    <a:pt x="3430" y="0"/>
                    <a:pt x="3311" y="119"/>
                    <a:pt x="3311" y="262"/>
                  </a:cubicBezTo>
                  <a:lnTo>
                    <a:pt x="3311" y="715"/>
                  </a:lnTo>
                  <a:cubicBezTo>
                    <a:pt x="3073" y="786"/>
                    <a:pt x="2835" y="881"/>
                    <a:pt x="2597" y="1000"/>
                  </a:cubicBezTo>
                  <a:lnTo>
                    <a:pt x="2287" y="691"/>
                  </a:lnTo>
                  <a:cubicBezTo>
                    <a:pt x="2239" y="643"/>
                    <a:pt x="2168" y="619"/>
                    <a:pt x="2096" y="619"/>
                  </a:cubicBezTo>
                  <a:cubicBezTo>
                    <a:pt x="2025" y="619"/>
                    <a:pt x="1954" y="643"/>
                    <a:pt x="1906" y="691"/>
                  </a:cubicBezTo>
                  <a:lnTo>
                    <a:pt x="668" y="1929"/>
                  </a:lnTo>
                  <a:cubicBezTo>
                    <a:pt x="572" y="2024"/>
                    <a:pt x="572" y="2191"/>
                    <a:pt x="668" y="2286"/>
                  </a:cubicBezTo>
                  <a:lnTo>
                    <a:pt x="1001" y="2620"/>
                  </a:lnTo>
                  <a:cubicBezTo>
                    <a:pt x="882" y="2834"/>
                    <a:pt x="763" y="3072"/>
                    <a:pt x="691" y="3334"/>
                  </a:cubicBezTo>
                  <a:lnTo>
                    <a:pt x="263" y="3334"/>
                  </a:lnTo>
                  <a:cubicBezTo>
                    <a:pt x="96" y="3334"/>
                    <a:pt x="1" y="3453"/>
                    <a:pt x="1" y="3596"/>
                  </a:cubicBezTo>
                  <a:lnTo>
                    <a:pt x="1" y="5335"/>
                  </a:lnTo>
                  <a:cubicBezTo>
                    <a:pt x="1" y="5478"/>
                    <a:pt x="96" y="5597"/>
                    <a:pt x="263" y="5597"/>
                  </a:cubicBezTo>
                  <a:lnTo>
                    <a:pt x="691" y="5597"/>
                  </a:lnTo>
                  <a:cubicBezTo>
                    <a:pt x="763" y="5835"/>
                    <a:pt x="882" y="6073"/>
                    <a:pt x="1001" y="6311"/>
                  </a:cubicBezTo>
                  <a:lnTo>
                    <a:pt x="668" y="6621"/>
                  </a:lnTo>
                  <a:cubicBezTo>
                    <a:pt x="572" y="6716"/>
                    <a:pt x="572" y="6883"/>
                    <a:pt x="668" y="7002"/>
                  </a:cubicBezTo>
                  <a:lnTo>
                    <a:pt x="1906" y="8216"/>
                  </a:lnTo>
                  <a:cubicBezTo>
                    <a:pt x="1954" y="8264"/>
                    <a:pt x="2025" y="8288"/>
                    <a:pt x="2096" y="8288"/>
                  </a:cubicBezTo>
                  <a:cubicBezTo>
                    <a:pt x="2168" y="8288"/>
                    <a:pt x="2239" y="8264"/>
                    <a:pt x="2287" y="8216"/>
                  </a:cubicBezTo>
                  <a:lnTo>
                    <a:pt x="2597" y="7907"/>
                  </a:lnTo>
                  <a:cubicBezTo>
                    <a:pt x="2835" y="8026"/>
                    <a:pt x="3073" y="8121"/>
                    <a:pt x="3311" y="8192"/>
                  </a:cubicBezTo>
                  <a:lnTo>
                    <a:pt x="3311" y="8645"/>
                  </a:lnTo>
                  <a:cubicBezTo>
                    <a:pt x="3311" y="8788"/>
                    <a:pt x="3430" y="8907"/>
                    <a:pt x="3573" y="8907"/>
                  </a:cubicBezTo>
                  <a:lnTo>
                    <a:pt x="5311" y="8907"/>
                  </a:lnTo>
                  <a:cubicBezTo>
                    <a:pt x="5454" y="8907"/>
                    <a:pt x="5573" y="8788"/>
                    <a:pt x="5573" y="8645"/>
                  </a:cubicBezTo>
                  <a:lnTo>
                    <a:pt x="5573" y="8192"/>
                  </a:lnTo>
                  <a:cubicBezTo>
                    <a:pt x="5812" y="8121"/>
                    <a:pt x="6074" y="8026"/>
                    <a:pt x="6288" y="7907"/>
                  </a:cubicBezTo>
                  <a:lnTo>
                    <a:pt x="6597" y="8216"/>
                  </a:lnTo>
                  <a:cubicBezTo>
                    <a:pt x="6669" y="8264"/>
                    <a:pt x="6716" y="8288"/>
                    <a:pt x="6788" y="8288"/>
                  </a:cubicBezTo>
                  <a:cubicBezTo>
                    <a:pt x="6859" y="8288"/>
                    <a:pt x="6931" y="8264"/>
                    <a:pt x="6978" y="8216"/>
                  </a:cubicBezTo>
                  <a:lnTo>
                    <a:pt x="8217" y="7002"/>
                  </a:lnTo>
                  <a:cubicBezTo>
                    <a:pt x="8312" y="6883"/>
                    <a:pt x="8312" y="6716"/>
                    <a:pt x="8217" y="6621"/>
                  </a:cubicBezTo>
                  <a:lnTo>
                    <a:pt x="7883" y="6311"/>
                  </a:lnTo>
                  <a:cubicBezTo>
                    <a:pt x="8002" y="6073"/>
                    <a:pt x="8122" y="5835"/>
                    <a:pt x="8193" y="5597"/>
                  </a:cubicBezTo>
                  <a:lnTo>
                    <a:pt x="8645" y="5597"/>
                  </a:lnTo>
                  <a:cubicBezTo>
                    <a:pt x="8788" y="5597"/>
                    <a:pt x="8907" y="5478"/>
                    <a:pt x="8907" y="5335"/>
                  </a:cubicBezTo>
                  <a:lnTo>
                    <a:pt x="8907" y="3596"/>
                  </a:lnTo>
                  <a:cubicBezTo>
                    <a:pt x="8907" y="3453"/>
                    <a:pt x="8788" y="3334"/>
                    <a:pt x="8645" y="3334"/>
                  </a:cubicBezTo>
                  <a:lnTo>
                    <a:pt x="8193" y="3334"/>
                  </a:lnTo>
                  <a:cubicBezTo>
                    <a:pt x="8122" y="3072"/>
                    <a:pt x="8002" y="2834"/>
                    <a:pt x="7883" y="2620"/>
                  </a:cubicBezTo>
                  <a:lnTo>
                    <a:pt x="8217" y="2286"/>
                  </a:lnTo>
                  <a:cubicBezTo>
                    <a:pt x="8312" y="2191"/>
                    <a:pt x="8312" y="2024"/>
                    <a:pt x="8217" y="1929"/>
                  </a:cubicBezTo>
                  <a:lnTo>
                    <a:pt x="6978" y="691"/>
                  </a:lnTo>
                  <a:cubicBezTo>
                    <a:pt x="6931" y="643"/>
                    <a:pt x="6859" y="619"/>
                    <a:pt x="6788" y="619"/>
                  </a:cubicBezTo>
                  <a:cubicBezTo>
                    <a:pt x="6716" y="619"/>
                    <a:pt x="6669" y="643"/>
                    <a:pt x="6621" y="691"/>
                  </a:cubicBezTo>
                  <a:lnTo>
                    <a:pt x="6288" y="1000"/>
                  </a:lnTo>
                  <a:cubicBezTo>
                    <a:pt x="6074" y="881"/>
                    <a:pt x="5812" y="786"/>
                    <a:pt x="5573" y="715"/>
                  </a:cubicBezTo>
                  <a:lnTo>
                    <a:pt x="5573" y="262"/>
                  </a:lnTo>
                  <a:cubicBezTo>
                    <a:pt x="5573" y="119"/>
                    <a:pt x="5454" y="0"/>
                    <a:pt x="53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81"/>
            <p:cNvSpPr/>
            <p:nvPr/>
          </p:nvSpPr>
          <p:spPr>
            <a:xfrm>
              <a:off x="3105028" y="1791630"/>
              <a:ext cx="116338" cy="116309"/>
            </a:xfrm>
            <a:custGeom>
              <a:rect b="b" l="l" r="r" t="t"/>
              <a:pathLst>
                <a:path extrusionOk="0" h="4001" w="4002">
                  <a:moveTo>
                    <a:pt x="2692" y="167"/>
                  </a:moveTo>
                  <a:cubicBezTo>
                    <a:pt x="2835" y="167"/>
                    <a:pt x="2954" y="286"/>
                    <a:pt x="2954" y="429"/>
                  </a:cubicBezTo>
                  <a:lnTo>
                    <a:pt x="2954" y="524"/>
                  </a:lnTo>
                  <a:lnTo>
                    <a:pt x="3216" y="524"/>
                  </a:lnTo>
                  <a:cubicBezTo>
                    <a:pt x="3359" y="524"/>
                    <a:pt x="3478" y="643"/>
                    <a:pt x="3478" y="786"/>
                  </a:cubicBezTo>
                  <a:cubicBezTo>
                    <a:pt x="3478" y="929"/>
                    <a:pt x="3359" y="1048"/>
                    <a:pt x="3216" y="1048"/>
                  </a:cubicBezTo>
                  <a:lnTo>
                    <a:pt x="2954" y="1048"/>
                  </a:lnTo>
                  <a:lnTo>
                    <a:pt x="2954" y="1143"/>
                  </a:lnTo>
                  <a:cubicBezTo>
                    <a:pt x="2954" y="1286"/>
                    <a:pt x="2835" y="1405"/>
                    <a:pt x="2692" y="1405"/>
                  </a:cubicBezTo>
                  <a:cubicBezTo>
                    <a:pt x="2549" y="1405"/>
                    <a:pt x="2430" y="1286"/>
                    <a:pt x="2430" y="1143"/>
                  </a:cubicBezTo>
                  <a:lnTo>
                    <a:pt x="2430" y="1048"/>
                  </a:lnTo>
                  <a:lnTo>
                    <a:pt x="763" y="1048"/>
                  </a:lnTo>
                  <a:cubicBezTo>
                    <a:pt x="620" y="1048"/>
                    <a:pt x="501" y="929"/>
                    <a:pt x="501" y="786"/>
                  </a:cubicBezTo>
                  <a:cubicBezTo>
                    <a:pt x="501" y="643"/>
                    <a:pt x="620" y="524"/>
                    <a:pt x="763" y="524"/>
                  </a:cubicBezTo>
                  <a:lnTo>
                    <a:pt x="2430" y="524"/>
                  </a:lnTo>
                  <a:lnTo>
                    <a:pt x="2430" y="429"/>
                  </a:lnTo>
                  <a:cubicBezTo>
                    <a:pt x="2430" y="286"/>
                    <a:pt x="2549" y="167"/>
                    <a:pt x="2692" y="167"/>
                  </a:cubicBezTo>
                  <a:close/>
                  <a:moveTo>
                    <a:pt x="1287" y="1405"/>
                  </a:moveTo>
                  <a:cubicBezTo>
                    <a:pt x="1430" y="1405"/>
                    <a:pt x="1549" y="1500"/>
                    <a:pt x="1549" y="1667"/>
                  </a:cubicBezTo>
                  <a:lnTo>
                    <a:pt x="1549" y="1739"/>
                  </a:lnTo>
                  <a:lnTo>
                    <a:pt x="3216" y="1739"/>
                  </a:lnTo>
                  <a:cubicBezTo>
                    <a:pt x="3359" y="1739"/>
                    <a:pt x="3478" y="1858"/>
                    <a:pt x="3478" y="2001"/>
                  </a:cubicBezTo>
                  <a:cubicBezTo>
                    <a:pt x="3478" y="2143"/>
                    <a:pt x="3359" y="2263"/>
                    <a:pt x="3216" y="2263"/>
                  </a:cubicBezTo>
                  <a:lnTo>
                    <a:pt x="1549" y="2263"/>
                  </a:lnTo>
                  <a:lnTo>
                    <a:pt x="1549" y="2358"/>
                  </a:lnTo>
                  <a:cubicBezTo>
                    <a:pt x="1549" y="2501"/>
                    <a:pt x="1430" y="2620"/>
                    <a:pt x="1287" y="2620"/>
                  </a:cubicBezTo>
                  <a:cubicBezTo>
                    <a:pt x="1144" y="2620"/>
                    <a:pt x="1025" y="2501"/>
                    <a:pt x="1025" y="2358"/>
                  </a:cubicBezTo>
                  <a:lnTo>
                    <a:pt x="1025" y="2263"/>
                  </a:lnTo>
                  <a:lnTo>
                    <a:pt x="763" y="2263"/>
                  </a:lnTo>
                  <a:cubicBezTo>
                    <a:pt x="620" y="2263"/>
                    <a:pt x="501" y="2143"/>
                    <a:pt x="501" y="2001"/>
                  </a:cubicBezTo>
                  <a:cubicBezTo>
                    <a:pt x="501" y="1858"/>
                    <a:pt x="620" y="1739"/>
                    <a:pt x="763" y="1739"/>
                  </a:cubicBezTo>
                  <a:lnTo>
                    <a:pt x="1025" y="1739"/>
                  </a:lnTo>
                  <a:lnTo>
                    <a:pt x="1025" y="1667"/>
                  </a:lnTo>
                  <a:cubicBezTo>
                    <a:pt x="1025" y="1524"/>
                    <a:pt x="1144" y="1405"/>
                    <a:pt x="1287" y="1405"/>
                  </a:cubicBezTo>
                  <a:close/>
                  <a:moveTo>
                    <a:pt x="2692" y="2620"/>
                  </a:moveTo>
                  <a:cubicBezTo>
                    <a:pt x="2835" y="2620"/>
                    <a:pt x="2954" y="2739"/>
                    <a:pt x="2954" y="2882"/>
                  </a:cubicBezTo>
                  <a:lnTo>
                    <a:pt x="2954" y="2953"/>
                  </a:lnTo>
                  <a:lnTo>
                    <a:pt x="3216" y="2953"/>
                  </a:lnTo>
                  <a:cubicBezTo>
                    <a:pt x="3359" y="2953"/>
                    <a:pt x="3478" y="3072"/>
                    <a:pt x="3478" y="3215"/>
                  </a:cubicBezTo>
                  <a:cubicBezTo>
                    <a:pt x="3478" y="3358"/>
                    <a:pt x="3359" y="3477"/>
                    <a:pt x="3216" y="3477"/>
                  </a:cubicBezTo>
                  <a:lnTo>
                    <a:pt x="2954" y="3477"/>
                  </a:lnTo>
                  <a:lnTo>
                    <a:pt x="2954" y="3572"/>
                  </a:lnTo>
                  <a:cubicBezTo>
                    <a:pt x="2954" y="3715"/>
                    <a:pt x="2835" y="3834"/>
                    <a:pt x="2692" y="3834"/>
                  </a:cubicBezTo>
                  <a:cubicBezTo>
                    <a:pt x="2549" y="3834"/>
                    <a:pt x="2430" y="3715"/>
                    <a:pt x="2430" y="3572"/>
                  </a:cubicBezTo>
                  <a:lnTo>
                    <a:pt x="2430" y="3477"/>
                  </a:lnTo>
                  <a:lnTo>
                    <a:pt x="763" y="3477"/>
                  </a:lnTo>
                  <a:cubicBezTo>
                    <a:pt x="620" y="3477"/>
                    <a:pt x="501" y="3358"/>
                    <a:pt x="501" y="3215"/>
                  </a:cubicBezTo>
                  <a:cubicBezTo>
                    <a:pt x="501" y="3072"/>
                    <a:pt x="620" y="2953"/>
                    <a:pt x="763" y="2953"/>
                  </a:cubicBezTo>
                  <a:lnTo>
                    <a:pt x="2430" y="2953"/>
                  </a:lnTo>
                  <a:lnTo>
                    <a:pt x="2430" y="2882"/>
                  </a:lnTo>
                  <a:cubicBezTo>
                    <a:pt x="2430" y="2739"/>
                    <a:pt x="2549" y="2620"/>
                    <a:pt x="2692" y="2620"/>
                  </a:cubicBezTo>
                  <a:close/>
                  <a:moveTo>
                    <a:pt x="429" y="0"/>
                  </a:moveTo>
                  <a:cubicBezTo>
                    <a:pt x="191" y="0"/>
                    <a:pt x="1" y="191"/>
                    <a:pt x="1" y="429"/>
                  </a:cubicBezTo>
                  <a:lnTo>
                    <a:pt x="1" y="3572"/>
                  </a:lnTo>
                  <a:cubicBezTo>
                    <a:pt x="1" y="3810"/>
                    <a:pt x="191" y="4001"/>
                    <a:pt x="429" y="4001"/>
                  </a:cubicBezTo>
                  <a:lnTo>
                    <a:pt x="3549" y="4001"/>
                  </a:lnTo>
                  <a:cubicBezTo>
                    <a:pt x="3787" y="4001"/>
                    <a:pt x="4002" y="3810"/>
                    <a:pt x="4002" y="3572"/>
                  </a:cubicBezTo>
                  <a:lnTo>
                    <a:pt x="4002" y="429"/>
                  </a:lnTo>
                  <a:cubicBezTo>
                    <a:pt x="4002" y="191"/>
                    <a:pt x="3787" y="0"/>
                    <a:pt x="35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 name="Google Shape;1655;p81"/>
          <p:cNvGrpSpPr/>
          <p:nvPr/>
        </p:nvGrpSpPr>
        <p:grpSpPr>
          <a:xfrm>
            <a:off x="3239020" y="1784560"/>
            <a:ext cx="311287" cy="311287"/>
            <a:chOff x="3608317" y="1721019"/>
            <a:chExt cx="257560" cy="257560"/>
          </a:xfrm>
        </p:grpSpPr>
        <p:sp>
          <p:nvSpPr>
            <p:cNvPr id="1656" name="Google Shape;1656;p81"/>
            <p:cNvSpPr/>
            <p:nvPr/>
          </p:nvSpPr>
          <p:spPr>
            <a:xfrm>
              <a:off x="3608317" y="1948084"/>
              <a:ext cx="257560" cy="30494"/>
            </a:xfrm>
            <a:custGeom>
              <a:rect b="b" l="l" r="r" t="t"/>
              <a:pathLst>
                <a:path extrusionOk="0" h="1049" w="8860">
                  <a:moveTo>
                    <a:pt x="1" y="0"/>
                  </a:moveTo>
                  <a:lnTo>
                    <a:pt x="1" y="786"/>
                  </a:lnTo>
                  <a:cubicBezTo>
                    <a:pt x="1" y="929"/>
                    <a:pt x="120" y="1048"/>
                    <a:pt x="263" y="1048"/>
                  </a:cubicBezTo>
                  <a:lnTo>
                    <a:pt x="8598" y="1048"/>
                  </a:lnTo>
                  <a:cubicBezTo>
                    <a:pt x="8741" y="1048"/>
                    <a:pt x="8860" y="929"/>
                    <a:pt x="8860" y="786"/>
                  </a:cubicBezTo>
                  <a:lnTo>
                    <a:pt x="8860" y="262"/>
                  </a:lnTo>
                  <a:cubicBezTo>
                    <a:pt x="8860" y="119"/>
                    <a:pt x="8741" y="0"/>
                    <a:pt x="85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81"/>
            <p:cNvSpPr/>
            <p:nvPr/>
          </p:nvSpPr>
          <p:spPr>
            <a:xfrm>
              <a:off x="3647794" y="1802705"/>
              <a:ext cx="56803" cy="70640"/>
            </a:xfrm>
            <a:custGeom>
              <a:rect b="b" l="l" r="r" t="t"/>
              <a:pathLst>
                <a:path extrusionOk="0" h="2430" w="1954">
                  <a:moveTo>
                    <a:pt x="977" y="0"/>
                  </a:moveTo>
                  <a:cubicBezTo>
                    <a:pt x="453" y="0"/>
                    <a:pt x="0" y="429"/>
                    <a:pt x="0" y="977"/>
                  </a:cubicBezTo>
                  <a:lnTo>
                    <a:pt x="0" y="1453"/>
                  </a:lnTo>
                  <a:cubicBezTo>
                    <a:pt x="0" y="1977"/>
                    <a:pt x="453" y="2429"/>
                    <a:pt x="977" y="2429"/>
                  </a:cubicBezTo>
                  <a:cubicBezTo>
                    <a:pt x="1524" y="2429"/>
                    <a:pt x="1953" y="1977"/>
                    <a:pt x="1953" y="1453"/>
                  </a:cubicBezTo>
                  <a:lnTo>
                    <a:pt x="1953" y="977"/>
                  </a:lnTo>
                  <a:cubicBezTo>
                    <a:pt x="1953" y="429"/>
                    <a:pt x="1524" y="0"/>
                    <a:pt x="97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81"/>
            <p:cNvSpPr/>
            <p:nvPr/>
          </p:nvSpPr>
          <p:spPr>
            <a:xfrm>
              <a:off x="3612474" y="1878840"/>
              <a:ext cx="128111" cy="54739"/>
            </a:xfrm>
            <a:custGeom>
              <a:rect b="b" l="l" r="r" t="t"/>
              <a:pathLst>
                <a:path extrusionOk="0" h="1883" w="4407">
                  <a:moveTo>
                    <a:pt x="1287" y="1"/>
                  </a:moveTo>
                  <a:cubicBezTo>
                    <a:pt x="548" y="334"/>
                    <a:pt x="48" y="1049"/>
                    <a:pt x="1" y="1882"/>
                  </a:cubicBezTo>
                  <a:lnTo>
                    <a:pt x="4406" y="1882"/>
                  </a:lnTo>
                  <a:cubicBezTo>
                    <a:pt x="4335" y="1049"/>
                    <a:pt x="3835" y="334"/>
                    <a:pt x="3120" y="1"/>
                  </a:cubicBezTo>
                  <a:cubicBezTo>
                    <a:pt x="2858" y="191"/>
                    <a:pt x="2549" y="310"/>
                    <a:pt x="2192" y="310"/>
                  </a:cubicBezTo>
                  <a:cubicBezTo>
                    <a:pt x="1858" y="310"/>
                    <a:pt x="1525" y="191"/>
                    <a:pt x="12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81"/>
            <p:cNvSpPr/>
            <p:nvPr/>
          </p:nvSpPr>
          <p:spPr>
            <a:xfrm>
              <a:off x="3739859" y="1822764"/>
              <a:ext cx="126018" cy="80349"/>
            </a:xfrm>
            <a:custGeom>
              <a:rect b="b" l="l" r="r" t="t"/>
              <a:pathLst>
                <a:path extrusionOk="0" h="2764" w="4335">
                  <a:moveTo>
                    <a:pt x="525" y="1"/>
                  </a:moveTo>
                  <a:cubicBezTo>
                    <a:pt x="239" y="1"/>
                    <a:pt x="1" y="239"/>
                    <a:pt x="1" y="525"/>
                  </a:cubicBezTo>
                  <a:lnTo>
                    <a:pt x="1" y="2239"/>
                  </a:lnTo>
                  <a:cubicBezTo>
                    <a:pt x="1" y="2525"/>
                    <a:pt x="239" y="2763"/>
                    <a:pt x="525" y="2763"/>
                  </a:cubicBezTo>
                  <a:lnTo>
                    <a:pt x="3811" y="2763"/>
                  </a:lnTo>
                  <a:cubicBezTo>
                    <a:pt x="4097" y="2763"/>
                    <a:pt x="4335" y="2525"/>
                    <a:pt x="4335" y="2239"/>
                  </a:cubicBezTo>
                  <a:lnTo>
                    <a:pt x="4335" y="525"/>
                  </a:lnTo>
                  <a:cubicBezTo>
                    <a:pt x="4335" y="239"/>
                    <a:pt x="4097" y="1"/>
                    <a:pt x="3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81"/>
            <p:cNvSpPr/>
            <p:nvPr/>
          </p:nvSpPr>
          <p:spPr>
            <a:xfrm>
              <a:off x="3780005" y="1918317"/>
              <a:ext cx="45727" cy="15262"/>
            </a:xfrm>
            <a:custGeom>
              <a:rect b="b" l="l" r="r" t="t"/>
              <a:pathLst>
                <a:path extrusionOk="0" h="525" w="1573">
                  <a:moveTo>
                    <a:pt x="96" y="0"/>
                  </a:moveTo>
                  <a:lnTo>
                    <a:pt x="1" y="524"/>
                  </a:lnTo>
                  <a:lnTo>
                    <a:pt x="1573" y="524"/>
                  </a:lnTo>
                  <a:lnTo>
                    <a:pt x="14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81"/>
            <p:cNvSpPr/>
            <p:nvPr/>
          </p:nvSpPr>
          <p:spPr>
            <a:xfrm>
              <a:off x="3705237" y="1721019"/>
              <a:ext cx="160641" cy="90698"/>
            </a:xfrm>
            <a:custGeom>
              <a:rect b="b" l="l" r="r" t="t"/>
              <a:pathLst>
                <a:path extrusionOk="0" h="3120" w="5526">
                  <a:moveTo>
                    <a:pt x="4216" y="1048"/>
                  </a:moveTo>
                  <a:cubicBezTo>
                    <a:pt x="4359" y="1048"/>
                    <a:pt x="4478" y="1167"/>
                    <a:pt x="4478" y="1310"/>
                  </a:cubicBezTo>
                  <a:cubicBezTo>
                    <a:pt x="4478" y="1453"/>
                    <a:pt x="4359" y="1572"/>
                    <a:pt x="4216" y="1572"/>
                  </a:cubicBezTo>
                  <a:lnTo>
                    <a:pt x="1287" y="1572"/>
                  </a:lnTo>
                  <a:cubicBezTo>
                    <a:pt x="1144" y="1572"/>
                    <a:pt x="1025" y="1453"/>
                    <a:pt x="1025" y="1310"/>
                  </a:cubicBezTo>
                  <a:cubicBezTo>
                    <a:pt x="1025" y="1167"/>
                    <a:pt x="1144" y="1048"/>
                    <a:pt x="1287" y="1048"/>
                  </a:cubicBezTo>
                  <a:close/>
                  <a:moveTo>
                    <a:pt x="596" y="0"/>
                  </a:moveTo>
                  <a:cubicBezTo>
                    <a:pt x="263" y="0"/>
                    <a:pt x="1" y="286"/>
                    <a:pt x="1" y="619"/>
                  </a:cubicBezTo>
                  <a:lnTo>
                    <a:pt x="1" y="2000"/>
                  </a:lnTo>
                  <a:cubicBezTo>
                    <a:pt x="1" y="2334"/>
                    <a:pt x="263" y="2596"/>
                    <a:pt x="596" y="2596"/>
                  </a:cubicBezTo>
                  <a:lnTo>
                    <a:pt x="4335" y="2596"/>
                  </a:lnTo>
                  <a:lnTo>
                    <a:pt x="5121" y="3072"/>
                  </a:lnTo>
                  <a:cubicBezTo>
                    <a:pt x="5173" y="3105"/>
                    <a:pt x="5226" y="3119"/>
                    <a:pt x="5277" y="3119"/>
                  </a:cubicBezTo>
                  <a:cubicBezTo>
                    <a:pt x="5412" y="3119"/>
                    <a:pt x="5526" y="3014"/>
                    <a:pt x="5526" y="2858"/>
                  </a:cubicBezTo>
                  <a:lnTo>
                    <a:pt x="5526" y="619"/>
                  </a:lnTo>
                  <a:cubicBezTo>
                    <a:pt x="5526" y="286"/>
                    <a:pt x="5240" y="0"/>
                    <a:pt x="49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 name="Google Shape;1662;p81"/>
          <p:cNvGrpSpPr/>
          <p:nvPr/>
        </p:nvGrpSpPr>
        <p:grpSpPr>
          <a:xfrm>
            <a:off x="4011397" y="1786211"/>
            <a:ext cx="312130" cy="308793"/>
            <a:chOff x="4180153" y="1722385"/>
            <a:chExt cx="258258" cy="255496"/>
          </a:xfrm>
        </p:grpSpPr>
        <p:sp>
          <p:nvSpPr>
            <p:cNvPr id="1663" name="Google Shape;1663;p81"/>
            <p:cNvSpPr/>
            <p:nvPr/>
          </p:nvSpPr>
          <p:spPr>
            <a:xfrm>
              <a:off x="4317654" y="1900991"/>
              <a:ext cx="37675" cy="46163"/>
            </a:xfrm>
            <a:custGeom>
              <a:rect b="b" l="l" r="r" t="t"/>
              <a:pathLst>
                <a:path extrusionOk="0" h="1588" w="1296">
                  <a:moveTo>
                    <a:pt x="486" y="1"/>
                  </a:moveTo>
                  <a:lnTo>
                    <a:pt x="33" y="1358"/>
                  </a:lnTo>
                  <a:cubicBezTo>
                    <a:pt x="0" y="1490"/>
                    <a:pt x="93" y="1588"/>
                    <a:pt x="201" y="1588"/>
                  </a:cubicBezTo>
                  <a:cubicBezTo>
                    <a:pt x="249" y="1588"/>
                    <a:pt x="299" y="1569"/>
                    <a:pt x="343" y="1525"/>
                  </a:cubicBezTo>
                  <a:lnTo>
                    <a:pt x="1296" y="453"/>
                  </a:lnTo>
                  <a:lnTo>
                    <a:pt x="48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81"/>
            <p:cNvSpPr/>
            <p:nvPr/>
          </p:nvSpPr>
          <p:spPr>
            <a:xfrm>
              <a:off x="4400300" y="1758519"/>
              <a:ext cx="38111" cy="35901"/>
            </a:xfrm>
            <a:custGeom>
              <a:rect b="b" l="l" r="r" t="t"/>
              <a:pathLst>
                <a:path extrusionOk="0" h="1235" w="1311">
                  <a:moveTo>
                    <a:pt x="717" y="0"/>
                  </a:moveTo>
                  <a:cubicBezTo>
                    <a:pt x="534" y="0"/>
                    <a:pt x="360" y="96"/>
                    <a:pt x="263" y="258"/>
                  </a:cubicBezTo>
                  <a:lnTo>
                    <a:pt x="1" y="710"/>
                  </a:lnTo>
                  <a:lnTo>
                    <a:pt x="906" y="1234"/>
                  </a:lnTo>
                  <a:lnTo>
                    <a:pt x="1168" y="782"/>
                  </a:lnTo>
                  <a:cubicBezTo>
                    <a:pt x="1310" y="520"/>
                    <a:pt x="1215" y="210"/>
                    <a:pt x="977" y="67"/>
                  </a:cubicBezTo>
                  <a:cubicBezTo>
                    <a:pt x="893" y="22"/>
                    <a:pt x="804" y="0"/>
                    <a:pt x="7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81"/>
            <p:cNvSpPr/>
            <p:nvPr/>
          </p:nvSpPr>
          <p:spPr>
            <a:xfrm>
              <a:off x="4338003" y="1817938"/>
              <a:ext cx="65785" cy="84477"/>
            </a:xfrm>
            <a:custGeom>
              <a:rect b="b" l="l" r="r" t="t"/>
              <a:pathLst>
                <a:path extrusionOk="0" h="2906" w="2263">
                  <a:moveTo>
                    <a:pt x="1382" y="0"/>
                  </a:moveTo>
                  <a:lnTo>
                    <a:pt x="0" y="2382"/>
                  </a:lnTo>
                  <a:lnTo>
                    <a:pt x="905" y="2905"/>
                  </a:lnTo>
                  <a:lnTo>
                    <a:pt x="2263" y="524"/>
                  </a:lnTo>
                  <a:lnTo>
                    <a:pt x="13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81"/>
            <p:cNvSpPr/>
            <p:nvPr/>
          </p:nvSpPr>
          <p:spPr>
            <a:xfrm>
              <a:off x="4385765" y="1792298"/>
              <a:ext cx="33256" cy="27733"/>
            </a:xfrm>
            <a:custGeom>
              <a:rect b="b" l="l" r="r" t="t"/>
              <a:pathLst>
                <a:path extrusionOk="0" h="954" w="1144">
                  <a:moveTo>
                    <a:pt x="262" y="1"/>
                  </a:moveTo>
                  <a:lnTo>
                    <a:pt x="0" y="430"/>
                  </a:lnTo>
                  <a:lnTo>
                    <a:pt x="882" y="954"/>
                  </a:lnTo>
                  <a:lnTo>
                    <a:pt x="1144" y="501"/>
                  </a:lnTo>
                  <a:lnTo>
                    <a:pt x="2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81"/>
            <p:cNvSpPr/>
            <p:nvPr/>
          </p:nvSpPr>
          <p:spPr>
            <a:xfrm>
              <a:off x="4180153" y="1722385"/>
              <a:ext cx="150961" cy="39506"/>
            </a:xfrm>
            <a:custGeom>
              <a:rect b="b" l="l" r="r" t="t"/>
              <a:pathLst>
                <a:path extrusionOk="0" h="1359" w="5193">
                  <a:moveTo>
                    <a:pt x="953" y="1"/>
                  </a:moveTo>
                  <a:cubicBezTo>
                    <a:pt x="429" y="1"/>
                    <a:pt x="1" y="406"/>
                    <a:pt x="1" y="929"/>
                  </a:cubicBezTo>
                  <a:lnTo>
                    <a:pt x="1" y="1358"/>
                  </a:lnTo>
                  <a:lnTo>
                    <a:pt x="5192" y="1358"/>
                  </a:lnTo>
                  <a:lnTo>
                    <a:pt x="51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81"/>
            <p:cNvSpPr/>
            <p:nvPr/>
          </p:nvSpPr>
          <p:spPr>
            <a:xfrm>
              <a:off x="4218235" y="1807531"/>
              <a:ext cx="80320" cy="44332"/>
            </a:xfrm>
            <a:custGeom>
              <a:rect b="b" l="l" r="r" t="t"/>
              <a:pathLst>
                <a:path extrusionOk="0" h="1525" w="2763">
                  <a:moveTo>
                    <a:pt x="0" y="1"/>
                  </a:moveTo>
                  <a:lnTo>
                    <a:pt x="0" y="1525"/>
                  </a:lnTo>
                  <a:lnTo>
                    <a:pt x="596" y="930"/>
                  </a:lnTo>
                  <a:cubicBezTo>
                    <a:pt x="643" y="882"/>
                    <a:pt x="709" y="858"/>
                    <a:pt x="774" y="858"/>
                  </a:cubicBezTo>
                  <a:cubicBezTo>
                    <a:pt x="840" y="858"/>
                    <a:pt x="905" y="882"/>
                    <a:pt x="953" y="930"/>
                  </a:cubicBezTo>
                  <a:lnTo>
                    <a:pt x="1286" y="1263"/>
                  </a:lnTo>
                  <a:lnTo>
                    <a:pt x="1763" y="620"/>
                  </a:lnTo>
                  <a:cubicBezTo>
                    <a:pt x="1822" y="549"/>
                    <a:pt x="1900" y="513"/>
                    <a:pt x="1977" y="513"/>
                  </a:cubicBezTo>
                  <a:cubicBezTo>
                    <a:pt x="2054" y="513"/>
                    <a:pt x="2132" y="549"/>
                    <a:pt x="2191" y="620"/>
                  </a:cubicBezTo>
                  <a:lnTo>
                    <a:pt x="2763" y="1382"/>
                  </a:lnTo>
                  <a:lnTo>
                    <a:pt x="276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81"/>
            <p:cNvSpPr/>
            <p:nvPr/>
          </p:nvSpPr>
          <p:spPr>
            <a:xfrm>
              <a:off x="4228613" y="1850467"/>
              <a:ext cx="24273" cy="11802"/>
            </a:xfrm>
            <a:custGeom>
              <a:rect b="b" l="l" r="r" t="t"/>
              <a:pathLst>
                <a:path extrusionOk="0" h="406" w="835">
                  <a:moveTo>
                    <a:pt x="429" y="0"/>
                  </a:moveTo>
                  <a:lnTo>
                    <a:pt x="1" y="405"/>
                  </a:lnTo>
                  <a:lnTo>
                    <a:pt x="834" y="405"/>
                  </a:lnTo>
                  <a:lnTo>
                    <a:pt x="4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81"/>
            <p:cNvSpPr/>
            <p:nvPr/>
          </p:nvSpPr>
          <p:spPr>
            <a:xfrm>
              <a:off x="4266695" y="1842153"/>
              <a:ext cx="24244" cy="20116"/>
            </a:xfrm>
            <a:custGeom>
              <a:rect b="b" l="l" r="r" t="t"/>
              <a:pathLst>
                <a:path extrusionOk="0" h="692" w="834">
                  <a:moveTo>
                    <a:pt x="310" y="1"/>
                  </a:moveTo>
                  <a:lnTo>
                    <a:pt x="0" y="429"/>
                  </a:lnTo>
                  <a:lnTo>
                    <a:pt x="239" y="691"/>
                  </a:lnTo>
                  <a:lnTo>
                    <a:pt x="834" y="691"/>
                  </a:lnTo>
                  <a:lnTo>
                    <a:pt x="31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81"/>
            <p:cNvSpPr/>
            <p:nvPr/>
          </p:nvSpPr>
          <p:spPr>
            <a:xfrm>
              <a:off x="4346317" y="1722385"/>
              <a:ext cx="49855" cy="39506"/>
            </a:xfrm>
            <a:custGeom>
              <a:rect b="b" l="l" r="r" t="t"/>
              <a:pathLst>
                <a:path extrusionOk="0" h="1359" w="1715">
                  <a:moveTo>
                    <a:pt x="0" y="1"/>
                  </a:moveTo>
                  <a:lnTo>
                    <a:pt x="0" y="1358"/>
                  </a:lnTo>
                  <a:lnTo>
                    <a:pt x="1619" y="1358"/>
                  </a:lnTo>
                  <a:lnTo>
                    <a:pt x="1715" y="1191"/>
                  </a:lnTo>
                  <a:lnTo>
                    <a:pt x="1715" y="929"/>
                  </a:lnTo>
                  <a:cubicBezTo>
                    <a:pt x="1715" y="406"/>
                    <a:pt x="1286" y="1"/>
                    <a:pt x="7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81"/>
            <p:cNvSpPr/>
            <p:nvPr/>
          </p:nvSpPr>
          <p:spPr>
            <a:xfrm>
              <a:off x="4180153" y="1777095"/>
              <a:ext cx="216019" cy="200786"/>
            </a:xfrm>
            <a:custGeom>
              <a:rect b="b" l="l" r="r" t="t"/>
              <a:pathLst>
                <a:path extrusionOk="0" h="6907" w="7431">
                  <a:moveTo>
                    <a:pt x="4311" y="524"/>
                  </a:moveTo>
                  <a:cubicBezTo>
                    <a:pt x="4454" y="524"/>
                    <a:pt x="4573" y="643"/>
                    <a:pt x="4573" y="786"/>
                  </a:cubicBezTo>
                  <a:lnTo>
                    <a:pt x="4573" y="3191"/>
                  </a:lnTo>
                  <a:cubicBezTo>
                    <a:pt x="4573" y="3334"/>
                    <a:pt x="4454" y="3453"/>
                    <a:pt x="4311" y="3453"/>
                  </a:cubicBezTo>
                  <a:lnTo>
                    <a:pt x="1048" y="3453"/>
                  </a:lnTo>
                  <a:cubicBezTo>
                    <a:pt x="906" y="3453"/>
                    <a:pt x="786" y="3334"/>
                    <a:pt x="786" y="3191"/>
                  </a:cubicBezTo>
                  <a:lnTo>
                    <a:pt x="786" y="786"/>
                  </a:lnTo>
                  <a:cubicBezTo>
                    <a:pt x="786" y="643"/>
                    <a:pt x="906" y="524"/>
                    <a:pt x="1048" y="524"/>
                  </a:cubicBezTo>
                  <a:close/>
                  <a:moveTo>
                    <a:pt x="1" y="0"/>
                  </a:moveTo>
                  <a:lnTo>
                    <a:pt x="1" y="5954"/>
                  </a:lnTo>
                  <a:cubicBezTo>
                    <a:pt x="1" y="6478"/>
                    <a:pt x="429" y="6906"/>
                    <a:pt x="953" y="6906"/>
                  </a:cubicBezTo>
                  <a:lnTo>
                    <a:pt x="6478" y="6906"/>
                  </a:lnTo>
                  <a:cubicBezTo>
                    <a:pt x="7002" y="6906"/>
                    <a:pt x="7431" y="6478"/>
                    <a:pt x="7431" y="5954"/>
                  </a:cubicBezTo>
                  <a:lnTo>
                    <a:pt x="7431" y="3429"/>
                  </a:lnTo>
                  <a:lnTo>
                    <a:pt x="6645" y="4811"/>
                  </a:lnTo>
                  <a:cubicBezTo>
                    <a:pt x="6621" y="4858"/>
                    <a:pt x="6573" y="4882"/>
                    <a:pt x="6550" y="4930"/>
                  </a:cubicBezTo>
                  <a:lnTo>
                    <a:pt x="5454" y="6144"/>
                  </a:lnTo>
                  <a:cubicBezTo>
                    <a:pt x="5311" y="6287"/>
                    <a:pt x="5121" y="6358"/>
                    <a:pt x="4930" y="6358"/>
                  </a:cubicBezTo>
                  <a:cubicBezTo>
                    <a:pt x="4716" y="6358"/>
                    <a:pt x="4502" y="6263"/>
                    <a:pt x="4382" y="6073"/>
                  </a:cubicBezTo>
                  <a:cubicBezTo>
                    <a:pt x="4335" y="6025"/>
                    <a:pt x="4287" y="5930"/>
                    <a:pt x="4263" y="5858"/>
                  </a:cubicBezTo>
                  <a:lnTo>
                    <a:pt x="1048" y="5858"/>
                  </a:lnTo>
                  <a:cubicBezTo>
                    <a:pt x="906" y="5858"/>
                    <a:pt x="786" y="5739"/>
                    <a:pt x="786" y="5596"/>
                  </a:cubicBezTo>
                  <a:cubicBezTo>
                    <a:pt x="786" y="5454"/>
                    <a:pt x="906" y="5334"/>
                    <a:pt x="1048" y="5334"/>
                  </a:cubicBezTo>
                  <a:lnTo>
                    <a:pt x="4335" y="5334"/>
                  </a:lnTo>
                  <a:lnTo>
                    <a:pt x="4549" y="4644"/>
                  </a:lnTo>
                  <a:lnTo>
                    <a:pt x="1048" y="4644"/>
                  </a:lnTo>
                  <a:cubicBezTo>
                    <a:pt x="906" y="4644"/>
                    <a:pt x="786" y="4525"/>
                    <a:pt x="786" y="4382"/>
                  </a:cubicBezTo>
                  <a:cubicBezTo>
                    <a:pt x="786" y="4263"/>
                    <a:pt x="906" y="4144"/>
                    <a:pt x="1048" y="4144"/>
                  </a:cubicBezTo>
                  <a:lnTo>
                    <a:pt x="4716" y="4144"/>
                  </a:lnTo>
                  <a:lnTo>
                    <a:pt x="4787" y="3929"/>
                  </a:lnTo>
                  <a:cubicBezTo>
                    <a:pt x="4811" y="3858"/>
                    <a:pt x="4835" y="3810"/>
                    <a:pt x="4859" y="3763"/>
                  </a:cubicBezTo>
                  <a:lnTo>
                    <a:pt x="702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 name="Google Shape;1673;p81"/>
          <p:cNvGrpSpPr/>
          <p:nvPr/>
        </p:nvGrpSpPr>
        <p:grpSpPr>
          <a:xfrm>
            <a:off x="4766208" y="1783717"/>
            <a:ext cx="313782" cy="313782"/>
            <a:chOff x="4737454" y="1720321"/>
            <a:chExt cx="259624" cy="259624"/>
          </a:xfrm>
        </p:grpSpPr>
        <p:sp>
          <p:nvSpPr>
            <p:cNvPr id="1674" name="Google Shape;1674;p81"/>
            <p:cNvSpPr/>
            <p:nvPr/>
          </p:nvSpPr>
          <p:spPr>
            <a:xfrm>
              <a:off x="4737454" y="1720321"/>
              <a:ext cx="183490" cy="40175"/>
            </a:xfrm>
            <a:custGeom>
              <a:rect b="b" l="l" r="r" t="t"/>
              <a:pathLst>
                <a:path extrusionOk="0" h="1382" w="6312">
                  <a:moveTo>
                    <a:pt x="953" y="0"/>
                  </a:moveTo>
                  <a:cubicBezTo>
                    <a:pt x="429" y="0"/>
                    <a:pt x="0" y="429"/>
                    <a:pt x="0" y="953"/>
                  </a:cubicBezTo>
                  <a:lnTo>
                    <a:pt x="0" y="1381"/>
                  </a:lnTo>
                  <a:lnTo>
                    <a:pt x="6311" y="1381"/>
                  </a:lnTo>
                  <a:lnTo>
                    <a:pt x="631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81"/>
            <p:cNvSpPr/>
            <p:nvPr/>
          </p:nvSpPr>
          <p:spPr>
            <a:xfrm>
              <a:off x="4936148" y="1720321"/>
              <a:ext cx="60931" cy="40175"/>
            </a:xfrm>
            <a:custGeom>
              <a:rect b="b" l="l" r="r" t="t"/>
              <a:pathLst>
                <a:path extrusionOk="0" h="1382" w="2096">
                  <a:moveTo>
                    <a:pt x="0" y="0"/>
                  </a:moveTo>
                  <a:lnTo>
                    <a:pt x="0" y="1381"/>
                  </a:lnTo>
                  <a:lnTo>
                    <a:pt x="2096" y="1381"/>
                  </a:lnTo>
                  <a:lnTo>
                    <a:pt x="2096" y="953"/>
                  </a:lnTo>
                  <a:cubicBezTo>
                    <a:pt x="2096" y="429"/>
                    <a:pt x="1667" y="0"/>
                    <a:pt x="11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81"/>
            <p:cNvSpPr/>
            <p:nvPr/>
          </p:nvSpPr>
          <p:spPr>
            <a:xfrm>
              <a:off x="4821205" y="1837996"/>
              <a:ext cx="110117" cy="141949"/>
            </a:xfrm>
            <a:custGeom>
              <a:rect b="b" l="l" r="r" t="t"/>
              <a:pathLst>
                <a:path extrusionOk="0" h="4883" w="3788">
                  <a:moveTo>
                    <a:pt x="1573" y="1"/>
                  </a:moveTo>
                  <a:cubicBezTo>
                    <a:pt x="1287" y="1"/>
                    <a:pt x="1049" y="215"/>
                    <a:pt x="1049" y="525"/>
                  </a:cubicBezTo>
                  <a:lnTo>
                    <a:pt x="1049" y="2858"/>
                  </a:lnTo>
                  <a:cubicBezTo>
                    <a:pt x="1049" y="3001"/>
                    <a:pt x="953" y="3120"/>
                    <a:pt x="810" y="3120"/>
                  </a:cubicBezTo>
                  <a:cubicBezTo>
                    <a:pt x="796" y="3122"/>
                    <a:pt x="782" y="3123"/>
                    <a:pt x="768" y="3123"/>
                  </a:cubicBezTo>
                  <a:cubicBezTo>
                    <a:pt x="624" y="3123"/>
                    <a:pt x="525" y="3013"/>
                    <a:pt x="525" y="2882"/>
                  </a:cubicBezTo>
                  <a:lnTo>
                    <a:pt x="525" y="2692"/>
                  </a:lnTo>
                  <a:lnTo>
                    <a:pt x="239" y="3025"/>
                  </a:lnTo>
                  <a:cubicBezTo>
                    <a:pt x="1" y="3287"/>
                    <a:pt x="1" y="3668"/>
                    <a:pt x="239" y="3930"/>
                  </a:cubicBezTo>
                  <a:lnTo>
                    <a:pt x="977" y="4787"/>
                  </a:lnTo>
                  <a:cubicBezTo>
                    <a:pt x="1025" y="4835"/>
                    <a:pt x="1096" y="4883"/>
                    <a:pt x="1168" y="4883"/>
                  </a:cubicBezTo>
                  <a:lnTo>
                    <a:pt x="3121" y="4883"/>
                  </a:lnTo>
                  <a:cubicBezTo>
                    <a:pt x="3240" y="4883"/>
                    <a:pt x="3335" y="4787"/>
                    <a:pt x="3382" y="4668"/>
                  </a:cubicBezTo>
                  <a:lnTo>
                    <a:pt x="3740" y="3239"/>
                  </a:lnTo>
                  <a:cubicBezTo>
                    <a:pt x="3787" y="2978"/>
                    <a:pt x="3644" y="2716"/>
                    <a:pt x="3406" y="2620"/>
                  </a:cubicBezTo>
                  <a:lnTo>
                    <a:pt x="2096" y="2144"/>
                  </a:lnTo>
                  <a:lnTo>
                    <a:pt x="2096" y="525"/>
                  </a:lnTo>
                  <a:cubicBezTo>
                    <a:pt x="2096" y="215"/>
                    <a:pt x="1858" y="1"/>
                    <a:pt x="15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81"/>
            <p:cNvSpPr/>
            <p:nvPr/>
          </p:nvSpPr>
          <p:spPr>
            <a:xfrm>
              <a:off x="4737454" y="1775699"/>
              <a:ext cx="259624" cy="184188"/>
            </a:xfrm>
            <a:custGeom>
              <a:rect b="b" l="l" r="r" t="t"/>
              <a:pathLst>
                <a:path extrusionOk="0" h="6336" w="8931">
                  <a:moveTo>
                    <a:pt x="4454" y="572"/>
                  </a:moveTo>
                  <a:cubicBezTo>
                    <a:pt x="5478" y="572"/>
                    <a:pt x="6287" y="1382"/>
                    <a:pt x="6287" y="2406"/>
                  </a:cubicBezTo>
                  <a:cubicBezTo>
                    <a:pt x="6287" y="2549"/>
                    <a:pt x="6168" y="2668"/>
                    <a:pt x="6025" y="2668"/>
                  </a:cubicBezTo>
                  <a:cubicBezTo>
                    <a:pt x="5882" y="2668"/>
                    <a:pt x="5763" y="2549"/>
                    <a:pt x="5763" y="2406"/>
                  </a:cubicBezTo>
                  <a:cubicBezTo>
                    <a:pt x="5763" y="1667"/>
                    <a:pt x="5168" y="1096"/>
                    <a:pt x="4454" y="1096"/>
                  </a:cubicBezTo>
                  <a:cubicBezTo>
                    <a:pt x="3739" y="1096"/>
                    <a:pt x="3144" y="1667"/>
                    <a:pt x="3144" y="2406"/>
                  </a:cubicBezTo>
                  <a:cubicBezTo>
                    <a:pt x="3144" y="2549"/>
                    <a:pt x="3025" y="2668"/>
                    <a:pt x="2882" y="2668"/>
                  </a:cubicBezTo>
                  <a:cubicBezTo>
                    <a:pt x="2739" y="2668"/>
                    <a:pt x="2620" y="2549"/>
                    <a:pt x="2620" y="2406"/>
                  </a:cubicBezTo>
                  <a:cubicBezTo>
                    <a:pt x="2620" y="1382"/>
                    <a:pt x="3453" y="572"/>
                    <a:pt x="4454" y="572"/>
                  </a:cubicBezTo>
                  <a:close/>
                  <a:moveTo>
                    <a:pt x="0" y="0"/>
                  </a:moveTo>
                  <a:lnTo>
                    <a:pt x="0" y="5359"/>
                  </a:lnTo>
                  <a:cubicBezTo>
                    <a:pt x="0" y="5883"/>
                    <a:pt x="429" y="6335"/>
                    <a:pt x="953" y="6335"/>
                  </a:cubicBezTo>
                  <a:lnTo>
                    <a:pt x="2644" y="6335"/>
                  </a:lnTo>
                  <a:cubicBezTo>
                    <a:pt x="2310" y="5859"/>
                    <a:pt x="2358" y="5240"/>
                    <a:pt x="2715" y="4811"/>
                  </a:cubicBezTo>
                  <a:lnTo>
                    <a:pt x="3406" y="4025"/>
                  </a:lnTo>
                  <a:lnTo>
                    <a:pt x="3406" y="2668"/>
                  </a:lnTo>
                  <a:cubicBezTo>
                    <a:pt x="3406" y="2072"/>
                    <a:pt x="3882" y="1620"/>
                    <a:pt x="4454" y="1620"/>
                  </a:cubicBezTo>
                  <a:cubicBezTo>
                    <a:pt x="5025" y="1620"/>
                    <a:pt x="5501" y="2072"/>
                    <a:pt x="5501" y="2668"/>
                  </a:cubicBezTo>
                  <a:lnTo>
                    <a:pt x="5501" y="3930"/>
                  </a:lnTo>
                  <a:lnTo>
                    <a:pt x="6454" y="4263"/>
                  </a:lnTo>
                  <a:cubicBezTo>
                    <a:pt x="6978" y="4454"/>
                    <a:pt x="7240" y="4978"/>
                    <a:pt x="7121" y="5502"/>
                  </a:cubicBezTo>
                  <a:lnTo>
                    <a:pt x="6906" y="6335"/>
                  </a:lnTo>
                  <a:lnTo>
                    <a:pt x="7954" y="6335"/>
                  </a:lnTo>
                  <a:cubicBezTo>
                    <a:pt x="8502" y="6335"/>
                    <a:pt x="8931" y="5883"/>
                    <a:pt x="8931" y="5359"/>
                  </a:cubicBezTo>
                  <a:lnTo>
                    <a:pt x="89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 name="Google Shape;1678;p81"/>
          <p:cNvGrpSpPr/>
          <p:nvPr/>
        </p:nvGrpSpPr>
        <p:grpSpPr>
          <a:xfrm>
            <a:off x="5563170" y="1786211"/>
            <a:ext cx="309636" cy="308793"/>
            <a:chOff x="5287807" y="1722385"/>
            <a:chExt cx="256194" cy="255496"/>
          </a:xfrm>
        </p:grpSpPr>
        <p:sp>
          <p:nvSpPr>
            <p:cNvPr id="1679" name="Google Shape;1679;p81"/>
            <p:cNvSpPr/>
            <p:nvPr/>
          </p:nvSpPr>
          <p:spPr>
            <a:xfrm>
              <a:off x="5287807" y="1722385"/>
              <a:ext cx="180728" cy="39506"/>
            </a:xfrm>
            <a:custGeom>
              <a:rect b="b" l="l" r="r" t="t"/>
              <a:pathLst>
                <a:path extrusionOk="0" h="1359" w="6217">
                  <a:moveTo>
                    <a:pt x="953" y="1"/>
                  </a:moveTo>
                  <a:cubicBezTo>
                    <a:pt x="429" y="1"/>
                    <a:pt x="1" y="406"/>
                    <a:pt x="1" y="929"/>
                  </a:cubicBezTo>
                  <a:lnTo>
                    <a:pt x="1" y="1358"/>
                  </a:lnTo>
                  <a:lnTo>
                    <a:pt x="6216" y="1358"/>
                  </a:lnTo>
                  <a:lnTo>
                    <a:pt x="62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81"/>
            <p:cNvSpPr/>
            <p:nvPr/>
          </p:nvSpPr>
          <p:spPr>
            <a:xfrm>
              <a:off x="5483739" y="1722385"/>
              <a:ext cx="60262" cy="39506"/>
            </a:xfrm>
            <a:custGeom>
              <a:rect b="b" l="l" r="r" t="t"/>
              <a:pathLst>
                <a:path extrusionOk="0" h="1359" w="2073">
                  <a:moveTo>
                    <a:pt x="0" y="1"/>
                  </a:moveTo>
                  <a:lnTo>
                    <a:pt x="0" y="1358"/>
                  </a:lnTo>
                  <a:lnTo>
                    <a:pt x="2072" y="1358"/>
                  </a:lnTo>
                  <a:lnTo>
                    <a:pt x="2072" y="929"/>
                  </a:lnTo>
                  <a:cubicBezTo>
                    <a:pt x="2072" y="406"/>
                    <a:pt x="1643" y="1"/>
                    <a:pt x="1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81"/>
            <p:cNvSpPr/>
            <p:nvPr/>
          </p:nvSpPr>
          <p:spPr>
            <a:xfrm>
              <a:off x="5438041" y="1834537"/>
              <a:ext cx="25640" cy="40872"/>
            </a:xfrm>
            <a:custGeom>
              <a:rect b="b" l="l" r="r" t="t"/>
              <a:pathLst>
                <a:path extrusionOk="0" h="1406" w="882">
                  <a:moveTo>
                    <a:pt x="882" y="1"/>
                  </a:moveTo>
                  <a:cubicBezTo>
                    <a:pt x="382" y="120"/>
                    <a:pt x="1" y="548"/>
                    <a:pt x="1" y="1072"/>
                  </a:cubicBezTo>
                  <a:cubicBezTo>
                    <a:pt x="1" y="1191"/>
                    <a:pt x="24" y="1287"/>
                    <a:pt x="48" y="1406"/>
                  </a:cubicBezTo>
                  <a:lnTo>
                    <a:pt x="882" y="929"/>
                  </a:lnTo>
                  <a:lnTo>
                    <a:pt x="88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81"/>
            <p:cNvSpPr/>
            <p:nvPr/>
          </p:nvSpPr>
          <p:spPr>
            <a:xfrm>
              <a:off x="5447053" y="1878840"/>
              <a:ext cx="16628" cy="18721"/>
            </a:xfrm>
            <a:custGeom>
              <a:rect b="b" l="l" r="r" t="t"/>
              <a:pathLst>
                <a:path extrusionOk="0" h="644" w="572">
                  <a:moveTo>
                    <a:pt x="572" y="1"/>
                  </a:moveTo>
                  <a:lnTo>
                    <a:pt x="0" y="310"/>
                  </a:lnTo>
                  <a:cubicBezTo>
                    <a:pt x="143" y="477"/>
                    <a:pt x="334" y="596"/>
                    <a:pt x="572" y="644"/>
                  </a:cubicBezTo>
                  <a:lnTo>
                    <a:pt x="57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81"/>
            <p:cNvSpPr/>
            <p:nvPr/>
          </p:nvSpPr>
          <p:spPr>
            <a:xfrm>
              <a:off x="5329349" y="1873316"/>
              <a:ext cx="63024" cy="24942"/>
            </a:xfrm>
            <a:custGeom>
              <a:rect b="b" l="l" r="r" t="t"/>
              <a:pathLst>
                <a:path extrusionOk="0" h="858" w="2168">
                  <a:moveTo>
                    <a:pt x="1096" y="0"/>
                  </a:moveTo>
                  <a:cubicBezTo>
                    <a:pt x="572" y="0"/>
                    <a:pt x="120" y="357"/>
                    <a:pt x="1" y="858"/>
                  </a:cubicBezTo>
                  <a:lnTo>
                    <a:pt x="2168" y="858"/>
                  </a:lnTo>
                  <a:cubicBezTo>
                    <a:pt x="2049" y="357"/>
                    <a:pt x="1620" y="0"/>
                    <a:pt x="10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81"/>
            <p:cNvSpPr/>
            <p:nvPr/>
          </p:nvSpPr>
          <p:spPr>
            <a:xfrm>
              <a:off x="5348738" y="1823461"/>
              <a:ext cx="24942" cy="34651"/>
            </a:xfrm>
            <a:custGeom>
              <a:rect b="b" l="l" r="r" t="t"/>
              <a:pathLst>
                <a:path extrusionOk="0" h="1192" w="858">
                  <a:moveTo>
                    <a:pt x="429" y="1"/>
                  </a:moveTo>
                  <a:cubicBezTo>
                    <a:pt x="191" y="1"/>
                    <a:pt x="0" y="191"/>
                    <a:pt x="0" y="429"/>
                  </a:cubicBezTo>
                  <a:lnTo>
                    <a:pt x="0" y="763"/>
                  </a:lnTo>
                  <a:cubicBezTo>
                    <a:pt x="0" y="1001"/>
                    <a:pt x="191" y="1191"/>
                    <a:pt x="429" y="1191"/>
                  </a:cubicBezTo>
                  <a:cubicBezTo>
                    <a:pt x="667" y="1191"/>
                    <a:pt x="858" y="1001"/>
                    <a:pt x="858" y="763"/>
                  </a:cubicBezTo>
                  <a:lnTo>
                    <a:pt x="858" y="429"/>
                  </a:lnTo>
                  <a:cubicBezTo>
                    <a:pt x="858" y="191"/>
                    <a:pt x="667" y="1"/>
                    <a:pt x="4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81"/>
            <p:cNvSpPr/>
            <p:nvPr/>
          </p:nvSpPr>
          <p:spPr>
            <a:xfrm>
              <a:off x="5287807" y="1777095"/>
              <a:ext cx="256194" cy="200786"/>
            </a:xfrm>
            <a:custGeom>
              <a:rect b="b" l="l" r="r" t="t"/>
              <a:pathLst>
                <a:path extrusionOk="0" h="6907" w="8813">
                  <a:moveTo>
                    <a:pt x="2525" y="1072"/>
                  </a:moveTo>
                  <a:cubicBezTo>
                    <a:pt x="3049" y="1072"/>
                    <a:pt x="3454" y="1500"/>
                    <a:pt x="3454" y="2024"/>
                  </a:cubicBezTo>
                  <a:lnTo>
                    <a:pt x="3454" y="2358"/>
                  </a:lnTo>
                  <a:cubicBezTo>
                    <a:pt x="3454" y="2596"/>
                    <a:pt x="3382" y="2810"/>
                    <a:pt x="3240" y="2977"/>
                  </a:cubicBezTo>
                  <a:cubicBezTo>
                    <a:pt x="3787" y="3239"/>
                    <a:pt x="4144" y="3787"/>
                    <a:pt x="4144" y="4430"/>
                  </a:cubicBezTo>
                  <a:cubicBezTo>
                    <a:pt x="4144" y="4572"/>
                    <a:pt x="4025" y="4691"/>
                    <a:pt x="3883" y="4691"/>
                  </a:cubicBezTo>
                  <a:lnTo>
                    <a:pt x="1144" y="4691"/>
                  </a:lnTo>
                  <a:cubicBezTo>
                    <a:pt x="1001" y="4691"/>
                    <a:pt x="882" y="4572"/>
                    <a:pt x="882" y="4430"/>
                  </a:cubicBezTo>
                  <a:cubicBezTo>
                    <a:pt x="882" y="3787"/>
                    <a:pt x="1263" y="3239"/>
                    <a:pt x="1787" y="2977"/>
                  </a:cubicBezTo>
                  <a:cubicBezTo>
                    <a:pt x="1644" y="2810"/>
                    <a:pt x="1573" y="2596"/>
                    <a:pt x="1573" y="2358"/>
                  </a:cubicBezTo>
                  <a:lnTo>
                    <a:pt x="1573" y="2024"/>
                  </a:lnTo>
                  <a:cubicBezTo>
                    <a:pt x="1573" y="1500"/>
                    <a:pt x="2001" y="1072"/>
                    <a:pt x="2525" y="1072"/>
                  </a:cubicBezTo>
                  <a:close/>
                  <a:moveTo>
                    <a:pt x="6288" y="1429"/>
                  </a:moveTo>
                  <a:cubicBezTo>
                    <a:pt x="7193" y="1429"/>
                    <a:pt x="7931" y="2143"/>
                    <a:pt x="7931" y="3048"/>
                  </a:cubicBezTo>
                  <a:cubicBezTo>
                    <a:pt x="7931" y="3953"/>
                    <a:pt x="7193" y="4691"/>
                    <a:pt x="6288" y="4691"/>
                  </a:cubicBezTo>
                  <a:cubicBezTo>
                    <a:pt x="5407" y="4691"/>
                    <a:pt x="4668" y="3953"/>
                    <a:pt x="4668" y="3048"/>
                  </a:cubicBezTo>
                  <a:cubicBezTo>
                    <a:pt x="4668" y="2143"/>
                    <a:pt x="5407" y="1429"/>
                    <a:pt x="6288" y="1429"/>
                  </a:cubicBezTo>
                  <a:close/>
                  <a:moveTo>
                    <a:pt x="3644" y="5311"/>
                  </a:moveTo>
                  <a:cubicBezTo>
                    <a:pt x="3787" y="5311"/>
                    <a:pt x="3883" y="5430"/>
                    <a:pt x="3883" y="5573"/>
                  </a:cubicBezTo>
                  <a:cubicBezTo>
                    <a:pt x="3883" y="5715"/>
                    <a:pt x="3787" y="5811"/>
                    <a:pt x="3644" y="5811"/>
                  </a:cubicBezTo>
                  <a:lnTo>
                    <a:pt x="1406" y="5811"/>
                  </a:lnTo>
                  <a:cubicBezTo>
                    <a:pt x="1263" y="5811"/>
                    <a:pt x="1144" y="5715"/>
                    <a:pt x="1144" y="5573"/>
                  </a:cubicBezTo>
                  <a:cubicBezTo>
                    <a:pt x="1144" y="5430"/>
                    <a:pt x="1263" y="5311"/>
                    <a:pt x="1406" y="5311"/>
                  </a:cubicBezTo>
                  <a:close/>
                  <a:moveTo>
                    <a:pt x="7407" y="5311"/>
                  </a:moveTo>
                  <a:cubicBezTo>
                    <a:pt x="7550" y="5311"/>
                    <a:pt x="7669" y="5430"/>
                    <a:pt x="7669" y="5573"/>
                  </a:cubicBezTo>
                  <a:cubicBezTo>
                    <a:pt x="7669" y="5715"/>
                    <a:pt x="7550" y="5811"/>
                    <a:pt x="7407" y="5811"/>
                  </a:cubicBezTo>
                  <a:lnTo>
                    <a:pt x="5169" y="5811"/>
                  </a:lnTo>
                  <a:cubicBezTo>
                    <a:pt x="5049" y="5811"/>
                    <a:pt x="4930" y="5715"/>
                    <a:pt x="4930" y="5573"/>
                  </a:cubicBezTo>
                  <a:cubicBezTo>
                    <a:pt x="4930" y="5430"/>
                    <a:pt x="5026" y="5311"/>
                    <a:pt x="5169" y="5311"/>
                  </a:cubicBezTo>
                  <a:close/>
                  <a:moveTo>
                    <a:pt x="1" y="0"/>
                  </a:moveTo>
                  <a:lnTo>
                    <a:pt x="1" y="5954"/>
                  </a:lnTo>
                  <a:cubicBezTo>
                    <a:pt x="1" y="6478"/>
                    <a:pt x="429" y="6906"/>
                    <a:pt x="953" y="6906"/>
                  </a:cubicBezTo>
                  <a:lnTo>
                    <a:pt x="7860" y="6906"/>
                  </a:lnTo>
                  <a:cubicBezTo>
                    <a:pt x="8383" y="6906"/>
                    <a:pt x="8812" y="6478"/>
                    <a:pt x="8812" y="5954"/>
                  </a:cubicBezTo>
                  <a:lnTo>
                    <a:pt x="881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81"/>
            <p:cNvSpPr/>
            <p:nvPr/>
          </p:nvSpPr>
          <p:spPr>
            <a:xfrm>
              <a:off x="5478187" y="1834537"/>
              <a:ext cx="24971" cy="63024"/>
            </a:xfrm>
            <a:custGeom>
              <a:rect b="b" l="l" r="r" t="t"/>
              <a:pathLst>
                <a:path extrusionOk="0" h="2168" w="859">
                  <a:moveTo>
                    <a:pt x="1" y="1"/>
                  </a:moveTo>
                  <a:lnTo>
                    <a:pt x="1" y="2168"/>
                  </a:lnTo>
                  <a:cubicBezTo>
                    <a:pt x="501" y="2049"/>
                    <a:pt x="858" y="1596"/>
                    <a:pt x="858" y="1072"/>
                  </a:cubicBezTo>
                  <a:cubicBezTo>
                    <a:pt x="858" y="548"/>
                    <a:pt x="501" y="120"/>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 name="Google Shape;1687;p81"/>
          <p:cNvGrpSpPr/>
          <p:nvPr/>
        </p:nvGrpSpPr>
        <p:grpSpPr>
          <a:xfrm>
            <a:off x="6358106" y="1786211"/>
            <a:ext cx="271129" cy="308793"/>
            <a:chOff x="5882492" y="1722385"/>
            <a:chExt cx="224333" cy="255496"/>
          </a:xfrm>
        </p:grpSpPr>
        <p:sp>
          <p:nvSpPr>
            <p:cNvPr id="1688" name="Google Shape;1688;p81"/>
            <p:cNvSpPr/>
            <p:nvPr/>
          </p:nvSpPr>
          <p:spPr>
            <a:xfrm>
              <a:off x="5882492" y="1948084"/>
              <a:ext cx="154420" cy="29797"/>
            </a:xfrm>
            <a:custGeom>
              <a:rect b="b" l="l" r="r" t="t"/>
              <a:pathLst>
                <a:path extrusionOk="0" h="1025" w="5312">
                  <a:moveTo>
                    <a:pt x="0" y="0"/>
                  </a:moveTo>
                  <a:lnTo>
                    <a:pt x="0" y="72"/>
                  </a:lnTo>
                  <a:cubicBezTo>
                    <a:pt x="0" y="596"/>
                    <a:pt x="405" y="1024"/>
                    <a:pt x="929" y="1024"/>
                  </a:cubicBezTo>
                  <a:lnTo>
                    <a:pt x="4382" y="1024"/>
                  </a:lnTo>
                  <a:cubicBezTo>
                    <a:pt x="4882" y="1024"/>
                    <a:pt x="5311" y="596"/>
                    <a:pt x="5311" y="72"/>
                  </a:cubicBezTo>
                  <a:lnTo>
                    <a:pt x="531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81"/>
            <p:cNvSpPr/>
            <p:nvPr/>
          </p:nvSpPr>
          <p:spPr>
            <a:xfrm>
              <a:off x="5937871" y="1722385"/>
              <a:ext cx="43634" cy="22180"/>
            </a:xfrm>
            <a:custGeom>
              <a:rect b="b" l="l" r="r" t="t"/>
              <a:pathLst>
                <a:path extrusionOk="0" h="763" w="1501">
                  <a:moveTo>
                    <a:pt x="1" y="1"/>
                  </a:moveTo>
                  <a:lnTo>
                    <a:pt x="239" y="763"/>
                  </a:lnTo>
                  <a:lnTo>
                    <a:pt x="1263" y="763"/>
                  </a:lnTo>
                  <a:lnTo>
                    <a:pt x="15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81"/>
            <p:cNvSpPr/>
            <p:nvPr/>
          </p:nvSpPr>
          <p:spPr>
            <a:xfrm>
              <a:off x="5952406" y="1821397"/>
              <a:ext cx="39506" cy="56774"/>
            </a:xfrm>
            <a:custGeom>
              <a:rect b="b" l="l" r="r" t="t"/>
              <a:pathLst>
                <a:path extrusionOk="0" h="1953" w="1359">
                  <a:moveTo>
                    <a:pt x="1358" y="0"/>
                  </a:moveTo>
                  <a:lnTo>
                    <a:pt x="1" y="643"/>
                  </a:lnTo>
                  <a:lnTo>
                    <a:pt x="1" y="1334"/>
                  </a:lnTo>
                  <a:lnTo>
                    <a:pt x="1358" y="1953"/>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81"/>
            <p:cNvSpPr/>
            <p:nvPr/>
          </p:nvSpPr>
          <p:spPr>
            <a:xfrm>
              <a:off x="5882492" y="1722385"/>
              <a:ext cx="154420" cy="210496"/>
            </a:xfrm>
            <a:custGeom>
              <a:rect b="b" l="l" r="r" t="t"/>
              <a:pathLst>
                <a:path extrusionOk="0" h="7241" w="5312">
                  <a:moveTo>
                    <a:pt x="4025" y="2501"/>
                  </a:moveTo>
                  <a:cubicBezTo>
                    <a:pt x="4168" y="2501"/>
                    <a:pt x="4287" y="2620"/>
                    <a:pt x="4287" y="2763"/>
                  </a:cubicBezTo>
                  <a:lnTo>
                    <a:pt x="4287" y="6026"/>
                  </a:lnTo>
                  <a:cubicBezTo>
                    <a:pt x="4287" y="6169"/>
                    <a:pt x="4168" y="6288"/>
                    <a:pt x="4025" y="6288"/>
                  </a:cubicBezTo>
                  <a:cubicBezTo>
                    <a:pt x="3882" y="6288"/>
                    <a:pt x="3763" y="6169"/>
                    <a:pt x="3763" y="6026"/>
                  </a:cubicBezTo>
                  <a:lnTo>
                    <a:pt x="3763" y="5930"/>
                  </a:lnTo>
                  <a:lnTo>
                    <a:pt x="2406" y="5311"/>
                  </a:lnTo>
                  <a:lnTo>
                    <a:pt x="2406" y="6359"/>
                  </a:lnTo>
                  <a:cubicBezTo>
                    <a:pt x="2406" y="6502"/>
                    <a:pt x="2287" y="6621"/>
                    <a:pt x="2144" y="6621"/>
                  </a:cubicBezTo>
                  <a:cubicBezTo>
                    <a:pt x="2001" y="6621"/>
                    <a:pt x="1882" y="6502"/>
                    <a:pt x="1882" y="6359"/>
                  </a:cubicBezTo>
                  <a:lnTo>
                    <a:pt x="1882" y="5168"/>
                  </a:lnTo>
                  <a:lnTo>
                    <a:pt x="1620" y="5168"/>
                  </a:lnTo>
                  <a:cubicBezTo>
                    <a:pt x="1191" y="5168"/>
                    <a:pt x="858" y="4811"/>
                    <a:pt x="858" y="4383"/>
                  </a:cubicBezTo>
                  <a:cubicBezTo>
                    <a:pt x="858" y="3954"/>
                    <a:pt x="1191" y="3620"/>
                    <a:pt x="1620" y="3620"/>
                  </a:cubicBezTo>
                  <a:lnTo>
                    <a:pt x="2072" y="3620"/>
                  </a:lnTo>
                  <a:lnTo>
                    <a:pt x="3763" y="2858"/>
                  </a:lnTo>
                  <a:lnTo>
                    <a:pt x="3763" y="2763"/>
                  </a:lnTo>
                  <a:cubicBezTo>
                    <a:pt x="3763" y="2620"/>
                    <a:pt x="3882" y="2501"/>
                    <a:pt x="4025" y="2501"/>
                  </a:cubicBezTo>
                  <a:close/>
                  <a:moveTo>
                    <a:pt x="929" y="1"/>
                  </a:moveTo>
                  <a:cubicBezTo>
                    <a:pt x="405" y="1"/>
                    <a:pt x="0" y="406"/>
                    <a:pt x="0" y="929"/>
                  </a:cubicBezTo>
                  <a:lnTo>
                    <a:pt x="0" y="7240"/>
                  </a:lnTo>
                  <a:lnTo>
                    <a:pt x="5311" y="7240"/>
                  </a:lnTo>
                  <a:lnTo>
                    <a:pt x="5311" y="929"/>
                  </a:lnTo>
                  <a:cubicBezTo>
                    <a:pt x="5311" y="406"/>
                    <a:pt x="4882" y="1"/>
                    <a:pt x="4382" y="1"/>
                  </a:cubicBezTo>
                  <a:lnTo>
                    <a:pt x="3954" y="1"/>
                  </a:lnTo>
                  <a:lnTo>
                    <a:pt x="3596" y="1096"/>
                  </a:lnTo>
                  <a:cubicBezTo>
                    <a:pt x="3549" y="1215"/>
                    <a:pt x="3454" y="1287"/>
                    <a:pt x="3334" y="1287"/>
                  </a:cubicBezTo>
                  <a:lnTo>
                    <a:pt x="1977" y="1287"/>
                  </a:lnTo>
                  <a:cubicBezTo>
                    <a:pt x="1858" y="1287"/>
                    <a:pt x="1763" y="1215"/>
                    <a:pt x="1715" y="1096"/>
                  </a:cubicBezTo>
                  <a:lnTo>
                    <a:pt x="135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81"/>
            <p:cNvSpPr/>
            <p:nvPr/>
          </p:nvSpPr>
          <p:spPr>
            <a:xfrm>
              <a:off x="5921940" y="1842153"/>
              <a:ext cx="15262" cy="15262"/>
            </a:xfrm>
            <a:custGeom>
              <a:rect b="b" l="l" r="r" t="t"/>
              <a:pathLst>
                <a:path extrusionOk="0" h="525" w="525">
                  <a:moveTo>
                    <a:pt x="263" y="1"/>
                  </a:moveTo>
                  <a:cubicBezTo>
                    <a:pt x="120" y="1"/>
                    <a:pt x="1" y="120"/>
                    <a:pt x="1" y="263"/>
                  </a:cubicBezTo>
                  <a:cubicBezTo>
                    <a:pt x="1" y="405"/>
                    <a:pt x="120" y="525"/>
                    <a:pt x="263" y="525"/>
                  </a:cubicBezTo>
                  <a:lnTo>
                    <a:pt x="525" y="525"/>
                  </a:lnTo>
                  <a:lnTo>
                    <a:pt x="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81"/>
            <p:cNvSpPr/>
            <p:nvPr/>
          </p:nvSpPr>
          <p:spPr>
            <a:xfrm>
              <a:off x="6069413" y="1789537"/>
              <a:ext cx="37413" cy="121018"/>
            </a:xfrm>
            <a:custGeom>
              <a:rect b="b" l="l" r="r" t="t"/>
              <a:pathLst>
                <a:path extrusionOk="0" h="4163" w="1287">
                  <a:moveTo>
                    <a:pt x="274" y="1"/>
                  </a:moveTo>
                  <a:cubicBezTo>
                    <a:pt x="209" y="1"/>
                    <a:pt x="143" y="25"/>
                    <a:pt x="96" y="72"/>
                  </a:cubicBezTo>
                  <a:cubicBezTo>
                    <a:pt x="0" y="167"/>
                    <a:pt x="0" y="334"/>
                    <a:pt x="96" y="429"/>
                  </a:cubicBezTo>
                  <a:cubicBezTo>
                    <a:pt x="524" y="882"/>
                    <a:pt x="786" y="1453"/>
                    <a:pt x="786" y="2073"/>
                  </a:cubicBezTo>
                  <a:cubicBezTo>
                    <a:pt x="786" y="2692"/>
                    <a:pt x="524" y="3287"/>
                    <a:pt x="96" y="3716"/>
                  </a:cubicBezTo>
                  <a:cubicBezTo>
                    <a:pt x="0" y="3811"/>
                    <a:pt x="0" y="3978"/>
                    <a:pt x="96" y="4073"/>
                  </a:cubicBezTo>
                  <a:cubicBezTo>
                    <a:pt x="143" y="4132"/>
                    <a:pt x="209" y="4162"/>
                    <a:pt x="274" y="4162"/>
                  </a:cubicBezTo>
                  <a:cubicBezTo>
                    <a:pt x="340" y="4162"/>
                    <a:pt x="405" y="4132"/>
                    <a:pt x="453" y="4073"/>
                  </a:cubicBezTo>
                  <a:cubicBezTo>
                    <a:pt x="1001" y="3549"/>
                    <a:pt x="1286" y="2835"/>
                    <a:pt x="1286" y="2073"/>
                  </a:cubicBezTo>
                  <a:cubicBezTo>
                    <a:pt x="1286" y="1310"/>
                    <a:pt x="1001" y="596"/>
                    <a:pt x="453" y="72"/>
                  </a:cubicBezTo>
                  <a:cubicBezTo>
                    <a:pt x="405" y="25"/>
                    <a:pt x="340" y="1"/>
                    <a:pt x="2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81"/>
            <p:cNvSpPr/>
            <p:nvPr/>
          </p:nvSpPr>
          <p:spPr>
            <a:xfrm>
              <a:off x="6047959" y="1810496"/>
              <a:ext cx="33925" cy="78751"/>
            </a:xfrm>
            <a:custGeom>
              <a:rect b="b" l="l" r="r" t="t"/>
              <a:pathLst>
                <a:path extrusionOk="0" h="2709" w="1167">
                  <a:moveTo>
                    <a:pt x="298" y="0"/>
                  </a:moveTo>
                  <a:cubicBezTo>
                    <a:pt x="232" y="0"/>
                    <a:pt x="167" y="30"/>
                    <a:pt x="119" y="89"/>
                  </a:cubicBezTo>
                  <a:cubicBezTo>
                    <a:pt x="0" y="185"/>
                    <a:pt x="0" y="351"/>
                    <a:pt x="119" y="447"/>
                  </a:cubicBezTo>
                  <a:cubicBezTo>
                    <a:pt x="619" y="947"/>
                    <a:pt x="619" y="1756"/>
                    <a:pt x="119" y="2256"/>
                  </a:cubicBezTo>
                  <a:cubicBezTo>
                    <a:pt x="0" y="2376"/>
                    <a:pt x="0" y="2542"/>
                    <a:pt x="119" y="2638"/>
                  </a:cubicBezTo>
                  <a:cubicBezTo>
                    <a:pt x="167" y="2685"/>
                    <a:pt x="232" y="2709"/>
                    <a:pt x="298" y="2709"/>
                  </a:cubicBezTo>
                  <a:cubicBezTo>
                    <a:pt x="363" y="2709"/>
                    <a:pt x="429" y="2685"/>
                    <a:pt x="476" y="2638"/>
                  </a:cubicBezTo>
                  <a:cubicBezTo>
                    <a:pt x="1167" y="1923"/>
                    <a:pt x="1167" y="780"/>
                    <a:pt x="476" y="89"/>
                  </a:cubicBezTo>
                  <a:cubicBezTo>
                    <a:pt x="429" y="30"/>
                    <a:pt x="363"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 name="Google Shape;1695;p81"/>
          <p:cNvGrpSpPr/>
          <p:nvPr/>
        </p:nvGrpSpPr>
        <p:grpSpPr>
          <a:xfrm>
            <a:off x="7087888" y="1786211"/>
            <a:ext cx="308793" cy="308793"/>
            <a:chOff x="6407933" y="1722385"/>
            <a:chExt cx="255496" cy="255496"/>
          </a:xfrm>
        </p:grpSpPr>
        <p:sp>
          <p:nvSpPr>
            <p:cNvPr id="1696" name="Google Shape;1696;p81"/>
            <p:cNvSpPr/>
            <p:nvPr/>
          </p:nvSpPr>
          <p:spPr>
            <a:xfrm>
              <a:off x="6407933" y="1722385"/>
              <a:ext cx="255496" cy="255496"/>
            </a:xfrm>
            <a:custGeom>
              <a:rect b="b" l="l" r="r" t="t"/>
              <a:pathLst>
                <a:path extrusionOk="0" h="8789" w="8789">
                  <a:moveTo>
                    <a:pt x="4121" y="1025"/>
                  </a:moveTo>
                  <a:lnTo>
                    <a:pt x="4121" y="1572"/>
                  </a:lnTo>
                  <a:cubicBezTo>
                    <a:pt x="2763" y="1692"/>
                    <a:pt x="1691" y="2763"/>
                    <a:pt x="1572" y="4121"/>
                  </a:cubicBezTo>
                  <a:lnTo>
                    <a:pt x="1025" y="4121"/>
                  </a:lnTo>
                  <a:cubicBezTo>
                    <a:pt x="1168" y="2477"/>
                    <a:pt x="2477" y="1144"/>
                    <a:pt x="4121" y="1025"/>
                  </a:cubicBezTo>
                  <a:close/>
                  <a:moveTo>
                    <a:pt x="4644" y="1025"/>
                  </a:moveTo>
                  <a:cubicBezTo>
                    <a:pt x="6288" y="1144"/>
                    <a:pt x="7621" y="2477"/>
                    <a:pt x="7740" y="4121"/>
                  </a:cubicBezTo>
                  <a:lnTo>
                    <a:pt x="7216" y="4121"/>
                  </a:lnTo>
                  <a:cubicBezTo>
                    <a:pt x="7097" y="2763"/>
                    <a:pt x="6002" y="1692"/>
                    <a:pt x="4644" y="1572"/>
                  </a:cubicBezTo>
                  <a:lnTo>
                    <a:pt x="4644" y="1025"/>
                  </a:lnTo>
                  <a:close/>
                  <a:moveTo>
                    <a:pt x="4644" y="2073"/>
                  </a:moveTo>
                  <a:cubicBezTo>
                    <a:pt x="5716" y="2192"/>
                    <a:pt x="6573" y="3049"/>
                    <a:pt x="6692" y="4121"/>
                  </a:cubicBezTo>
                  <a:lnTo>
                    <a:pt x="6478" y="4121"/>
                  </a:lnTo>
                  <a:cubicBezTo>
                    <a:pt x="6335" y="4121"/>
                    <a:pt x="6216" y="4240"/>
                    <a:pt x="6216" y="4383"/>
                  </a:cubicBezTo>
                  <a:cubicBezTo>
                    <a:pt x="6216" y="4525"/>
                    <a:pt x="6335" y="4645"/>
                    <a:pt x="6478" y="4645"/>
                  </a:cubicBezTo>
                  <a:lnTo>
                    <a:pt x="6692" y="4645"/>
                  </a:lnTo>
                  <a:cubicBezTo>
                    <a:pt x="6621" y="5216"/>
                    <a:pt x="6359" y="5716"/>
                    <a:pt x="5978" y="6073"/>
                  </a:cubicBezTo>
                  <a:cubicBezTo>
                    <a:pt x="5883" y="5621"/>
                    <a:pt x="5573" y="5240"/>
                    <a:pt x="5192" y="5026"/>
                  </a:cubicBezTo>
                  <a:cubicBezTo>
                    <a:pt x="4978" y="5216"/>
                    <a:pt x="4692" y="5335"/>
                    <a:pt x="4382" y="5335"/>
                  </a:cubicBezTo>
                  <a:cubicBezTo>
                    <a:pt x="4073" y="5335"/>
                    <a:pt x="3811" y="5216"/>
                    <a:pt x="3597" y="5026"/>
                  </a:cubicBezTo>
                  <a:cubicBezTo>
                    <a:pt x="3192" y="5240"/>
                    <a:pt x="2906" y="5621"/>
                    <a:pt x="2811" y="6073"/>
                  </a:cubicBezTo>
                  <a:cubicBezTo>
                    <a:pt x="2406" y="5716"/>
                    <a:pt x="2144" y="5216"/>
                    <a:pt x="2072" y="4645"/>
                  </a:cubicBezTo>
                  <a:lnTo>
                    <a:pt x="2311" y="4645"/>
                  </a:lnTo>
                  <a:cubicBezTo>
                    <a:pt x="2454" y="4645"/>
                    <a:pt x="2573" y="4525"/>
                    <a:pt x="2573" y="4383"/>
                  </a:cubicBezTo>
                  <a:cubicBezTo>
                    <a:pt x="2573" y="4240"/>
                    <a:pt x="2454" y="4121"/>
                    <a:pt x="2311" y="4121"/>
                  </a:cubicBezTo>
                  <a:lnTo>
                    <a:pt x="2072" y="4121"/>
                  </a:lnTo>
                  <a:cubicBezTo>
                    <a:pt x="2192" y="3049"/>
                    <a:pt x="3049" y="2192"/>
                    <a:pt x="4121" y="2073"/>
                  </a:cubicBezTo>
                  <a:lnTo>
                    <a:pt x="4121" y="2311"/>
                  </a:lnTo>
                  <a:cubicBezTo>
                    <a:pt x="4121" y="2454"/>
                    <a:pt x="4240" y="2573"/>
                    <a:pt x="4382" y="2573"/>
                  </a:cubicBezTo>
                  <a:cubicBezTo>
                    <a:pt x="4525" y="2573"/>
                    <a:pt x="4644" y="2454"/>
                    <a:pt x="4644" y="2311"/>
                  </a:cubicBezTo>
                  <a:lnTo>
                    <a:pt x="4644" y="2073"/>
                  </a:lnTo>
                  <a:close/>
                  <a:moveTo>
                    <a:pt x="7740" y="4645"/>
                  </a:moveTo>
                  <a:cubicBezTo>
                    <a:pt x="7621" y="6288"/>
                    <a:pt x="6288" y="7621"/>
                    <a:pt x="4644" y="7740"/>
                  </a:cubicBezTo>
                  <a:lnTo>
                    <a:pt x="4644" y="7216"/>
                  </a:lnTo>
                  <a:lnTo>
                    <a:pt x="4121" y="7216"/>
                  </a:lnTo>
                  <a:lnTo>
                    <a:pt x="4121" y="7740"/>
                  </a:lnTo>
                  <a:cubicBezTo>
                    <a:pt x="2477" y="7621"/>
                    <a:pt x="1168" y="6288"/>
                    <a:pt x="1025" y="4645"/>
                  </a:cubicBezTo>
                  <a:lnTo>
                    <a:pt x="1572" y="4645"/>
                  </a:lnTo>
                  <a:cubicBezTo>
                    <a:pt x="1691" y="6002"/>
                    <a:pt x="2763" y="7097"/>
                    <a:pt x="4121" y="7216"/>
                  </a:cubicBezTo>
                  <a:lnTo>
                    <a:pt x="4121" y="6454"/>
                  </a:lnTo>
                  <a:cubicBezTo>
                    <a:pt x="4121" y="6312"/>
                    <a:pt x="4240" y="6216"/>
                    <a:pt x="4382" y="6216"/>
                  </a:cubicBezTo>
                  <a:cubicBezTo>
                    <a:pt x="4525" y="6216"/>
                    <a:pt x="4644" y="6312"/>
                    <a:pt x="4644" y="6454"/>
                  </a:cubicBezTo>
                  <a:lnTo>
                    <a:pt x="4644" y="7216"/>
                  </a:lnTo>
                  <a:cubicBezTo>
                    <a:pt x="6002" y="7097"/>
                    <a:pt x="7097" y="6002"/>
                    <a:pt x="7216" y="4645"/>
                  </a:cubicBezTo>
                  <a:close/>
                  <a:moveTo>
                    <a:pt x="4382" y="1"/>
                  </a:moveTo>
                  <a:cubicBezTo>
                    <a:pt x="4240" y="1"/>
                    <a:pt x="4121" y="96"/>
                    <a:pt x="4121" y="239"/>
                  </a:cubicBezTo>
                  <a:lnTo>
                    <a:pt x="4121" y="525"/>
                  </a:lnTo>
                  <a:cubicBezTo>
                    <a:pt x="3192" y="572"/>
                    <a:pt x="2311" y="977"/>
                    <a:pt x="1644" y="1644"/>
                  </a:cubicBezTo>
                  <a:cubicBezTo>
                    <a:pt x="977" y="2311"/>
                    <a:pt x="572" y="3192"/>
                    <a:pt x="525" y="4121"/>
                  </a:cubicBezTo>
                  <a:lnTo>
                    <a:pt x="239" y="4121"/>
                  </a:lnTo>
                  <a:cubicBezTo>
                    <a:pt x="96" y="4121"/>
                    <a:pt x="1" y="4240"/>
                    <a:pt x="1" y="4383"/>
                  </a:cubicBezTo>
                  <a:cubicBezTo>
                    <a:pt x="1" y="4525"/>
                    <a:pt x="96" y="4645"/>
                    <a:pt x="239" y="4645"/>
                  </a:cubicBezTo>
                  <a:lnTo>
                    <a:pt x="525" y="4645"/>
                  </a:lnTo>
                  <a:cubicBezTo>
                    <a:pt x="572" y="5573"/>
                    <a:pt x="977" y="6454"/>
                    <a:pt x="1644" y="7121"/>
                  </a:cubicBezTo>
                  <a:cubicBezTo>
                    <a:pt x="2311" y="7812"/>
                    <a:pt x="3192" y="8193"/>
                    <a:pt x="4121" y="8264"/>
                  </a:cubicBezTo>
                  <a:lnTo>
                    <a:pt x="4121" y="8526"/>
                  </a:lnTo>
                  <a:cubicBezTo>
                    <a:pt x="4121" y="8669"/>
                    <a:pt x="4240" y="8788"/>
                    <a:pt x="4382" y="8788"/>
                  </a:cubicBezTo>
                  <a:cubicBezTo>
                    <a:pt x="4525" y="8788"/>
                    <a:pt x="4644" y="8669"/>
                    <a:pt x="4644" y="8526"/>
                  </a:cubicBezTo>
                  <a:lnTo>
                    <a:pt x="4644" y="8264"/>
                  </a:lnTo>
                  <a:cubicBezTo>
                    <a:pt x="5597" y="8193"/>
                    <a:pt x="6454" y="7812"/>
                    <a:pt x="7145" y="7121"/>
                  </a:cubicBezTo>
                  <a:cubicBezTo>
                    <a:pt x="7812" y="6454"/>
                    <a:pt x="8193" y="5573"/>
                    <a:pt x="8264" y="4645"/>
                  </a:cubicBezTo>
                  <a:lnTo>
                    <a:pt x="8526" y="4645"/>
                  </a:lnTo>
                  <a:cubicBezTo>
                    <a:pt x="8669" y="4645"/>
                    <a:pt x="8788" y="4525"/>
                    <a:pt x="8788" y="4383"/>
                  </a:cubicBezTo>
                  <a:cubicBezTo>
                    <a:pt x="8788" y="4240"/>
                    <a:pt x="8669" y="4121"/>
                    <a:pt x="8526" y="4121"/>
                  </a:cubicBezTo>
                  <a:lnTo>
                    <a:pt x="8264" y="4121"/>
                  </a:lnTo>
                  <a:cubicBezTo>
                    <a:pt x="8193" y="3192"/>
                    <a:pt x="7812" y="2311"/>
                    <a:pt x="7145" y="1644"/>
                  </a:cubicBezTo>
                  <a:cubicBezTo>
                    <a:pt x="6454" y="977"/>
                    <a:pt x="5597" y="572"/>
                    <a:pt x="4644" y="525"/>
                  </a:cubicBezTo>
                  <a:lnTo>
                    <a:pt x="4644" y="239"/>
                  </a:lnTo>
                  <a:cubicBezTo>
                    <a:pt x="4644" y="96"/>
                    <a:pt x="4525" y="1"/>
                    <a:pt x="43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81"/>
            <p:cNvSpPr/>
            <p:nvPr/>
          </p:nvSpPr>
          <p:spPr>
            <a:xfrm>
              <a:off x="6515230" y="1812386"/>
              <a:ext cx="40204" cy="49884"/>
            </a:xfrm>
            <a:custGeom>
              <a:rect b="b" l="l" r="r" t="t"/>
              <a:pathLst>
                <a:path extrusionOk="0" h="1716" w="1383">
                  <a:moveTo>
                    <a:pt x="691" y="1"/>
                  </a:moveTo>
                  <a:cubicBezTo>
                    <a:pt x="310" y="1"/>
                    <a:pt x="1" y="310"/>
                    <a:pt x="1" y="691"/>
                  </a:cubicBezTo>
                  <a:lnTo>
                    <a:pt x="1" y="1025"/>
                  </a:lnTo>
                  <a:cubicBezTo>
                    <a:pt x="1" y="1406"/>
                    <a:pt x="310" y="1715"/>
                    <a:pt x="691" y="1715"/>
                  </a:cubicBezTo>
                  <a:cubicBezTo>
                    <a:pt x="1073" y="1715"/>
                    <a:pt x="1382" y="1406"/>
                    <a:pt x="1382" y="1025"/>
                  </a:cubicBezTo>
                  <a:lnTo>
                    <a:pt x="1382" y="691"/>
                  </a:lnTo>
                  <a:cubicBezTo>
                    <a:pt x="1382" y="310"/>
                    <a:pt x="1073" y="1"/>
                    <a:pt x="6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 name="Google Shape;1698;p81"/>
          <p:cNvGrpSpPr/>
          <p:nvPr/>
        </p:nvGrpSpPr>
        <p:grpSpPr>
          <a:xfrm>
            <a:off x="7824444" y="1792922"/>
            <a:ext cx="340554" cy="295372"/>
            <a:chOff x="6931309" y="1727937"/>
            <a:chExt cx="281776" cy="244391"/>
          </a:xfrm>
        </p:grpSpPr>
        <p:sp>
          <p:nvSpPr>
            <p:cNvPr id="1699" name="Google Shape;1699;p81"/>
            <p:cNvSpPr/>
            <p:nvPr/>
          </p:nvSpPr>
          <p:spPr>
            <a:xfrm>
              <a:off x="7164596" y="1730699"/>
              <a:ext cx="48489" cy="71338"/>
            </a:xfrm>
            <a:custGeom>
              <a:rect b="b" l="l" r="r" t="t"/>
              <a:pathLst>
                <a:path extrusionOk="0" h="2454" w="1668">
                  <a:moveTo>
                    <a:pt x="287" y="0"/>
                  </a:moveTo>
                  <a:cubicBezTo>
                    <a:pt x="120" y="0"/>
                    <a:pt x="1" y="120"/>
                    <a:pt x="1" y="262"/>
                  </a:cubicBezTo>
                  <a:lnTo>
                    <a:pt x="1" y="2168"/>
                  </a:lnTo>
                  <a:cubicBezTo>
                    <a:pt x="1" y="2310"/>
                    <a:pt x="120" y="2453"/>
                    <a:pt x="287" y="2453"/>
                  </a:cubicBezTo>
                  <a:cubicBezTo>
                    <a:pt x="430" y="2453"/>
                    <a:pt x="572" y="2310"/>
                    <a:pt x="572" y="2168"/>
                  </a:cubicBezTo>
                  <a:lnTo>
                    <a:pt x="572" y="1787"/>
                  </a:lnTo>
                  <a:lnTo>
                    <a:pt x="1168" y="2358"/>
                  </a:lnTo>
                  <a:cubicBezTo>
                    <a:pt x="1215" y="2406"/>
                    <a:pt x="1287" y="2453"/>
                    <a:pt x="1358" y="2453"/>
                  </a:cubicBezTo>
                  <a:cubicBezTo>
                    <a:pt x="1430" y="2453"/>
                    <a:pt x="1501" y="2406"/>
                    <a:pt x="1573" y="2358"/>
                  </a:cubicBezTo>
                  <a:cubicBezTo>
                    <a:pt x="1668" y="2239"/>
                    <a:pt x="1668" y="2072"/>
                    <a:pt x="1549" y="1953"/>
                  </a:cubicBezTo>
                  <a:lnTo>
                    <a:pt x="763" y="1191"/>
                  </a:lnTo>
                  <a:lnTo>
                    <a:pt x="1477" y="501"/>
                  </a:lnTo>
                  <a:cubicBezTo>
                    <a:pt x="1596" y="405"/>
                    <a:pt x="1596" y="215"/>
                    <a:pt x="1501" y="96"/>
                  </a:cubicBezTo>
                  <a:cubicBezTo>
                    <a:pt x="1451" y="45"/>
                    <a:pt x="1374" y="15"/>
                    <a:pt x="1295" y="15"/>
                  </a:cubicBezTo>
                  <a:cubicBezTo>
                    <a:pt x="1225" y="15"/>
                    <a:pt x="1153" y="39"/>
                    <a:pt x="1096" y="96"/>
                  </a:cubicBezTo>
                  <a:lnTo>
                    <a:pt x="572" y="596"/>
                  </a:lnTo>
                  <a:lnTo>
                    <a:pt x="572" y="262"/>
                  </a:lnTo>
                  <a:cubicBezTo>
                    <a:pt x="572" y="120"/>
                    <a:pt x="430" y="0"/>
                    <a:pt x="2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81"/>
            <p:cNvSpPr/>
            <p:nvPr/>
          </p:nvSpPr>
          <p:spPr>
            <a:xfrm>
              <a:off x="7107153" y="1730699"/>
              <a:ext cx="47093" cy="70960"/>
            </a:xfrm>
            <a:custGeom>
              <a:rect b="b" l="l" r="r" t="t"/>
              <a:pathLst>
                <a:path extrusionOk="0" h="2441" w="1620">
                  <a:moveTo>
                    <a:pt x="786" y="0"/>
                  </a:moveTo>
                  <a:cubicBezTo>
                    <a:pt x="429" y="0"/>
                    <a:pt x="119" y="239"/>
                    <a:pt x="48" y="596"/>
                  </a:cubicBezTo>
                  <a:cubicBezTo>
                    <a:pt x="0" y="763"/>
                    <a:pt x="119" y="905"/>
                    <a:pt x="262" y="929"/>
                  </a:cubicBezTo>
                  <a:cubicBezTo>
                    <a:pt x="277" y="932"/>
                    <a:pt x="292" y="933"/>
                    <a:pt x="307" y="933"/>
                  </a:cubicBezTo>
                  <a:cubicBezTo>
                    <a:pt x="438" y="933"/>
                    <a:pt x="574" y="843"/>
                    <a:pt x="596" y="715"/>
                  </a:cubicBezTo>
                  <a:cubicBezTo>
                    <a:pt x="619" y="620"/>
                    <a:pt x="691" y="548"/>
                    <a:pt x="786" y="548"/>
                  </a:cubicBezTo>
                  <a:cubicBezTo>
                    <a:pt x="881" y="548"/>
                    <a:pt x="953" y="643"/>
                    <a:pt x="977" y="739"/>
                  </a:cubicBezTo>
                  <a:lnTo>
                    <a:pt x="977" y="763"/>
                  </a:lnTo>
                  <a:cubicBezTo>
                    <a:pt x="953" y="834"/>
                    <a:pt x="905" y="929"/>
                    <a:pt x="810" y="1048"/>
                  </a:cubicBezTo>
                  <a:cubicBezTo>
                    <a:pt x="524" y="1477"/>
                    <a:pt x="357" y="1691"/>
                    <a:pt x="262" y="1834"/>
                  </a:cubicBezTo>
                  <a:cubicBezTo>
                    <a:pt x="143" y="1977"/>
                    <a:pt x="72" y="2072"/>
                    <a:pt x="119" y="2239"/>
                  </a:cubicBezTo>
                  <a:cubicBezTo>
                    <a:pt x="143" y="2310"/>
                    <a:pt x="215" y="2382"/>
                    <a:pt x="310" y="2430"/>
                  </a:cubicBezTo>
                  <a:cubicBezTo>
                    <a:pt x="342" y="2437"/>
                    <a:pt x="429" y="2440"/>
                    <a:pt x="544" y="2440"/>
                  </a:cubicBezTo>
                  <a:cubicBezTo>
                    <a:pt x="773" y="2440"/>
                    <a:pt x="1112" y="2430"/>
                    <a:pt x="1334" y="2430"/>
                  </a:cubicBezTo>
                  <a:cubicBezTo>
                    <a:pt x="1501" y="2430"/>
                    <a:pt x="1620" y="2310"/>
                    <a:pt x="1620" y="2144"/>
                  </a:cubicBezTo>
                  <a:cubicBezTo>
                    <a:pt x="1620" y="2001"/>
                    <a:pt x="1477" y="1882"/>
                    <a:pt x="1334" y="1882"/>
                  </a:cubicBezTo>
                  <a:lnTo>
                    <a:pt x="929" y="1882"/>
                  </a:lnTo>
                  <a:cubicBezTo>
                    <a:pt x="1024" y="1739"/>
                    <a:pt x="1143" y="1596"/>
                    <a:pt x="1286" y="1382"/>
                  </a:cubicBezTo>
                  <a:cubicBezTo>
                    <a:pt x="1405" y="1215"/>
                    <a:pt x="1477" y="1048"/>
                    <a:pt x="1524" y="882"/>
                  </a:cubicBezTo>
                  <a:cubicBezTo>
                    <a:pt x="1524" y="834"/>
                    <a:pt x="1548" y="786"/>
                    <a:pt x="1548" y="739"/>
                  </a:cubicBezTo>
                  <a:cubicBezTo>
                    <a:pt x="1548" y="334"/>
                    <a:pt x="1191" y="0"/>
                    <a:pt x="7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81"/>
            <p:cNvSpPr/>
            <p:nvPr/>
          </p:nvSpPr>
          <p:spPr>
            <a:xfrm>
              <a:off x="6989449" y="1752153"/>
              <a:ext cx="32587" cy="33256"/>
            </a:xfrm>
            <a:custGeom>
              <a:rect b="b" l="l" r="r" t="t"/>
              <a:pathLst>
                <a:path extrusionOk="0" h="1144" w="1121">
                  <a:moveTo>
                    <a:pt x="572" y="1"/>
                  </a:moveTo>
                  <a:cubicBezTo>
                    <a:pt x="239" y="1"/>
                    <a:pt x="1" y="263"/>
                    <a:pt x="1" y="572"/>
                  </a:cubicBezTo>
                  <a:cubicBezTo>
                    <a:pt x="1" y="882"/>
                    <a:pt x="239" y="1144"/>
                    <a:pt x="572" y="1144"/>
                  </a:cubicBezTo>
                  <a:cubicBezTo>
                    <a:pt x="882" y="1144"/>
                    <a:pt x="1120" y="882"/>
                    <a:pt x="1120" y="572"/>
                  </a:cubicBezTo>
                  <a:cubicBezTo>
                    <a:pt x="1120" y="263"/>
                    <a:pt x="882" y="1"/>
                    <a:pt x="5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81"/>
            <p:cNvSpPr/>
            <p:nvPr/>
          </p:nvSpPr>
          <p:spPr>
            <a:xfrm>
              <a:off x="6931309" y="1727937"/>
              <a:ext cx="148867" cy="81716"/>
            </a:xfrm>
            <a:custGeom>
              <a:rect b="b" l="l" r="r" t="t"/>
              <a:pathLst>
                <a:path extrusionOk="0" h="2811" w="5121">
                  <a:moveTo>
                    <a:pt x="2572" y="286"/>
                  </a:moveTo>
                  <a:cubicBezTo>
                    <a:pt x="3192" y="286"/>
                    <a:pt x="3692" y="786"/>
                    <a:pt x="3692" y="1405"/>
                  </a:cubicBezTo>
                  <a:cubicBezTo>
                    <a:pt x="3692" y="2024"/>
                    <a:pt x="3192" y="2548"/>
                    <a:pt x="2572" y="2548"/>
                  </a:cubicBezTo>
                  <a:cubicBezTo>
                    <a:pt x="1929" y="2548"/>
                    <a:pt x="1429" y="2024"/>
                    <a:pt x="1429" y="1405"/>
                  </a:cubicBezTo>
                  <a:cubicBezTo>
                    <a:pt x="1429" y="786"/>
                    <a:pt x="1929" y="286"/>
                    <a:pt x="2572" y="286"/>
                  </a:cubicBezTo>
                  <a:close/>
                  <a:moveTo>
                    <a:pt x="2572" y="0"/>
                  </a:moveTo>
                  <a:cubicBezTo>
                    <a:pt x="1191" y="0"/>
                    <a:pt x="143" y="1167"/>
                    <a:pt x="96" y="1215"/>
                  </a:cubicBezTo>
                  <a:cubicBezTo>
                    <a:pt x="0" y="1334"/>
                    <a:pt x="0" y="1477"/>
                    <a:pt x="96" y="1596"/>
                  </a:cubicBezTo>
                  <a:cubicBezTo>
                    <a:pt x="143" y="1643"/>
                    <a:pt x="1191" y="2810"/>
                    <a:pt x="2572" y="2810"/>
                  </a:cubicBezTo>
                  <a:cubicBezTo>
                    <a:pt x="3930" y="2810"/>
                    <a:pt x="4978" y="1643"/>
                    <a:pt x="5025" y="1596"/>
                  </a:cubicBezTo>
                  <a:cubicBezTo>
                    <a:pt x="5120" y="1477"/>
                    <a:pt x="5120" y="1334"/>
                    <a:pt x="5025" y="1215"/>
                  </a:cubicBezTo>
                  <a:cubicBezTo>
                    <a:pt x="4978" y="1167"/>
                    <a:pt x="3930" y="0"/>
                    <a:pt x="25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81"/>
            <p:cNvSpPr/>
            <p:nvPr/>
          </p:nvSpPr>
          <p:spPr>
            <a:xfrm>
              <a:off x="7129305" y="1910003"/>
              <a:ext cx="16628" cy="12500"/>
            </a:xfrm>
            <a:custGeom>
              <a:rect b="b" l="l" r="r" t="t"/>
              <a:pathLst>
                <a:path extrusionOk="0" h="430" w="572">
                  <a:moveTo>
                    <a:pt x="0" y="0"/>
                  </a:moveTo>
                  <a:lnTo>
                    <a:pt x="0" y="429"/>
                  </a:lnTo>
                  <a:lnTo>
                    <a:pt x="358" y="429"/>
                  </a:lnTo>
                  <a:cubicBezTo>
                    <a:pt x="477" y="429"/>
                    <a:pt x="572" y="334"/>
                    <a:pt x="572" y="215"/>
                  </a:cubicBezTo>
                  <a:cubicBezTo>
                    <a:pt x="572" y="96"/>
                    <a:pt x="477" y="0"/>
                    <a:pt x="3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81"/>
            <p:cNvSpPr/>
            <p:nvPr/>
          </p:nvSpPr>
          <p:spPr>
            <a:xfrm>
              <a:off x="7129305" y="1884392"/>
              <a:ext cx="11802" cy="9012"/>
            </a:xfrm>
            <a:custGeom>
              <a:rect b="b" l="l" r="r" t="t"/>
              <a:pathLst>
                <a:path extrusionOk="0" h="310" w="406">
                  <a:moveTo>
                    <a:pt x="0" y="0"/>
                  </a:moveTo>
                  <a:lnTo>
                    <a:pt x="0" y="310"/>
                  </a:lnTo>
                  <a:lnTo>
                    <a:pt x="262" y="310"/>
                  </a:lnTo>
                  <a:cubicBezTo>
                    <a:pt x="334" y="310"/>
                    <a:pt x="405" y="238"/>
                    <a:pt x="405" y="143"/>
                  </a:cubicBezTo>
                  <a:cubicBezTo>
                    <a:pt x="405" y="72"/>
                    <a:pt x="334"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81"/>
            <p:cNvSpPr/>
            <p:nvPr/>
          </p:nvSpPr>
          <p:spPr>
            <a:xfrm>
              <a:off x="6932007" y="1835235"/>
              <a:ext cx="280409" cy="137094"/>
            </a:xfrm>
            <a:custGeom>
              <a:rect b="b" l="l" r="r" t="t"/>
              <a:pathLst>
                <a:path extrusionOk="0" h="4716" w="9646">
                  <a:moveTo>
                    <a:pt x="2618" y="1123"/>
                  </a:moveTo>
                  <a:cubicBezTo>
                    <a:pt x="3006" y="1123"/>
                    <a:pt x="3296" y="1362"/>
                    <a:pt x="3334" y="1382"/>
                  </a:cubicBezTo>
                  <a:cubicBezTo>
                    <a:pt x="3406" y="1429"/>
                    <a:pt x="3429" y="1525"/>
                    <a:pt x="3429" y="1596"/>
                  </a:cubicBezTo>
                  <a:cubicBezTo>
                    <a:pt x="3429" y="1763"/>
                    <a:pt x="3310" y="1882"/>
                    <a:pt x="3144" y="1882"/>
                  </a:cubicBezTo>
                  <a:cubicBezTo>
                    <a:pt x="3072" y="1882"/>
                    <a:pt x="3025" y="1858"/>
                    <a:pt x="2977" y="1810"/>
                  </a:cubicBezTo>
                  <a:cubicBezTo>
                    <a:pt x="2977" y="1810"/>
                    <a:pt x="2815" y="1697"/>
                    <a:pt x="2625" y="1697"/>
                  </a:cubicBezTo>
                  <a:cubicBezTo>
                    <a:pt x="2585" y="1697"/>
                    <a:pt x="2543" y="1702"/>
                    <a:pt x="2501" y="1715"/>
                  </a:cubicBezTo>
                  <a:cubicBezTo>
                    <a:pt x="2405" y="1739"/>
                    <a:pt x="2382" y="1787"/>
                    <a:pt x="2382" y="1810"/>
                  </a:cubicBezTo>
                  <a:cubicBezTo>
                    <a:pt x="2382" y="1834"/>
                    <a:pt x="2382" y="1882"/>
                    <a:pt x="2405" y="1906"/>
                  </a:cubicBezTo>
                  <a:cubicBezTo>
                    <a:pt x="2477" y="1929"/>
                    <a:pt x="2691" y="2025"/>
                    <a:pt x="2906" y="2096"/>
                  </a:cubicBezTo>
                  <a:cubicBezTo>
                    <a:pt x="3406" y="2287"/>
                    <a:pt x="3549" y="2644"/>
                    <a:pt x="3477" y="2930"/>
                  </a:cubicBezTo>
                  <a:cubicBezTo>
                    <a:pt x="3429" y="3311"/>
                    <a:pt x="3072" y="3573"/>
                    <a:pt x="2644" y="3573"/>
                  </a:cubicBezTo>
                  <a:cubicBezTo>
                    <a:pt x="2310" y="3573"/>
                    <a:pt x="2001" y="3454"/>
                    <a:pt x="1786" y="3215"/>
                  </a:cubicBezTo>
                  <a:cubicBezTo>
                    <a:pt x="1667" y="3096"/>
                    <a:pt x="1691" y="2906"/>
                    <a:pt x="1810" y="2811"/>
                  </a:cubicBezTo>
                  <a:cubicBezTo>
                    <a:pt x="1853" y="2757"/>
                    <a:pt x="1915" y="2732"/>
                    <a:pt x="1979" y="2732"/>
                  </a:cubicBezTo>
                  <a:cubicBezTo>
                    <a:pt x="2058" y="2732"/>
                    <a:pt x="2139" y="2769"/>
                    <a:pt x="2191" y="2834"/>
                  </a:cubicBezTo>
                  <a:cubicBezTo>
                    <a:pt x="2310" y="2953"/>
                    <a:pt x="2477" y="3001"/>
                    <a:pt x="2644" y="3001"/>
                  </a:cubicBezTo>
                  <a:cubicBezTo>
                    <a:pt x="2810" y="3001"/>
                    <a:pt x="2906" y="2906"/>
                    <a:pt x="2929" y="2834"/>
                  </a:cubicBezTo>
                  <a:cubicBezTo>
                    <a:pt x="2953" y="2763"/>
                    <a:pt x="2834" y="2668"/>
                    <a:pt x="2715" y="2644"/>
                  </a:cubicBezTo>
                  <a:cubicBezTo>
                    <a:pt x="2429" y="2525"/>
                    <a:pt x="2167" y="2406"/>
                    <a:pt x="2143" y="2406"/>
                  </a:cubicBezTo>
                  <a:cubicBezTo>
                    <a:pt x="2143" y="2406"/>
                    <a:pt x="2120" y="2382"/>
                    <a:pt x="2120" y="2382"/>
                  </a:cubicBezTo>
                  <a:cubicBezTo>
                    <a:pt x="1905" y="2239"/>
                    <a:pt x="1786" y="2001"/>
                    <a:pt x="1810" y="1739"/>
                  </a:cubicBezTo>
                  <a:cubicBezTo>
                    <a:pt x="1858" y="1477"/>
                    <a:pt x="2048" y="1263"/>
                    <a:pt x="2334" y="1167"/>
                  </a:cubicBezTo>
                  <a:cubicBezTo>
                    <a:pt x="2432" y="1136"/>
                    <a:pt x="2528" y="1123"/>
                    <a:pt x="2618" y="1123"/>
                  </a:cubicBezTo>
                  <a:close/>
                  <a:moveTo>
                    <a:pt x="5478" y="1120"/>
                  </a:moveTo>
                  <a:cubicBezTo>
                    <a:pt x="5620" y="1120"/>
                    <a:pt x="5763" y="1263"/>
                    <a:pt x="5763" y="1405"/>
                  </a:cubicBezTo>
                  <a:lnTo>
                    <a:pt x="5763" y="2715"/>
                  </a:lnTo>
                  <a:cubicBezTo>
                    <a:pt x="5763" y="3049"/>
                    <a:pt x="5573" y="3311"/>
                    <a:pt x="5239" y="3477"/>
                  </a:cubicBezTo>
                  <a:cubicBezTo>
                    <a:pt x="5120" y="3549"/>
                    <a:pt x="4954" y="3573"/>
                    <a:pt x="4811" y="3573"/>
                  </a:cubicBezTo>
                  <a:cubicBezTo>
                    <a:pt x="4620" y="3573"/>
                    <a:pt x="4453" y="3525"/>
                    <a:pt x="4311" y="3430"/>
                  </a:cubicBezTo>
                  <a:cubicBezTo>
                    <a:pt x="4025" y="3263"/>
                    <a:pt x="3882" y="3001"/>
                    <a:pt x="3882" y="2715"/>
                  </a:cubicBezTo>
                  <a:lnTo>
                    <a:pt x="3882" y="1405"/>
                  </a:lnTo>
                  <a:cubicBezTo>
                    <a:pt x="3882" y="1263"/>
                    <a:pt x="4001" y="1120"/>
                    <a:pt x="4168" y="1120"/>
                  </a:cubicBezTo>
                  <a:cubicBezTo>
                    <a:pt x="4311" y="1120"/>
                    <a:pt x="4453" y="1263"/>
                    <a:pt x="4453" y="1405"/>
                  </a:cubicBezTo>
                  <a:lnTo>
                    <a:pt x="4453" y="2715"/>
                  </a:lnTo>
                  <a:cubicBezTo>
                    <a:pt x="4453" y="2787"/>
                    <a:pt x="4477" y="2858"/>
                    <a:pt x="4620" y="2953"/>
                  </a:cubicBezTo>
                  <a:cubicBezTo>
                    <a:pt x="4668" y="3001"/>
                    <a:pt x="4739" y="3001"/>
                    <a:pt x="4811" y="3001"/>
                  </a:cubicBezTo>
                  <a:cubicBezTo>
                    <a:pt x="4882" y="3001"/>
                    <a:pt x="4930" y="3001"/>
                    <a:pt x="5001" y="2977"/>
                  </a:cubicBezTo>
                  <a:cubicBezTo>
                    <a:pt x="5168" y="2882"/>
                    <a:pt x="5192" y="2787"/>
                    <a:pt x="5192" y="2715"/>
                  </a:cubicBezTo>
                  <a:lnTo>
                    <a:pt x="5192" y="1405"/>
                  </a:lnTo>
                  <a:cubicBezTo>
                    <a:pt x="5192" y="1263"/>
                    <a:pt x="5311" y="1120"/>
                    <a:pt x="5478" y="1120"/>
                  </a:cubicBezTo>
                  <a:close/>
                  <a:moveTo>
                    <a:pt x="7049" y="1120"/>
                  </a:moveTo>
                  <a:cubicBezTo>
                    <a:pt x="7430" y="1120"/>
                    <a:pt x="7764" y="1453"/>
                    <a:pt x="7764" y="1834"/>
                  </a:cubicBezTo>
                  <a:cubicBezTo>
                    <a:pt x="7764" y="1977"/>
                    <a:pt x="7716" y="2096"/>
                    <a:pt x="7668" y="2191"/>
                  </a:cubicBezTo>
                  <a:cubicBezTo>
                    <a:pt x="7835" y="2334"/>
                    <a:pt x="7930" y="2549"/>
                    <a:pt x="7930" y="2787"/>
                  </a:cubicBezTo>
                  <a:cubicBezTo>
                    <a:pt x="7930" y="3215"/>
                    <a:pt x="7573" y="3573"/>
                    <a:pt x="7145" y="3573"/>
                  </a:cubicBezTo>
                  <a:lnTo>
                    <a:pt x="6502" y="3573"/>
                  </a:lnTo>
                  <a:cubicBezTo>
                    <a:pt x="6430" y="3573"/>
                    <a:pt x="6359" y="3549"/>
                    <a:pt x="6287" y="3501"/>
                  </a:cubicBezTo>
                  <a:cubicBezTo>
                    <a:pt x="6240" y="3454"/>
                    <a:pt x="6216" y="3382"/>
                    <a:pt x="6216" y="3287"/>
                  </a:cubicBezTo>
                  <a:lnTo>
                    <a:pt x="6216" y="1405"/>
                  </a:lnTo>
                  <a:cubicBezTo>
                    <a:pt x="6216" y="1263"/>
                    <a:pt x="6335" y="1120"/>
                    <a:pt x="6502" y="1120"/>
                  </a:cubicBezTo>
                  <a:close/>
                  <a:moveTo>
                    <a:pt x="1024" y="0"/>
                  </a:moveTo>
                  <a:cubicBezTo>
                    <a:pt x="453" y="0"/>
                    <a:pt x="0" y="453"/>
                    <a:pt x="0" y="1024"/>
                  </a:cubicBezTo>
                  <a:lnTo>
                    <a:pt x="0" y="3668"/>
                  </a:lnTo>
                  <a:cubicBezTo>
                    <a:pt x="0" y="4239"/>
                    <a:pt x="453" y="4716"/>
                    <a:pt x="1024" y="4716"/>
                  </a:cubicBezTo>
                  <a:lnTo>
                    <a:pt x="8597" y="4716"/>
                  </a:lnTo>
                  <a:cubicBezTo>
                    <a:pt x="9169" y="4716"/>
                    <a:pt x="9645" y="4239"/>
                    <a:pt x="9645" y="3668"/>
                  </a:cubicBezTo>
                  <a:lnTo>
                    <a:pt x="9645" y="1024"/>
                  </a:lnTo>
                  <a:cubicBezTo>
                    <a:pt x="9645" y="453"/>
                    <a:pt x="9169" y="0"/>
                    <a:pt x="85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 name="Google Shape;1706;p81"/>
          <p:cNvGrpSpPr/>
          <p:nvPr/>
        </p:nvGrpSpPr>
        <p:grpSpPr>
          <a:xfrm>
            <a:off x="1055537" y="2345058"/>
            <a:ext cx="302925" cy="302925"/>
            <a:chOff x="1934379" y="2247825"/>
            <a:chExt cx="250642" cy="250642"/>
          </a:xfrm>
        </p:grpSpPr>
        <p:sp>
          <p:nvSpPr>
            <p:cNvPr id="1707" name="Google Shape;1707;p81"/>
            <p:cNvSpPr/>
            <p:nvPr/>
          </p:nvSpPr>
          <p:spPr>
            <a:xfrm>
              <a:off x="2130980" y="2286605"/>
              <a:ext cx="36715" cy="58867"/>
            </a:xfrm>
            <a:custGeom>
              <a:rect b="b" l="l" r="r" t="t"/>
              <a:pathLst>
                <a:path extrusionOk="0" h="2025" w="1263">
                  <a:moveTo>
                    <a:pt x="501" y="0"/>
                  </a:moveTo>
                  <a:cubicBezTo>
                    <a:pt x="382" y="0"/>
                    <a:pt x="263" y="119"/>
                    <a:pt x="263" y="262"/>
                  </a:cubicBezTo>
                  <a:lnTo>
                    <a:pt x="263" y="1024"/>
                  </a:lnTo>
                  <a:lnTo>
                    <a:pt x="1" y="1024"/>
                  </a:lnTo>
                  <a:lnTo>
                    <a:pt x="1" y="1525"/>
                  </a:lnTo>
                  <a:lnTo>
                    <a:pt x="263" y="1525"/>
                  </a:lnTo>
                  <a:cubicBezTo>
                    <a:pt x="263" y="1810"/>
                    <a:pt x="477" y="2025"/>
                    <a:pt x="763" y="2025"/>
                  </a:cubicBezTo>
                  <a:cubicBezTo>
                    <a:pt x="1049" y="2025"/>
                    <a:pt x="1263" y="1810"/>
                    <a:pt x="1263" y="1525"/>
                  </a:cubicBezTo>
                  <a:lnTo>
                    <a:pt x="1263" y="262"/>
                  </a:lnTo>
                  <a:cubicBezTo>
                    <a:pt x="1263" y="119"/>
                    <a:pt x="1144" y="0"/>
                    <a:pt x="102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81"/>
            <p:cNvSpPr/>
            <p:nvPr/>
          </p:nvSpPr>
          <p:spPr>
            <a:xfrm>
              <a:off x="2121300" y="2247825"/>
              <a:ext cx="63721" cy="24273"/>
            </a:xfrm>
            <a:custGeom>
              <a:rect b="b" l="l" r="r" t="t"/>
              <a:pathLst>
                <a:path extrusionOk="0" h="835" w="2192">
                  <a:moveTo>
                    <a:pt x="262" y="1"/>
                  </a:moveTo>
                  <a:cubicBezTo>
                    <a:pt x="119" y="1"/>
                    <a:pt x="0" y="120"/>
                    <a:pt x="0" y="239"/>
                  </a:cubicBezTo>
                  <a:cubicBezTo>
                    <a:pt x="0" y="382"/>
                    <a:pt x="119" y="501"/>
                    <a:pt x="262" y="501"/>
                  </a:cubicBezTo>
                  <a:lnTo>
                    <a:pt x="834" y="501"/>
                  </a:lnTo>
                  <a:lnTo>
                    <a:pt x="834" y="834"/>
                  </a:lnTo>
                  <a:lnTo>
                    <a:pt x="1358" y="834"/>
                  </a:lnTo>
                  <a:lnTo>
                    <a:pt x="1358" y="501"/>
                  </a:lnTo>
                  <a:lnTo>
                    <a:pt x="1929" y="501"/>
                  </a:lnTo>
                  <a:cubicBezTo>
                    <a:pt x="2072" y="501"/>
                    <a:pt x="2191" y="382"/>
                    <a:pt x="2191" y="239"/>
                  </a:cubicBezTo>
                  <a:cubicBezTo>
                    <a:pt x="2191" y="120"/>
                    <a:pt x="2072" y="1"/>
                    <a:pt x="19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81"/>
            <p:cNvSpPr/>
            <p:nvPr/>
          </p:nvSpPr>
          <p:spPr>
            <a:xfrm>
              <a:off x="1951676" y="2286605"/>
              <a:ext cx="36715" cy="58867"/>
            </a:xfrm>
            <a:custGeom>
              <a:rect b="b" l="l" r="r" t="t"/>
              <a:pathLst>
                <a:path extrusionOk="0" h="2025" w="1263">
                  <a:moveTo>
                    <a:pt x="263" y="0"/>
                  </a:moveTo>
                  <a:cubicBezTo>
                    <a:pt x="120" y="0"/>
                    <a:pt x="1" y="119"/>
                    <a:pt x="1" y="262"/>
                  </a:cubicBezTo>
                  <a:lnTo>
                    <a:pt x="1" y="1525"/>
                  </a:lnTo>
                  <a:cubicBezTo>
                    <a:pt x="1" y="1810"/>
                    <a:pt x="215" y="2025"/>
                    <a:pt x="501" y="2025"/>
                  </a:cubicBezTo>
                  <a:cubicBezTo>
                    <a:pt x="787" y="2025"/>
                    <a:pt x="1001" y="1810"/>
                    <a:pt x="1001" y="1525"/>
                  </a:cubicBezTo>
                  <a:lnTo>
                    <a:pt x="1263" y="1525"/>
                  </a:lnTo>
                  <a:lnTo>
                    <a:pt x="1263" y="1024"/>
                  </a:lnTo>
                  <a:lnTo>
                    <a:pt x="1001" y="1024"/>
                  </a:lnTo>
                  <a:lnTo>
                    <a:pt x="1001" y="262"/>
                  </a:lnTo>
                  <a:cubicBezTo>
                    <a:pt x="1001" y="119"/>
                    <a:pt x="906" y="0"/>
                    <a:pt x="7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81"/>
            <p:cNvSpPr/>
            <p:nvPr/>
          </p:nvSpPr>
          <p:spPr>
            <a:xfrm>
              <a:off x="1934379" y="2247825"/>
              <a:ext cx="63721" cy="24273"/>
            </a:xfrm>
            <a:custGeom>
              <a:rect b="b" l="l" r="r" t="t"/>
              <a:pathLst>
                <a:path extrusionOk="0" h="835" w="2192">
                  <a:moveTo>
                    <a:pt x="262" y="1"/>
                  </a:moveTo>
                  <a:cubicBezTo>
                    <a:pt x="119" y="1"/>
                    <a:pt x="0" y="120"/>
                    <a:pt x="0" y="239"/>
                  </a:cubicBezTo>
                  <a:cubicBezTo>
                    <a:pt x="0" y="382"/>
                    <a:pt x="119" y="501"/>
                    <a:pt x="262" y="501"/>
                  </a:cubicBezTo>
                  <a:lnTo>
                    <a:pt x="858" y="501"/>
                  </a:lnTo>
                  <a:lnTo>
                    <a:pt x="858" y="834"/>
                  </a:lnTo>
                  <a:lnTo>
                    <a:pt x="1358" y="834"/>
                  </a:lnTo>
                  <a:lnTo>
                    <a:pt x="1358" y="501"/>
                  </a:lnTo>
                  <a:lnTo>
                    <a:pt x="1929" y="501"/>
                  </a:lnTo>
                  <a:cubicBezTo>
                    <a:pt x="2072" y="501"/>
                    <a:pt x="2191" y="382"/>
                    <a:pt x="2191" y="239"/>
                  </a:cubicBezTo>
                  <a:cubicBezTo>
                    <a:pt x="2191" y="120"/>
                    <a:pt x="2072" y="1"/>
                    <a:pt x="19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81"/>
            <p:cNvSpPr/>
            <p:nvPr/>
          </p:nvSpPr>
          <p:spPr>
            <a:xfrm>
              <a:off x="2002927" y="2286605"/>
              <a:ext cx="113547" cy="66483"/>
            </a:xfrm>
            <a:custGeom>
              <a:rect b="b" l="l" r="r" t="t"/>
              <a:pathLst>
                <a:path extrusionOk="0" h="2287" w="3906">
                  <a:moveTo>
                    <a:pt x="2453" y="882"/>
                  </a:moveTo>
                  <a:cubicBezTo>
                    <a:pt x="2596" y="882"/>
                    <a:pt x="2715" y="1001"/>
                    <a:pt x="2715" y="1144"/>
                  </a:cubicBezTo>
                  <a:cubicBezTo>
                    <a:pt x="2715" y="1286"/>
                    <a:pt x="2596" y="1405"/>
                    <a:pt x="2453" y="1405"/>
                  </a:cubicBezTo>
                  <a:lnTo>
                    <a:pt x="1453" y="1405"/>
                  </a:lnTo>
                  <a:cubicBezTo>
                    <a:pt x="1310" y="1405"/>
                    <a:pt x="1191" y="1286"/>
                    <a:pt x="1191" y="1144"/>
                  </a:cubicBezTo>
                  <a:cubicBezTo>
                    <a:pt x="1191" y="1001"/>
                    <a:pt x="1310" y="882"/>
                    <a:pt x="1453" y="882"/>
                  </a:cubicBezTo>
                  <a:close/>
                  <a:moveTo>
                    <a:pt x="262" y="0"/>
                  </a:moveTo>
                  <a:cubicBezTo>
                    <a:pt x="119" y="0"/>
                    <a:pt x="0" y="119"/>
                    <a:pt x="0" y="262"/>
                  </a:cubicBezTo>
                  <a:lnTo>
                    <a:pt x="0" y="1525"/>
                  </a:lnTo>
                  <a:cubicBezTo>
                    <a:pt x="0" y="1929"/>
                    <a:pt x="333" y="2287"/>
                    <a:pt x="762" y="2287"/>
                  </a:cubicBezTo>
                  <a:lnTo>
                    <a:pt x="3144" y="2287"/>
                  </a:lnTo>
                  <a:cubicBezTo>
                    <a:pt x="3572" y="2287"/>
                    <a:pt x="3906" y="1929"/>
                    <a:pt x="3906" y="1525"/>
                  </a:cubicBezTo>
                  <a:lnTo>
                    <a:pt x="3906" y="262"/>
                  </a:lnTo>
                  <a:cubicBezTo>
                    <a:pt x="3906" y="119"/>
                    <a:pt x="3787" y="0"/>
                    <a:pt x="36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81"/>
            <p:cNvSpPr/>
            <p:nvPr/>
          </p:nvSpPr>
          <p:spPr>
            <a:xfrm>
              <a:off x="2052055" y="2451373"/>
              <a:ext cx="15262" cy="15262"/>
            </a:xfrm>
            <a:custGeom>
              <a:rect b="b" l="l" r="r" t="t"/>
              <a:pathLst>
                <a:path extrusionOk="0" h="525" w="525">
                  <a:moveTo>
                    <a:pt x="263" y="0"/>
                  </a:moveTo>
                  <a:cubicBezTo>
                    <a:pt x="120" y="0"/>
                    <a:pt x="1" y="119"/>
                    <a:pt x="1" y="262"/>
                  </a:cubicBezTo>
                  <a:cubicBezTo>
                    <a:pt x="1" y="405"/>
                    <a:pt x="120" y="524"/>
                    <a:pt x="263" y="524"/>
                  </a:cubicBezTo>
                  <a:cubicBezTo>
                    <a:pt x="406" y="524"/>
                    <a:pt x="525" y="405"/>
                    <a:pt x="525" y="262"/>
                  </a:cubicBezTo>
                  <a:cubicBezTo>
                    <a:pt x="525" y="119"/>
                    <a:pt x="406" y="0"/>
                    <a:pt x="2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81"/>
            <p:cNvSpPr/>
            <p:nvPr/>
          </p:nvSpPr>
          <p:spPr>
            <a:xfrm>
              <a:off x="2017462" y="2367594"/>
              <a:ext cx="84477" cy="37413"/>
            </a:xfrm>
            <a:custGeom>
              <a:rect b="b" l="l" r="r" t="t"/>
              <a:pathLst>
                <a:path extrusionOk="0" h="1287" w="2906">
                  <a:moveTo>
                    <a:pt x="0" y="1"/>
                  </a:moveTo>
                  <a:lnTo>
                    <a:pt x="0" y="167"/>
                  </a:lnTo>
                  <a:cubicBezTo>
                    <a:pt x="0" y="501"/>
                    <a:pt x="262" y="763"/>
                    <a:pt x="596" y="763"/>
                  </a:cubicBezTo>
                  <a:lnTo>
                    <a:pt x="643" y="763"/>
                  </a:lnTo>
                  <a:lnTo>
                    <a:pt x="572" y="1287"/>
                  </a:lnTo>
                  <a:lnTo>
                    <a:pt x="1072" y="1287"/>
                  </a:lnTo>
                  <a:lnTo>
                    <a:pt x="1167" y="763"/>
                  </a:lnTo>
                  <a:lnTo>
                    <a:pt x="1739" y="763"/>
                  </a:lnTo>
                  <a:lnTo>
                    <a:pt x="1834" y="1287"/>
                  </a:lnTo>
                  <a:lnTo>
                    <a:pt x="2334" y="1287"/>
                  </a:lnTo>
                  <a:lnTo>
                    <a:pt x="2263" y="763"/>
                  </a:lnTo>
                  <a:lnTo>
                    <a:pt x="2310" y="763"/>
                  </a:lnTo>
                  <a:cubicBezTo>
                    <a:pt x="2644" y="763"/>
                    <a:pt x="2906" y="501"/>
                    <a:pt x="2906" y="167"/>
                  </a:cubicBezTo>
                  <a:lnTo>
                    <a:pt x="290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81"/>
            <p:cNvSpPr/>
            <p:nvPr/>
          </p:nvSpPr>
          <p:spPr>
            <a:xfrm>
              <a:off x="2003595" y="2420210"/>
              <a:ext cx="112181" cy="78256"/>
            </a:xfrm>
            <a:custGeom>
              <a:rect b="b" l="l" r="r" t="t"/>
              <a:pathLst>
                <a:path extrusionOk="0" h="2692" w="3859">
                  <a:moveTo>
                    <a:pt x="1930" y="572"/>
                  </a:moveTo>
                  <a:cubicBezTo>
                    <a:pt x="2358" y="572"/>
                    <a:pt x="2692" y="929"/>
                    <a:pt x="2692" y="1334"/>
                  </a:cubicBezTo>
                  <a:cubicBezTo>
                    <a:pt x="2692" y="1763"/>
                    <a:pt x="2358" y="2096"/>
                    <a:pt x="1930" y="2096"/>
                  </a:cubicBezTo>
                  <a:cubicBezTo>
                    <a:pt x="1525" y="2096"/>
                    <a:pt x="1168" y="1763"/>
                    <a:pt x="1168" y="1334"/>
                  </a:cubicBezTo>
                  <a:cubicBezTo>
                    <a:pt x="1168" y="929"/>
                    <a:pt x="1525" y="572"/>
                    <a:pt x="1930" y="572"/>
                  </a:cubicBezTo>
                  <a:close/>
                  <a:moveTo>
                    <a:pt x="596" y="1"/>
                  </a:moveTo>
                  <a:cubicBezTo>
                    <a:pt x="263" y="1"/>
                    <a:pt x="1" y="263"/>
                    <a:pt x="1" y="572"/>
                  </a:cubicBezTo>
                  <a:lnTo>
                    <a:pt x="1" y="2096"/>
                  </a:lnTo>
                  <a:cubicBezTo>
                    <a:pt x="1" y="2406"/>
                    <a:pt x="263" y="2692"/>
                    <a:pt x="596" y="2692"/>
                  </a:cubicBezTo>
                  <a:lnTo>
                    <a:pt x="3287" y="2692"/>
                  </a:lnTo>
                  <a:cubicBezTo>
                    <a:pt x="3597" y="2692"/>
                    <a:pt x="3859" y="2406"/>
                    <a:pt x="3859" y="2096"/>
                  </a:cubicBezTo>
                  <a:lnTo>
                    <a:pt x="3859" y="572"/>
                  </a:lnTo>
                  <a:cubicBezTo>
                    <a:pt x="3859" y="263"/>
                    <a:pt x="3597" y="1"/>
                    <a:pt x="32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 name="Google Shape;1715;p81"/>
          <p:cNvGrpSpPr/>
          <p:nvPr/>
        </p:nvGrpSpPr>
        <p:grpSpPr>
          <a:xfrm>
            <a:off x="1763292" y="2341720"/>
            <a:ext cx="308758" cy="308793"/>
            <a:chOff x="2475750" y="2245064"/>
            <a:chExt cx="255467" cy="255496"/>
          </a:xfrm>
        </p:grpSpPr>
        <p:sp>
          <p:nvSpPr>
            <p:cNvPr id="1716" name="Google Shape;1716;p81"/>
            <p:cNvSpPr/>
            <p:nvPr/>
          </p:nvSpPr>
          <p:spPr>
            <a:xfrm>
              <a:off x="2475750" y="2245064"/>
              <a:ext cx="150931" cy="40175"/>
            </a:xfrm>
            <a:custGeom>
              <a:rect b="b" l="l" r="r" t="t"/>
              <a:pathLst>
                <a:path extrusionOk="0" h="1382" w="5192">
                  <a:moveTo>
                    <a:pt x="929" y="1"/>
                  </a:moveTo>
                  <a:cubicBezTo>
                    <a:pt x="429" y="1"/>
                    <a:pt x="0" y="429"/>
                    <a:pt x="0" y="953"/>
                  </a:cubicBezTo>
                  <a:lnTo>
                    <a:pt x="0" y="1382"/>
                  </a:lnTo>
                  <a:lnTo>
                    <a:pt x="5192" y="1382"/>
                  </a:lnTo>
                  <a:lnTo>
                    <a:pt x="51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81"/>
            <p:cNvSpPr/>
            <p:nvPr/>
          </p:nvSpPr>
          <p:spPr>
            <a:xfrm>
              <a:off x="2641187" y="2245064"/>
              <a:ext cx="49884" cy="40175"/>
            </a:xfrm>
            <a:custGeom>
              <a:rect b="b" l="l" r="r" t="t"/>
              <a:pathLst>
                <a:path extrusionOk="0" h="1382" w="1716">
                  <a:moveTo>
                    <a:pt x="1" y="1"/>
                  </a:moveTo>
                  <a:lnTo>
                    <a:pt x="1" y="1382"/>
                  </a:lnTo>
                  <a:lnTo>
                    <a:pt x="1716" y="1382"/>
                  </a:lnTo>
                  <a:lnTo>
                    <a:pt x="1716" y="953"/>
                  </a:lnTo>
                  <a:cubicBezTo>
                    <a:pt x="1716" y="429"/>
                    <a:pt x="1311" y="1"/>
                    <a:pt x="7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81"/>
            <p:cNvSpPr/>
            <p:nvPr/>
          </p:nvSpPr>
          <p:spPr>
            <a:xfrm>
              <a:off x="2542204" y="2371053"/>
              <a:ext cx="41570" cy="54739"/>
            </a:xfrm>
            <a:custGeom>
              <a:rect b="b" l="l" r="r" t="t"/>
              <a:pathLst>
                <a:path extrusionOk="0" h="1883" w="1430">
                  <a:moveTo>
                    <a:pt x="715" y="1"/>
                  </a:moveTo>
                  <a:cubicBezTo>
                    <a:pt x="334" y="1"/>
                    <a:pt x="1" y="310"/>
                    <a:pt x="1" y="691"/>
                  </a:cubicBezTo>
                  <a:lnTo>
                    <a:pt x="1" y="1191"/>
                  </a:lnTo>
                  <a:cubicBezTo>
                    <a:pt x="1" y="1573"/>
                    <a:pt x="334" y="1882"/>
                    <a:pt x="715" y="1882"/>
                  </a:cubicBezTo>
                  <a:cubicBezTo>
                    <a:pt x="977" y="1882"/>
                    <a:pt x="1191" y="1739"/>
                    <a:pt x="1310" y="1549"/>
                  </a:cubicBezTo>
                  <a:lnTo>
                    <a:pt x="1048" y="1549"/>
                  </a:lnTo>
                  <a:cubicBezTo>
                    <a:pt x="905" y="1549"/>
                    <a:pt x="810" y="1430"/>
                    <a:pt x="810" y="1287"/>
                  </a:cubicBezTo>
                  <a:cubicBezTo>
                    <a:pt x="810" y="1144"/>
                    <a:pt x="905" y="1025"/>
                    <a:pt x="1048" y="1025"/>
                  </a:cubicBezTo>
                  <a:lnTo>
                    <a:pt x="1429" y="1025"/>
                  </a:lnTo>
                  <a:lnTo>
                    <a:pt x="1429" y="691"/>
                  </a:lnTo>
                  <a:cubicBezTo>
                    <a:pt x="1429" y="310"/>
                    <a:pt x="1096" y="1"/>
                    <a:pt x="7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81"/>
            <p:cNvSpPr/>
            <p:nvPr/>
          </p:nvSpPr>
          <p:spPr>
            <a:xfrm>
              <a:off x="2517291" y="2341285"/>
              <a:ext cx="91396" cy="59564"/>
            </a:xfrm>
            <a:custGeom>
              <a:rect b="b" l="l" r="r" t="t"/>
              <a:pathLst>
                <a:path extrusionOk="0" h="2049" w="3144">
                  <a:moveTo>
                    <a:pt x="1572" y="1"/>
                  </a:moveTo>
                  <a:cubicBezTo>
                    <a:pt x="738" y="1"/>
                    <a:pt x="48" y="644"/>
                    <a:pt x="0" y="1477"/>
                  </a:cubicBezTo>
                  <a:lnTo>
                    <a:pt x="381" y="1477"/>
                  </a:lnTo>
                  <a:cubicBezTo>
                    <a:pt x="500" y="930"/>
                    <a:pt x="977" y="501"/>
                    <a:pt x="1572" y="501"/>
                  </a:cubicBezTo>
                  <a:cubicBezTo>
                    <a:pt x="2239" y="501"/>
                    <a:pt x="2786" y="1049"/>
                    <a:pt x="2786" y="1715"/>
                  </a:cubicBezTo>
                  <a:lnTo>
                    <a:pt x="2786" y="2049"/>
                  </a:lnTo>
                  <a:lnTo>
                    <a:pt x="3144" y="2049"/>
                  </a:lnTo>
                  <a:lnTo>
                    <a:pt x="3144" y="1549"/>
                  </a:lnTo>
                  <a:cubicBezTo>
                    <a:pt x="3144" y="691"/>
                    <a:pt x="2429" y="1"/>
                    <a:pt x="15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81"/>
            <p:cNvSpPr/>
            <p:nvPr/>
          </p:nvSpPr>
          <p:spPr>
            <a:xfrm>
              <a:off x="2510372" y="2440995"/>
              <a:ext cx="105233" cy="59564"/>
            </a:xfrm>
            <a:custGeom>
              <a:rect b="b" l="l" r="r" t="t"/>
              <a:pathLst>
                <a:path extrusionOk="0" h="2049" w="3620">
                  <a:moveTo>
                    <a:pt x="1810" y="0"/>
                  </a:moveTo>
                  <a:cubicBezTo>
                    <a:pt x="810" y="0"/>
                    <a:pt x="0" y="810"/>
                    <a:pt x="0" y="1810"/>
                  </a:cubicBezTo>
                  <a:lnTo>
                    <a:pt x="0" y="2048"/>
                  </a:lnTo>
                  <a:lnTo>
                    <a:pt x="3620" y="2048"/>
                  </a:lnTo>
                  <a:lnTo>
                    <a:pt x="3620" y="1810"/>
                  </a:lnTo>
                  <a:cubicBezTo>
                    <a:pt x="3620" y="810"/>
                    <a:pt x="2810" y="0"/>
                    <a:pt x="18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81"/>
            <p:cNvSpPr/>
            <p:nvPr/>
          </p:nvSpPr>
          <p:spPr>
            <a:xfrm>
              <a:off x="2475750" y="2299744"/>
              <a:ext cx="216019" cy="200816"/>
            </a:xfrm>
            <a:custGeom>
              <a:rect b="b" l="l" r="r" t="t"/>
              <a:pathLst>
                <a:path extrusionOk="0" h="6908" w="7431">
                  <a:moveTo>
                    <a:pt x="0" y="1"/>
                  </a:moveTo>
                  <a:lnTo>
                    <a:pt x="0" y="5978"/>
                  </a:lnTo>
                  <a:cubicBezTo>
                    <a:pt x="0" y="6407"/>
                    <a:pt x="286" y="6764"/>
                    <a:pt x="691" y="6883"/>
                  </a:cubicBezTo>
                  <a:lnTo>
                    <a:pt x="691" y="6669"/>
                  </a:lnTo>
                  <a:cubicBezTo>
                    <a:pt x="691" y="5693"/>
                    <a:pt x="1286" y="4835"/>
                    <a:pt x="2144" y="4502"/>
                  </a:cubicBezTo>
                  <a:cubicBezTo>
                    <a:pt x="1929" y="4287"/>
                    <a:pt x="1786" y="3978"/>
                    <a:pt x="1786" y="3644"/>
                  </a:cubicBezTo>
                  <a:lnTo>
                    <a:pt x="1786" y="3406"/>
                  </a:lnTo>
                  <a:lnTo>
                    <a:pt x="1191" y="3406"/>
                  </a:lnTo>
                  <a:cubicBezTo>
                    <a:pt x="1048" y="3406"/>
                    <a:pt x="929" y="3287"/>
                    <a:pt x="929" y="3144"/>
                  </a:cubicBezTo>
                  <a:lnTo>
                    <a:pt x="929" y="2978"/>
                  </a:lnTo>
                  <a:cubicBezTo>
                    <a:pt x="929" y="1835"/>
                    <a:pt x="1858" y="906"/>
                    <a:pt x="3001" y="906"/>
                  </a:cubicBezTo>
                  <a:cubicBezTo>
                    <a:pt x="4144" y="906"/>
                    <a:pt x="5073" y="1835"/>
                    <a:pt x="5073" y="2978"/>
                  </a:cubicBezTo>
                  <a:lnTo>
                    <a:pt x="5073" y="3740"/>
                  </a:lnTo>
                  <a:cubicBezTo>
                    <a:pt x="5073" y="3883"/>
                    <a:pt x="4954" y="4002"/>
                    <a:pt x="4835" y="4002"/>
                  </a:cubicBezTo>
                  <a:lnTo>
                    <a:pt x="4168" y="4002"/>
                  </a:lnTo>
                  <a:cubicBezTo>
                    <a:pt x="4096" y="4192"/>
                    <a:pt x="4001" y="4359"/>
                    <a:pt x="3858" y="4502"/>
                  </a:cubicBezTo>
                  <a:cubicBezTo>
                    <a:pt x="4716" y="4835"/>
                    <a:pt x="5311" y="5693"/>
                    <a:pt x="5311" y="6669"/>
                  </a:cubicBezTo>
                  <a:lnTo>
                    <a:pt x="5311" y="6907"/>
                  </a:lnTo>
                  <a:lnTo>
                    <a:pt x="6478" y="6907"/>
                  </a:lnTo>
                  <a:cubicBezTo>
                    <a:pt x="7002" y="6907"/>
                    <a:pt x="7407" y="6502"/>
                    <a:pt x="7407" y="5978"/>
                  </a:cubicBezTo>
                  <a:lnTo>
                    <a:pt x="7407" y="5883"/>
                  </a:lnTo>
                  <a:lnTo>
                    <a:pt x="6121" y="5883"/>
                  </a:lnTo>
                  <a:cubicBezTo>
                    <a:pt x="6049" y="5883"/>
                    <a:pt x="5978" y="5859"/>
                    <a:pt x="5930" y="5788"/>
                  </a:cubicBezTo>
                  <a:lnTo>
                    <a:pt x="5240" y="4930"/>
                  </a:lnTo>
                  <a:cubicBezTo>
                    <a:pt x="5168" y="4859"/>
                    <a:pt x="5168" y="4740"/>
                    <a:pt x="5216" y="4668"/>
                  </a:cubicBezTo>
                  <a:cubicBezTo>
                    <a:pt x="5263" y="4573"/>
                    <a:pt x="5335" y="4502"/>
                    <a:pt x="5454" y="4502"/>
                  </a:cubicBezTo>
                  <a:lnTo>
                    <a:pt x="5883" y="4502"/>
                  </a:lnTo>
                  <a:lnTo>
                    <a:pt x="5883" y="2359"/>
                  </a:lnTo>
                  <a:cubicBezTo>
                    <a:pt x="5883" y="2025"/>
                    <a:pt x="6144" y="1763"/>
                    <a:pt x="6478" y="1763"/>
                  </a:cubicBezTo>
                  <a:lnTo>
                    <a:pt x="7430" y="1763"/>
                  </a:lnTo>
                  <a:lnTo>
                    <a:pt x="743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81"/>
            <p:cNvSpPr/>
            <p:nvPr/>
          </p:nvSpPr>
          <p:spPr>
            <a:xfrm>
              <a:off x="2649501" y="2366227"/>
              <a:ext cx="81716" cy="90001"/>
            </a:xfrm>
            <a:custGeom>
              <a:rect b="b" l="l" r="r" t="t"/>
              <a:pathLst>
                <a:path extrusionOk="0" h="3096" w="2811">
                  <a:moveTo>
                    <a:pt x="1954" y="762"/>
                  </a:moveTo>
                  <a:cubicBezTo>
                    <a:pt x="2096" y="762"/>
                    <a:pt x="2216" y="881"/>
                    <a:pt x="2216" y="1024"/>
                  </a:cubicBezTo>
                  <a:cubicBezTo>
                    <a:pt x="2216" y="1167"/>
                    <a:pt x="2096" y="1286"/>
                    <a:pt x="1954" y="1286"/>
                  </a:cubicBezTo>
                  <a:lnTo>
                    <a:pt x="1263" y="1286"/>
                  </a:lnTo>
                  <a:cubicBezTo>
                    <a:pt x="1120" y="1286"/>
                    <a:pt x="1001" y="1167"/>
                    <a:pt x="1001" y="1024"/>
                  </a:cubicBezTo>
                  <a:cubicBezTo>
                    <a:pt x="1001" y="881"/>
                    <a:pt x="1120" y="762"/>
                    <a:pt x="1263" y="762"/>
                  </a:cubicBezTo>
                  <a:close/>
                  <a:moveTo>
                    <a:pt x="1954" y="1786"/>
                  </a:moveTo>
                  <a:cubicBezTo>
                    <a:pt x="2096" y="1786"/>
                    <a:pt x="2216" y="1905"/>
                    <a:pt x="2216" y="2048"/>
                  </a:cubicBezTo>
                  <a:cubicBezTo>
                    <a:pt x="2216" y="2191"/>
                    <a:pt x="2096" y="2310"/>
                    <a:pt x="1954" y="2310"/>
                  </a:cubicBezTo>
                  <a:lnTo>
                    <a:pt x="1263" y="2310"/>
                  </a:lnTo>
                  <a:cubicBezTo>
                    <a:pt x="1120" y="2310"/>
                    <a:pt x="1001" y="2191"/>
                    <a:pt x="1001" y="2048"/>
                  </a:cubicBezTo>
                  <a:cubicBezTo>
                    <a:pt x="1001" y="1905"/>
                    <a:pt x="1120" y="1786"/>
                    <a:pt x="1263" y="1786"/>
                  </a:cubicBezTo>
                  <a:close/>
                  <a:moveTo>
                    <a:pt x="501" y="0"/>
                  </a:moveTo>
                  <a:cubicBezTo>
                    <a:pt x="453" y="0"/>
                    <a:pt x="406" y="24"/>
                    <a:pt x="406" y="72"/>
                  </a:cubicBezTo>
                  <a:lnTo>
                    <a:pt x="406" y="2477"/>
                  </a:lnTo>
                  <a:cubicBezTo>
                    <a:pt x="406" y="2620"/>
                    <a:pt x="287" y="2739"/>
                    <a:pt x="144" y="2739"/>
                  </a:cubicBezTo>
                  <a:lnTo>
                    <a:pt x="1" y="2739"/>
                  </a:lnTo>
                  <a:lnTo>
                    <a:pt x="287" y="3096"/>
                  </a:lnTo>
                  <a:lnTo>
                    <a:pt x="2549" y="3096"/>
                  </a:lnTo>
                  <a:cubicBezTo>
                    <a:pt x="2692" y="3096"/>
                    <a:pt x="2811" y="2977"/>
                    <a:pt x="2811" y="2834"/>
                  </a:cubicBezTo>
                  <a:lnTo>
                    <a:pt x="2811" y="238"/>
                  </a:lnTo>
                  <a:cubicBezTo>
                    <a:pt x="2811" y="95"/>
                    <a:pt x="2692" y="0"/>
                    <a:pt x="25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 name="Google Shape;1723;p81"/>
          <p:cNvGrpSpPr/>
          <p:nvPr/>
        </p:nvGrpSpPr>
        <p:grpSpPr>
          <a:xfrm>
            <a:off x="2492794" y="2341720"/>
            <a:ext cx="308758" cy="308793"/>
            <a:chOff x="3035115" y="2245064"/>
            <a:chExt cx="255467" cy="255496"/>
          </a:xfrm>
        </p:grpSpPr>
        <p:sp>
          <p:nvSpPr>
            <p:cNvPr id="1724" name="Google Shape;1724;p81"/>
            <p:cNvSpPr/>
            <p:nvPr/>
          </p:nvSpPr>
          <p:spPr>
            <a:xfrm>
              <a:off x="3204709" y="2245064"/>
              <a:ext cx="56105" cy="65117"/>
            </a:xfrm>
            <a:custGeom>
              <a:rect b="b" l="l" r="r" t="t"/>
              <a:pathLst>
                <a:path extrusionOk="0" h="2240" w="1930">
                  <a:moveTo>
                    <a:pt x="965" y="1"/>
                  </a:moveTo>
                  <a:cubicBezTo>
                    <a:pt x="900" y="1"/>
                    <a:pt x="834" y="24"/>
                    <a:pt x="787" y="72"/>
                  </a:cubicBezTo>
                  <a:lnTo>
                    <a:pt x="96" y="763"/>
                  </a:lnTo>
                  <a:cubicBezTo>
                    <a:pt x="1" y="858"/>
                    <a:pt x="1" y="1025"/>
                    <a:pt x="96" y="1120"/>
                  </a:cubicBezTo>
                  <a:cubicBezTo>
                    <a:pt x="144" y="1179"/>
                    <a:pt x="209" y="1209"/>
                    <a:pt x="275" y="1209"/>
                  </a:cubicBezTo>
                  <a:cubicBezTo>
                    <a:pt x="340" y="1209"/>
                    <a:pt x="406" y="1179"/>
                    <a:pt x="453" y="1120"/>
                  </a:cubicBezTo>
                  <a:lnTo>
                    <a:pt x="715" y="882"/>
                  </a:lnTo>
                  <a:lnTo>
                    <a:pt x="715" y="1977"/>
                  </a:lnTo>
                  <a:cubicBezTo>
                    <a:pt x="715" y="2120"/>
                    <a:pt x="834" y="2239"/>
                    <a:pt x="977" y="2239"/>
                  </a:cubicBezTo>
                  <a:cubicBezTo>
                    <a:pt x="1120" y="2239"/>
                    <a:pt x="1216" y="2120"/>
                    <a:pt x="1216" y="1977"/>
                  </a:cubicBezTo>
                  <a:lnTo>
                    <a:pt x="1216" y="882"/>
                  </a:lnTo>
                  <a:lnTo>
                    <a:pt x="1477" y="1120"/>
                  </a:lnTo>
                  <a:cubicBezTo>
                    <a:pt x="1525" y="1179"/>
                    <a:pt x="1591" y="1209"/>
                    <a:pt x="1656" y="1209"/>
                  </a:cubicBezTo>
                  <a:cubicBezTo>
                    <a:pt x="1722" y="1209"/>
                    <a:pt x="1787" y="1179"/>
                    <a:pt x="1835" y="1120"/>
                  </a:cubicBezTo>
                  <a:cubicBezTo>
                    <a:pt x="1930" y="1025"/>
                    <a:pt x="1930" y="858"/>
                    <a:pt x="1835" y="763"/>
                  </a:cubicBezTo>
                  <a:lnTo>
                    <a:pt x="1144" y="72"/>
                  </a:lnTo>
                  <a:cubicBezTo>
                    <a:pt x="1096" y="24"/>
                    <a:pt x="1031" y="1"/>
                    <a:pt x="9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81"/>
            <p:cNvSpPr/>
            <p:nvPr/>
          </p:nvSpPr>
          <p:spPr>
            <a:xfrm>
              <a:off x="3064883" y="2245064"/>
              <a:ext cx="56105" cy="65117"/>
            </a:xfrm>
            <a:custGeom>
              <a:rect b="b" l="l" r="r" t="t"/>
              <a:pathLst>
                <a:path extrusionOk="0" h="2240" w="1930">
                  <a:moveTo>
                    <a:pt x="965" y="1"/>
                  </a:moveTo>
                  <a:cubicBezTo>
                    <a:pt x="899" y="1"/>
                    <a:pt x="834" y="24"/>
                    <a:pt x="786" y="72"/>
                  </a:cubicBezTo>
                  <a:lnTo>
                    <a:pt x="96" y="763"/>
                  </a:lnTo>
                  <a:cubicBezTo>
                    <a:pt x="0" y="858"/>
                    <a:pt x="0" y="1025"/>
                    <a:pt x="96" y="1120"/>
                  </a:cubicBezTo>
                  <a:cubicBezTo>
                    <a:pt x="143" y="1179"/>
                    <a:pt x="209" y="1209"/>
                    <a:pt x="274" y="1209"/>
                  </a:cubicBezTo>
                  <a:cubicBezTo>
                    <a:pt x="340" y="1209"/>
                    <a:pt x="405" y="1179"/>
                    <a:pt x="453" y="1120"/>
                  </a:cubicBezTo>
                  <a:lnTo>
                    <a:pt x="715" y="882"/>
                  </a:lnTo>
                  <a:lnTo>
                    <a:pt x="715" y="1977"/>
                  </a:lnTo>
                  <a:cubicBezTo>
                    <a:pt x="715" y="2120"/>
                    <a:pt x="834" y="2239"/>
                    <a:pt x="977" y="2239"/>
                  </a:cubicBezTo>
                  <a:cubicBezTo>
                    <a:pt x="1120" y="2239"/>
                    <a:pt x="1215" y="2120"/>
                    <a:pt x="1215" y="1977"/>
                  </a:cubicBezTo>
                  <a:lnTo>
                    <a:pt x="1215" y="882"/>
                  </a:lnTo>
                  <a:lnTo>
                    <a:pt x="1477" y="1120"/>
                  </a:lnTo>
                  <a:cubicBezTo>
                    <a:pt x="1525" y="1179"/>
                    <a:pt x="1590" y="1209"/>
                    <a:pt x="1656" y="1209"/>
                  </a:cubicBezTo>
                  <a:cubicBezTo>
                    <a:pt x="1721" y="1209"/>
                    <a:pt x="1787" y="1179"/>
                    <a:pt x="1834" y="1120"/>
                  </a:cubicBezTo>
                  <a:cubicBezTo>
                    <a:pt x="1929" y="1025"/>
                    <a:pt x="1929" y="858"/>
                    <a:pt x="1834" y="763"/>
                  </a:cubicBezTo>
                  <a:lnTo>
                    <a:pt x="1144" y="72"/>
                  </a:lnTo>
                  <a:cubicBezTo>
                    <a:pt x="1096" y="24"/>
                    <a:pt x="1030" y="1"/>
                    <a:pt x="9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81"/>
            <p:cNvSpPr/>
            <p:nvPr/>
          </p:nvSpPr>
          <p:spPr>
            <a:xfrm>
              <a:off x="3120261" y="2366227"/>
              <a:ext cx="85175" cy="94855"/>
            </a:xfrm>
            <a:custGeom>
              <a:rect b="b" l="l" r="r" t="t"/>
              <a:pathLst>
                <a:path extrusionOk="0" h="3263" w="2930">
                  <a:moveTo>
                    <a:pt x="1215" y="0"/>
                  </a:moveTo>
                  <a:lnTo>
                    <a:pt x="1215" y="572"/>
                  </a:lnTo>
                  <a:cubicBezTo>
                    <a:pt x="1215" y="786"/>
                    <a:pt x="1120" y="976"/>
                    <a:pt x="929" y="1072"/>
                  </a:cubicBezTo>
                  <a:lnTo>
                    <a:pt x="572" y="1334"/>
                  </a:lnTo>
                  <a:cubicBezTo>
                    <a:pt x="548" y="1357"/>
                    <a:pt x="477" y="1357"/>
                    <a:pt x="429" y="1357"/>
                  </a:cubicBezTo>
                  <a:lnTo>
                    <a:pt x="1" y="1357"/>
                  </a:lnTo>
                  <a:lnTo>
                    <a:pt x="1" y="2905"/>
                  </a:lnTo>
                  <a:lnTo>
                    <a:pt x="429" y="2905"/>
                  </a:lnTo>
                  <a:cubicBezTo>
                    <a:pt x="477" y="2905"/>
                    <a:pt x="548" y="2929"/>
                    <a:pt x="572" y="2953"/>
                  </a:cubicBezTo>
                  <a:lnTo>
                    <a:pt x="1001" y="3239"/>
                  </a:lnTo>
                  <a:cubicBezTo>
                    <a:pt x="1025" y="3263"/>
                    <a:pt x="1048" y="3263"/>
                    <a:pt x="1048" y="3263"/>
                  </a:cubicBezTo>
                  <a:lnTo>
                    <a:pt x="2382" y="3263"/>
                  </a:lnTo>
                  <a:cubicBezTo>
                    <a:pt x="2501" y="3263"/>
                    <a:pt x="2596" y="3167"/>
                    <a:pt x="2620" y="3048"/>
                  </a:cubicBezTo>
                  <a:lnTo>
                    <a:pt x="2930" y="1667"/>
                  </a:lnTo>
                  <a:cubicBezTo>
                    <a:pt x="2930" y="1596"/>
                    <a:pt x="2930" y="1524"/>
                    <a:pt x="2858" y="1453"/>
                  </a:cubicBezTo>
                  <a:cubicBezTo>
                    <a:pt x="2811" y="1405"/>
                    <a:pt x="2739" y="1357"/>
                    <a:pt x="2668" y="1357"/>
                  </a:cubicBezTo>
                  <a:lnTo>
                    <a:pt x="1811" y="1357"/>
                  </a:lnTo>
                  <a:cubicBezTo>
                    <a:pt x="1668" y="1357"/>
                    <a:pt x="1549" y="1238"/>
                    <a:pt x="1549" y="1119"/>
                  </a:cubicBezTo>
                  <a:lnTo>
                    <a:pt x="1549" y="429"/>
                  </a:lnTo>
                  <a:cubicBezTo>
                    <a:pt x="1549" y="214"/>
                    <a:pt x="1406" y="48"/>
                    <a:pt x="12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81"/>
            <p:cNvSpPr/>
            <p:nvPr/>
          </p:nvSpPr>
          <p:spPr>
            <a:xfrm>
              <a:off x="3035115" y="2295936"/>
              <a:ext cx="255467" cy="204624"/>
            </a:xfrm>
            <a:custGeom>
              <a:rect b="b" l="l" r="r" t="t"/>
              <a:pathLst>
                <a:path extrusionOk="0" h="7039" w="8788">
                  <a:moveTo>
                    <a:pt x="4049" y="1894"/>
                  </a:moveTo>
                  <a:cubicBezTo>
                    <a:pt x="4573" y="1894"/>
                    <a:pt x="5001" y="2323"/>
                    <a:pt x="5001" y="2847"/>
                  </a:cubicBezTo>
                  <a:lnTo>
                    <a:pt x="5001" y="3275"/>
                  </a:lnTo>
                  <a:lnTo>
                    <a:pt x="5597" y="3275"/>
                  </a:lnTo>
                  <a:cubicBezTo>
                    <a:pt x="5835" y="3275"/>
                    <a:pt x="6049" y="3371"/>
                    <a:pt x="6192" y="3561"/>
                  </a:cubicBezTo>
                  <a:cubicBezTo>
                    <a:pt x="6359" y="3728"/>
                    <a:pt x="6407" y="3966"/>
                    <a:pt x="6359" y="4204"/>
                  </a:cubicBezTo>
                  <a:lnTo>
                    <a:pt x="6049" y="5585"/>
                  </a:lnTo>
                  <a:cubicBezTo>
                    <a:pt x="5978" y="5943"/>
                    <a:pt x="5668" y="6181"/>
                    <a:pt x="5311" y="6181"/>
                  </a:cubicBezTo>
                  <a:lnTo>
                    <a:pt x="3977" y="6181"/>
                  </a:lnTo>
                  <a:cubicBezTo>
                    <a:pt x="3858" y="6181"/>
                    <a:pt x="3739" y="6157"/>
                    <a:pt x="3644" y="6085"/>
                  </a:cubicBezTo>
                  <a:lnTo>
                    <a:pt x="3287" y="5847"/>
                  </a:lnTo>
                  <a:lnTo>
                    <a:pt x="2668" y="5847"/>
                  </a:lnTo>
                  <a:cubicBezTo>
                    <a:pt x="2525" y="5847"/>
                    <a:pt x="2430" y="5728"/>
                    <a:pt x="2430" y="5585"/>
                  </a:cubicBezTo>
                  <a:lnTo>
                    <a:pt x="2430" y="3537"/>
                  </a:lnTo>
                  <a:cubicBezTo>
                    <a:pt x="2430" y="3394"/>
                    <a:pt x="2525" y="3275"/>
                    <a:pt x="2668" y="3275"/>
                  </a:cubicBezTo>
                  <a:lnTo>
                    <a:pt x="3287" y="3275"/>
                  </a:lnTo>
                  <a:lnTo>
                    <a:pt x="3573" y="3061"/>
                  </a:lnTo>
                  <a:cubicBezTo>
                    <a:pt x="3596" y="3061"/>
                    <a:pt x="3620" y="3037"/>
                    <a:pt x="3620" y="2990"/>
                  </a:cubicBezTo>
                  <a:lnTo>
                    <a:pt x="3620" y="2156"/>
                  </a:lnTo>
                  <a:cubicBezTo>
                    <a:pt x="3620" y="2013"/>
                    <a:pt x="3739" y="1894"/>
                    <a:pt x="3882" y="1894"/>
                  </a:cubicBezTo>
                  <a:close/>
                  <a:moveTo>
                    <a:pt x="4397" y="1"/>
                  </a:moveTo>
                  <a:cubicBezTo>
                    <a:pt x="4317" y="1"/>
                    <a:pt x="4239" y="37"/>
                    <a:pt x="4192" y="108"/>
                  </a:cubicBezTo>
                  <a:lnTo>
                    <a:pt x="3573" y="1037"/>
                  </a:lnTo>
                  <a:lnTo>
                    <a:pt x="953" y="1037"/>
                  </a:lnTo>
                  <a:cubicBezTo>
                    <a:pt x="429" y="1037"/>
                    <a:pt x="0" y="1465"/>
                    <a:pt x="0" y="1989"/>
                  </a:cubicBezTo>
                  <a:lnTo>
                    <a:pt x="0" y="6109"/>
                  </a:lnTo>
                  <a:cubicBezTo>
                    <a:pt x="0" y="6633"/>
                    <a:pt x="429" y="7038"/>
                    <a:pt x="953" y="7038"/>
                  </a:cubicBezTo>
                  <a:lnTo>
                    <a:pt x="7859" y="7038"/>
                  </a:lnTo>
                  <a:cubicBezTo>
                    <a:pt x="8383" y="7038"/>
                    <a:pt x="8788" y="6633"/>
                    <a:pt x="8788" y="6109"/>
                  </a:cubicBezTo>
                  <a:lnTo>
                    <a:pt x="8788" y="1989"/>
                  </a:lnTo>
                  <a:cubicBezTo>
                    <a:pt x="8788" y="1465"/>
                    <a:pt x="8383" y="1037"/>
                    <a:pt x="7859" y="1037"/>
                  </a:cubicBezTo>
                  <a:lnTo>
                    <a:pt x="5216" y="1037"/>
                  </a:lnTo>
                  <a:lnTo>
                    <a:pt x="4620" y="108"/>
                  </a:lnTo>
                  <a:cubicBezTo>
                    <a:pt x="4561" y="37"/>
                    <a:pt x="4478" y="1"/>
                    <a:pt x="43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 name="Google Shape;1728;p81"/>
          <p:cNvGrpSpPr/>
          <p:nvPr/>
        </p:nvGrpSpPr>
        <p:grpSpPr>
          <a:xfrm>
            <a:off x="3240706" y="2341720"/>
            <a:ext cx="307950" cy="308793"/>
            <a:chOff x="3609713" y="2245064"/>
            <a:chExt cx="254799" cy="255496"/>
          </a:xfrm>
        </p:grpSpPr>
        <p:sp>
          <p:nvSpPr>
            <p:cNvPr id="1729" name="Google Shape;1729;p81"/>
            <p:cNvSpPr/>
            <p:nvPr/>
          </p:nvSpPr>
          <p:spPr>
            <a:xfrm>
              <a:off x="3609713" y="2245064"/>
              <a:ext cx="180031" cy="29797"/>
            </a:xfrm>
            <a:custGeom>
              <a:rect b="b" l="l" r="r" t="t"/>
              <a:pathLst>
                <a:path extrusionOk="0" h="1025" w="6193">
                  <a:moveTo>
                    <a:pt x="953" y="1"/>
                  </a:moveTo>
                  <a:cubicBezTo>
                    <a:pt x="429" y="1"/>
                    <a:pt x="0" y="429"/>
                    <a:pt x="0" y="953"/>
                  </a:cubicBezTo>
                  <a:lnTo>
                    <a:pt x="0" y="1025"/>
                  </a:lnTo>
                  <a:lnTo>
                    <a:pt x="6192" y="1025"/>
                  </a:lnTo>
                  <a:lnTo>
                    <a:pt x="61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81"/>
            <p:cNvSpPr/>
            <p:nvPr/>
          </p:nvSpPr>
          <p:spPr>
            <a:xfrm>
              <a:off x="3804249" y="2245064"/>
              <a:ext cx="60262" cy="29797"/>
            </a:xfrm>
            <a:custGeom>
              <a:rect b="b" l="l" r="r" t="t"/>
              <a:pathLst>
                <a:path extrusionOk="0" h="1025" w="2073">
                  <a:moveTo>
                    <a:pt x="0" y="1"/>
                  </a:moveTo>
                  <a:lnTo>
                    <a:pt x="0" y="1025"/>
                  </a:lnTo>
                  <a:lnTo>
                    <a:pt x="2072" y="1025"/>
                  </a:lnTo>
                  <a:lnTo>
                    <a:pt x="2072" y="953"/>
                  </a:lnTo>
                  <a:cubicBezTo>
                    <a:pt x="2072" y="429"/>
                    <a:pt x="1644" y="1"/>
                    <a:pt x="1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81"/>
            <p:cNvSpPr/>
            <p:nvPr/>
          </p:nvSpPr>
          <p:spPr>
            <a:xfrm>
              <a:off x="3609713" y="2411199"/>
              <a:ext cx="254799" cy="89361"/>
            </a:xfrm>
            <a:custGeom>
              <a:rect b="b" l="l" r="r" t="t"/>
              <a:pathLst>
                <a:path extrusionOk="0" h="3074" w="8765">
                  <a:moveTo>
                    <a:pt x="1286" y="763"/>
                  </a:moveTo>
                  <a:cubicBezTo>
                    <a:pt x="1429" y="763"/>
                    <a:pt x="1548" y="882"/>
                    <a:pt x="1548" y="1025"/>
                  </a:cubicBezTo>
                  <a:cubicBezTo>
                    <a:pt x="1548" y="1168"/>
                    <a:pt x="1429" y="1287"/>
                    <a:pt x="1286" y="1287"/>
                  </a:cubicBezTo>
                  <a:cubicBezTo>
                    <a:pt x="1144" y="1287"/>
                    <a:pt x="1024" y="1168"/>
                    <a:pt x="1024" y="1025"/>
                  </a:cubicBezTo>
                  <a:cubicBezTo>
                    <a:pt x="1024" y="882"/>
                    <a:pt x="1144" y="763"/>
                    <a:pt x="1286" y="763"/>
                  </a:cubicBezTo>
                  <a:close/>
                  <a:moveTo>
                    <a:pt x="2310" y="763"/>
                  </a:moveTo>
                  <a:cubicBezTo>
                    <a:pt x="2453" y="763"/>
                    <a:pt x="2572" y="882"/>
                    <a:pt x="2572" y="1025"/>
                  </a:cubicBezTo>
                  <a:cubicBezTo>
                    <a:pt x="2572" y="1168"/>
                    <a:pt x="2453" y="1287"/>
                    <a:pt x="2310" y="1287"/>
                  </a:cubicBezTo>
                  <a:cubicBezTo>
                    <a:pt x="2168" y="1287"/>
                    <a:pt x="2072" y="1168"/>
                    <a:pt x="2072" y="1025"/>
                  </a:cubicBezTo>
                  <a:cubicBezTo>
                    <a:pt x="2072" y="882"/>
                    <a:pt x="2168" y="763"/>
                    <a:pt x="2310" y="763"/>
                  </a:cubicBezTo>
                  <a:close/>
                  <a:moveTo>
                    <a:pt x="3358" y="763"/>
                  </a:moveTo>
                  <a:cubicBezTo>
                    <a:pt x="3501" y="763"/>
                    <a:pt x="3620" y="882"/>
                    <a:pt x="3620" y="1025"/>
                  </a:cubicBezTo>
                  <a:cubicBezTo>
                    <a:pt x="3620" y="1168"/>
                    <a:pt x="3501" y="1287"/>
                    <a:pt x="3358" y="1287"/>
                  </a:cubicBezTo>
                  <a:cubicBezTo>
                    <a:pt x="3215" y="1287"/>
                    <a:pt x="3096" y="1168"/>
                    <a:pt x="3096" y="1025"/>
                  </a:cubicBezTo>
                  <a:cubicBezTo>
                    <a:pt x="3096" y="882"/>
                    <a:pt x="3215" y="763"/>
                    <a:pt x="3358" y="763"/>
                  </a:cubicBezTo>
                  <a:close/>
                  <a:moveTo>
                    <a:pt x="4382" y="763"/>
                  </a:moveTo>
                  <a:cubicBezTo>
                    <a:pt x="4525" y="763"/>
                    <a:pt x="4644" y="882"/>
                    <a:pt x="4644" y="1025"/>
                  </a:cubicBezTo>
                  <a:cubicBezTo>
                    <a:pt x="4644" y="1168"/>
                    <a:pt x="4525" y="1287"/>
                    <a:pt x="4382" y="1287"/>
                  </a:cubicBezTo>
                  <a:cubicBezTo>
                    <a:pt x="4239" y="1287"/>
                    <a:pt x="4120" y="1168"/>
                    <a:pt x="4120" y="1025"/>
                  </a:cubicBezTo>
                  <a:cubicBezTo>
                    <a:pt x="4120" y="882"/>
                    <a:pt x="4239" y="763"/>
                    <a:pt x="4382" y="763"/>
                  </a:cubicBezTo>
                  <a:close/>
                  <a:moveTo>
                    <a:pt x="5406" y="763"/>
                  </a:moveTo>
                  <a:cubicBezTo>
                    <a:pt x="5549" y="763"/>
                    <a:pt x="5668" y="882"/>
                    <a:pt x="5668" y="1025"/>
                  </a:cubicBezTo>
                  <a:cubicBezTo>
                    <a:pt x="5668" y="1168"/>
                    <a:pt x="5549" y="1287"/>
                    <a:pt x="5406" y="1287"/>
                  </a:cubicBezTo>
                  <a:cubicBezTo>
                    <a:pt x="5263" y="1287"/>
                    <a:pt x="5144" y="1168"/>
                    <a:pt x="5144" y="1025"/>
                  </a:cubicBezTo>
                  <a:cubicBezTo>
                    <a:pt x="5144" y="882"/>
                    <a:pt x="5263" y="763"/>
                    <a:pt x="5406" y="763"/>
                  </a:cubicBezTo>
                  <a:close/>
                  <a:moveTo>
                    <a:pt x="7478" y="763"/>
                  </a:moveTo>
                  <a:cubicBezTo>
                    <a:pt x="7621" y="763"/>
                    <a:pt x="7740" y="882"/>
                    <a:pt x="7740" y="1025"/>
                  </a:cubicBezTo>
                  <a:cubicBezTo>
                    <a:pt x="7740" y="1168"/>
                    <a:pt x="7621" y="1287"/>
                    <a:pt x="7478" y="1287"/>
                  </a:cubicBezTo>
                  <a:lnTo>
                    <a:pt x="6454" y="1287"/>
                  </a:lnTo>
                  <a:cubicBezTo>
                    <a:pt x="6311" y="1287"/>
                    <a:pt x="6192" y="1168"/>
                    <a:pt x="6192" y="1025"/>
                  </a:cubicBezTo>
                  <a:cubicBezTo>
                    <a:pt x="6192" y="882"/>
                    <a:pt x="6311" y="763"/>
                    <a:pt x="6454" y="763"/>
                  </a:cubicBezTo>
                  <a:close/>
                  <a:moveTo>
                    <a:pt x="1286" y="1787"/>
                  </a:moveTo>
                  <a:cubicBezTo>
                    <a:pt x="1429" y="1787"/>
                    <a:pt x="1548" y="1906"/>
                    <a:pt x="1548" y="2049"/>
                  </a:cubicBezTo>
                  <a:cubicBezTo>
                    <a:pt x="1548" y="2192"/>
                    <a:pt x="1429" y="2311"/>
                    <a:pt x="1286" y="2311"/>
                  </a:cubicBezTo>
                  <a:cubicBezTo>
                    <a:pt x="1144" y="2311"/>
                    <a:pt x="1024" y="2192"/>
                    <a:pt x="1024" y="2049"/>
                  </a:cubicBezTo>
                  <a:cubicBezTo>
                    <a:pt x="1024" y="1906"/>
                    <a:pt x="1144" y="1787"/>
                    <a:pt x="1286" y="1787"/>
                  </a:cubicBezTo>
                  <a:close/>
                  <a:moveTo>
                    <a:pt x="2310" y="1787"/>
                  </a:moveTo>
                  <a:cubicBezTo>
                    <a:pt x="2453" y="1787"/>
                    <a:pt x="2572" y="1906"/>
                    <a:pt x="2572" y="2049"/>
                  </a:cubicBezTo>
                  <a:cubicBezTo>
                    <a:pt x="2572" y="2192"/>
                    <a:pt x="2453" y="2311"/>
                    <a:pt x="2310" y="2311"/>
                  </a:cubicBezTo>
                  <a:cubicBezTo>
                    <a:pt x="2168" y="2311"/>
                    <a:pt x="2072" y="2192"/>
                    <a:pt x="2072" y="2049"/>
                  </a:cubicBezTo>
                  <a:cubicBezTo>
                    <a:pt x="2072" y="1906"/>
                    <a:pt x="2168" y="1787"/>
                    <a:pt x="2310" y="1787"/>
                  </a:cubicBezTo>
                  <a:close/>
                  <a:moveTo>
                    <a:pt x="5406" y="1787"/>
                  </a:moveTo>
                  <a:cubicBezTo>
                    <a:pt x="5549" y="1787"/>
                    <a:pt x="5668" y="1906"/>
                    <a:pt x="5668" y="2049"/>
                  </a:cubicBezTo>
                  <a:cubicBezTo>
                    <a:pt x="5668" y="2192"/>
                    <a:pt x="5549" y="2311"/>
                    <a:pt x="5406" y="2311"/>
                  </a:cubicBezTo>
                  <a:lnTo>
                    <a:pt x="3358" y="2311"/>
                  </a:lnTo>
                  <a:cubicBezTo>
                    <a:pt x="3215" y="2311"/>
                    <a:pt x="3096" y="2192"/>
                    <a:pt x="3096" y="2049"/>
                  </a:cubicBezTo>
                  <a:cubicBezTo>
                    <a:pt x="3096" y="1906"/>
                    <a:pt x="3215" y="1787"/>
                    <a:pt x="3358" y="1787"/>
                  </a:cubicBezTo>
                  <a:close/>
                  <a:moveTo>
                    <a:pt x="6454" y="1787"/>
                  </a:moveTo>
                  <a:cubicBezTo>
                    <a:pt x="6597" y="1787"/>
                    <a:pt x="6692" y="1906"/>
                    <a:pt x="6692" y="2049"/>
                  </a:cubicBezTo>
                  <a:cubicBezTo>
                    <a:pt x="6692" y="2192"/>
                    <a:pt x="6597" y="2311"/>
                    <a:pt x="6454" y="2311"/>
                  </a:cubicBezTo>
                  <a:cubicBezTo>
                    <a:pt x="6311" y="2311"/>
                    <a:pt x="6192" y="2192"/>
                    <a:pt x="6192" y="2049"/>
                  </a:cubicBezTo>
                  <a:cubicBezTo>
                    <a:pt x="6192" y="1906"/>
                    <a:pt x="6311" y="1787"/>
                    <a:pt x="6454" y="1787"/>
                  </a:cubicBezTo>
                  <a:close/>
                  <a:moveTo>
                    <a:pt x="7478" y="1787"/>
                  </a:moveTo>
                  <a:cubicBezTo>
                    <a:pt x="7621" y="1787"/>
                    <a:pt x="7740" y="1906"/>
                    <a:pt x="7740" y="2049"/>
                  </a:cubicBezTo>
                  <a:cubicBezTo>
                    <a:pt x="7740" y="2192"/>
                    <a:pt x="7621" y="2311"/>
                    <a:pt x="7478" y="2311"/>
                  </a:cubicBezTo>
                  <a:cubicBezTo>
                    <a:pt x="7335" y="2311"/>
                    <a:pt x="7216" y="2192"/>
                    <a:pt x="7216" y="2049"/>
                  </a:cubicBezTo>
                  <a:cubicBezTo>
                    <a:pt x="7216" y="1906"/>
                    <a:pt x="7335" y="1787"/>
                    <a:pt x="7478" y="1787"/>
                  </a:cubicBezTo>
                  <a:close/>
                  <a:moveTo>
                    <a:pt x="953" y="1"/>
                  </a:moveTo>
                  <a:cubicBezTo>
                    <a:pt x="429" y="1"/>
                    <a:pt x="0" y="406"/>
                    <a:pt x="0" y="930"/>
                  </a:cubicBezTo>
                  <a:lnTo>
                    <a:pt x="0" y="2144"/>
                  </a:lnTo>
                  <a:cubicBezTo>
                    <a:pt x="0" y="2668"/>
                    <a:pt x="429" y="3073"/>
                    <a:pt x="953" y="3073"/>
                  </a:cubicBezTo>
                  <a:lnTo>
                    <a:pt x="7812" y="3073"/>
                  </a:lnTo>
                  <a:cubicBezTo>
                    <a:pt x="8336" y="3073"/>
                    <a:pt x="8764" y="2668"/>
                    <a:pt x="8764" y="2144"/>
                  </a:cubicBezTo>
                  <a:lnTo>
                    <a:pt x="8764" y="930"/>
                  </a:lnTo>
                  <a:cubicBezTo>
                    <a:pt x="8764" y="406"/>
                    <a:pt x="8336" y="1"/>
                    <a:pt x="78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81"/>
            <p:cNvSpPr/>
            <p:nvPr/>
          </p:nvSpPr>
          <p:spPr>
            <a:xfrm>
              <a:off x="3654713" y="2320529"/>
              <a:ext cx="60262" cy="15262"/>
            </a:xfrm>
            <a:custGeom>
              <a:rect b="b" l="l" r="r" t="t"/>
              <a:pathLst>
                <a:path extrusionOk="0" h="525" w="2073">
                  <a:moveTo>
                    <a:pt x="0" y="0"/>
                  </a:moveTo>
                  <a:lnTo>
                    <a:pt x="0" y="524"/>
                  </a:lnTo>
                  <a:lnTo>
                    <a:pt x="2072" y="524"/>
                  </a:lnTo>
                  <a:lnTo>
                    <a:pt x="207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81"/>
            <p:cNvSpPr/>
            <p:nvPr/>
          </p:nvSpPr>
          <p:spPr>
            <a:xfrm>
              <a:off x="3609713" y="2290064"/>
              <a:ext cx="254799" cy="116338"/>
            </a:xfrm>
            <a:custGeom>
              <a:rect b="b" l="l" r="r" t="t"/>
              <a:pathLst>
                <a:path extrusionOk="0" h="4002" w="8765">
                  <a:moveTo>
                    <a:pt x="7478" y="524"/>
                  </a:moveTo>
                  <a:cubicBezTo>
                    <a:pt x="7621" y="524"/>
                    <a:pt x="7740" y="643"/>
                    <a:pt x="7740" y="786"/>
                  </a:cubicBezTo>
                  <a:cubicBezTo>
                    <a:pt x="7740" y="929"/>
                    <a:pt x="7621" y="1048"/>
                    <a:pt x="7478" y="1048"/>
                  </a:cubicBezTo>
                  <a:lnTo>
                    <a:pt x="4906" y="1048"/>
                  </a:lnTo>
                  <a:cubicBezTo>
                    <a:pt x="4763" y="1048"/>
                    <a:pt x="4644" y="929"/>
                    <a:pt x="4644" y="786"/>
                  </a:cubicBezTo>
                  <a:cubicBezTo>
                    <a:pt x="4644" y="643"/>
                    <a:pt x="4763" y="524"/>
                    <a:pt x="4906" y="524"/>
                  </a:cubicBezTo>
                  <a:close/>
                  <a:moveTo>
                    <a:pt x="3858" y="524"/>
                  </a:moveTo>
                  <a:cubicBezTo>
                    <a:pt x="4001" y="524"/>
                    <a:pt x="4120" y="643"/>
                    <a:pt x="4120" y="786"/>
                  </a:cubicBezTo>
                  <a:lnTo>
                    <a:pt x="4120" y="1810"/>
                  </a:lnTo>
                  <a:cubicBezTo>
                    <a:pt x="4120" y="1953"/>
                    <a:pt x="4001" y="2072"/>
                    <a:pt x="3858" y="2072"/>
                  </a:cubicBezTo>
                  <a:lnTo>
                    <a:pt x="1286" y="2072"/>
                  </a:lnTo>
                  <a:cubicBezTo>
                    <a:pt x="1144" y="2072"/>
                    <a:pt x="1024" y="1953"/>
                    <a:pt x="1024" y="1810"/>
                  </a:cubicBezTo>
                  <a:lnTo>
                    <a:pt x="1024" y="786"/>
                  </a:lnTo>
                  <a:cubicBezTo>
                    <a:pt x="1024" y="643"/>
                    <a:pt x="1144" y="524"/>
                    <a:pt x="1286" y="524"/>
                  </a:cubicBezTo>
                  <a:close/>
                  <a:moveTo>
                    <a:pt x="7478" y="1572"/>
                  </a:moveTo>
                  <a:cubicBezTo>
                    <a:pt x="7621" y="1572"/>
                    <a:pt x="7740" y="1667"/>
                    <a:pt x="7740" y="1810"/>
                  </a:cubicBezTo>
                  <a:cubicBezTo>
                    <a:pt x="7740" y="1953"/>
                    <a:pt x="7621" y="2072"/>
                    <a:pt x="7478" y="2072"/>
                  </a:cubicBezTo>
                  <a:lnTo>
                    <a:pt x="4906" y="2072"/>
                  </a:lnTo>
                  <a:cubicBezTo>
                    <a:pt x="4763" y="2072"/>
                    <a:pt x="4644" y="1953"/>
                    <a:pt x="4644" y="1810"/>
                  </a:cubicBezTo>
                  <a:cubicBezTo>
                    <a:pt x="4644" y="1667"/>
                    <a:pt x="4763" y="1572"/>
                    <a:pt x="4906" y="1572"/>
                  </a:cubicBezTo>
                  <a:close/>
                  <a:moveTo>
                    <a:pt x="3858" y="2596"/>
                  </a:moveTo>
                  <a:cubicBezTo>
                    <a:pt x="4001" y="2596"/>
                    <a:pt x="4120" y="2715"/>
                    <a:pt x="4120" y="2858"/>
                  </a:cubicBezTo>
                  <a:cubicBezTo>
                    <a:pt x="4120" y="3001"/>
                    <a:pt x="4001" y="3120"/>
                    <a:pt x="3858" y="3120"/>
                  </a:cubicBezTo>
                  <a:lnTo>
                    <a:pt x="1286" y="3120"/>
                  </a:lnTo>
                  <a:cubicBezTo>
                    <a:pt x="1144" y="3120"/>
                    <a:pt x="1024" y="3001"/>
                    <a:pt x="1024" y="2858"/>
                  </a:cubicBezTo>
                  <a:cubicBezTo>
                    <a:pt x="1024" y="2715"/>
                    <a:pt x="1144" y="2596"/>
                    <a:pt x="1286" y="2596"/>
                  </a:cubicBezTo>
                  <a:close/>
                  <a:moveTo>
                    <a:pt x="7478" y="2596"/>
                  </a:moveTo>
                  <a:cubicBezTo>
                    <a:pt x="7621" y="2596"/>
                    <a:pt x="7740" y="2715"/>
                    <a:pt x="7740" y="2858"/>
                  </a:cubicBezTo>
                  <a:cubicBezTo>
                    <a:pt x="7740" y="3001"/>
                    <a:pt x="7621" y="3120"/>
                    <a:pt x="7478" y="3120"/>
                  </a:cubicBezTo>
                  <a:lnTo>
                    <a:pt x="5930" y="3120"/>
                  </a:lnTo>
                  <a:cubicBezTo>
                    <a:pt x="5787" y="3120"/>
                    <a:pt x="5668" y="3001"/>
                    <a:pt x="5668" y="2858"/>
                  </a:cubicBezTo>
                  <a:cubicBezTo>
                    <a:pt x="5668" y="2715"/>
                    <a:pt x="5787" y="2596"/>
                    <a:pt x="5930" y="2596"/>
                  </a:cubicBezTo>
                  <a:close/>
                  <a:moveTo>
                    <a:pt x="0" y="0"/>
                  </a:moveTo>
                  <a:lnTo>
                    <a:pt x="0" y="4001"/>
                  </a:lnTo>
                  <a:cubicBezTo>
                    <a:pt x="262" y="3763"/>
                    <a:pt x="596" y="3644"/>
                    <a:pt x="953" y="3644"/>
                  </a:cubicBezTo>
                  <a:lnTo>
                    <a:pt x="7812" y="3644"/>
                  </a:lnTo>
                  <a:cubicBezTo>
                    <a:pt x="8169" y="3644"/>
                    <a:pt x="8502" y="3763"/>
                    <a:pt x="8764" y="4001"/>
                  </a:cubicBezTo>
                  <a:lnTo>
                    <a:pt x="876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 name="Google Shape;1734;p81"/>
          <p:cNvGrpSpPr/>
          <p:nvPr/>
        </p:nvGrpSpPr>
        <p:grpSpPr>
          <a:xfrm>
            <a:off x="4012240" y="2341720"/>
            <a:ext cx="307950" cy="308793"/>
            <a:chOff x="4180851" y="2245064"/>
            <a:chExt cx="254799" cy="255496"/>
          </a:xfrm>
        </p:grpSpPr>
        <p:sp>
          <p:nvSpPr>
            <p:cNvPr id="1735" name="Google Shape;1735;p81"/>
            <p:cNvSpPr/>
            <p:nvPr/>
          </p:nvSpPr>
          <p:spPr>
            <a:xfrm>
              <a:off x="4203002" y="2395995"/>
              <a:ext cx="40175" cy="49855"/>
            </a:xfrm>
            <a:custGeom>
              <a:rect b="b" l="l" r="r" t="t"/>
              <a:pathLst>
                <a:path extrusionOk="0" h="1715" w="1382">
                  <a:moveTo>
                    <a:pt x="691" y="0"/>
                  </a:moveTo>
                  <a:cubicBezTo>
                    <a:pt x="310" y="0"/>
                    <a:pt x="0" y="310"/>
                    <a:pt x="0" y="691"/>
                  </a:cubicBezTo>
                  <a:lnTo>
                    <a:pt x="0" y="1024"/>
                  </a:lnTo>
                  <a:cubicBezTo>
                    <a:pt x="0" y="1405"/>
                    <a:pt x="310" y="1715"/>
                    <a:pt x="691" y="1715"/>
                  </a:cubicBezTo>
                  <a:cubicBezTo>
                    <a:pt x="1072" y="1715"/>
                    <a:pt x="1382" y="1405"/>
                    <a:pt x="1382" y="1024"/>
                  </a:cubicBezTo>
                  <a:lnTo>
                    <a:pt x="1382" y="691"/>
                  </a:lnTo>
                  <a:cubicBezTo>
                    <a:pt x="1382" y="310"/>
                    <a:pt x="1072" y="0"/>
                    <a:pt x="6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81"/>
            <p:cNvSpPr/>
            <p:nvPr/>
          </p:nvSpPr>
          <p:spPr>
            <a:xfrm>
              <a:off x="4288148" y="2395995"/>
              <a:ext cx="40175" cy="49855"/>
            </a:xfrm>
            <a:custGeom>
              <a:rect b="b" l="l" r="r" t="t"/>
              <a:pathLst>
                <a:path extrusionOk="0" h="1715" w="1382">
                  <a:moveTo>
                    <a:pt x="691" y="0"/>
                  </a:moveTo>
                  <a:cubicBezTo>
                    <a:pt x="310" y="0"/>
                    <a:pt x="1" y="310"/>
                    <a:pt x="1" y="691"/>
                  </a:cubicBezTo>
                  <a:lnTo>
                    <a:pt x="1" y="1024"/>
                  </a:lnTo>
                  <a:cubicBezTo>
                    <a:pt x="1" y="1405"/>
                    <a:pt x="310" y="1715"/>
                    <a:pt x="691" y="1715"/>
                  </a:cubicBezTo>
                  <a:cubicBezTo>
                    <a:pt x="1072" y="1715"/>
                    <a:pt x="1382" y="1405"/>
                    <a:pt x="1382" y="1024"/>
                  </a:cubicBezTo>
                  <a:lnTo>
                    <a:pt x="1382" y="691"/>
                  </a:lnTo>
                  <a:cubicBezTo>
                    <a:pt x="1382" y="310"/>
                    <a:pt x="1072" y="0"/>
                    <a:pt x="6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81"/>
            <p:cNvSpPr/>
            <p:nvPr/>
          </p:nvSpPr>
          <p:spPr>
            <a:xfrm>
              <a:off x="4265997" y="2455530"/>
              <a:ext cx="84477" cy="45029"/>
            </a:xfrm>
            <a:custGeom>
              <a:rect b="b" l="l" r="r" t="t"/>
              <a:pathLst>
                <a:path extrusionOk="0" h="1549" w="2906">
                  <a:moveTo>
                    <a:pt x="810" y="0"/>
                  </a:moveTo>
                  <a:cubicBezTo>
                    <a:pt x="310" y="238"/>
                    <a:pt x="1" y="738"/>
                    <a:pt x="1" y="1310"/>
                  </a:cubicBezTo>
                  <a:lnTo>
                    <a:pt x="1" y="1548"/>
                  </a:lnTo>
                  <a:lnTo>
                    <a:pt x="2906" y="1548"/>
                  </a:lnTo>
                  <a:lnTo>
                    <a:pt x="2906" y="1310"/>
                  </a:lnTo>
                  <a:cubicBezTo>
                    <a:pt x="2906" y="738"/>
                    <a:pt x="2573" y="238"/>
                    <a:pt x="2096" y="0"/>
                  </a:cubicBezTo>
                  <a:cubicBezTo>
                    <a:pt x="1906" y="119"/>
                    <a:pt x="1691" y="191"/>
                    <a:pt x="1453" y="191"/>
                  </a:cubicBezTo>
                  <a:cubicBezTo>
                    <a:pt x="1215" y="191"/>
                    <a:pt x="1001" y="119"/>
                    <a:pt x="8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81"/>
            <p:cNvSpPr/>
            <p:nvPr/>
          </p:nvSpPr>
          <p:spPr>
            <a:xfrm>
              <a:off x="4180851" y="2455530"/>
              <a:ext cx="76163" cy="45029"/>
            </a:xfrm>
            <a:custGeom>
              <a:rect b="b" l="l" r="r" t="t"/>
              <a:pathLst>
                <a:path extrusionOk="0" h="1549" w="2620">
                  <a:moveTo>
                    <a:pt x="810" y="0"/>
                  </a:moveTo>
                  <a:cubicBezTo>
                    <a:pt x="334" y="238"/>
                    <a:pt x="0" y="738"/>
                    <a:pt x="0" y="1310"/>
                  </a:cubicBezTo>
                  <a:cubicBezTo>
                    <a:pt x="0" y="1453"/>
                    <a:pt x="119" y="1548"/>
                    <a:pt x="262" y="1548"/>
                  </a:cubicBezTo>
                  <a:lnTo>
                    <a:pt x="2406" y="1548"/>
                  </a:lnTo>
                  <a:lnTo>
                    <a:pt x="2406" y="1310"/>
                  </a:lnTo>
                  <a:cubicBezTo>
                    <a:pt x="2406" y="977"/>
                    <a:pt x="2477" y="667"/>
                    <a:pt x="2620" y="405"/>
                  </a:cubicBezTo>
                  <a:cubicBezTo>
                    <a:pt x="2477" y="238"/>
                    <a:pt x="2310" y="95"/>
                    <a:pt x="2120" y="0"/>
                  </a:cubicBezTo>
                  <a:cubicBezTo>
                    <a:pt x="1929" y="119"/>
                    <a:pt x="1691" y="191"/>
                    <a:pt x="1453" y="191"/>
                  </a:cubicBezTo>
                  <a:cubicBezTo>
                    <a:pt x="1215" y="191"/>
                    <a:pt x="1001" y="119"/>
                    <a:pt x="8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81"/>
            <p:cNvSpPr/>
            <p:nvPr/>
          </p:nvSpPr>
          <p:spPr>
            <a:xfrm>
              <a:off x="4359457" y="2455530"/>
              <a:ext cx="76192" cy="45029"/>
            </a:xfrm>
            <a:custGeom>
              <a:rect b="b" l="l" r="r" t="t"/>
              <a:pathLst>
                <a:path extrusionOk="0" h="1549" w="2621">
                  <a:moveTo>
                    <a:pt x="501" y="0"/>
                  </a:moveTo>
                  <a:cubicBezTo>
                    <a:pt x="310" y="95"/>
                    <a:pt x="143" y="238"/>
                    <a:pt x="1" y="405"/>
                  </a:cubicBezTo>
                  <a:cubicBezTo>
                    <a:pt x="143" y="667"/>
                    <a:pt x="215" y="977"/>
                    <a:pt x="215" y="1310"/>
                  </a:cubicBezTo>
                  <a:lnTo>
                    <a:pt x="215" y="1548"/>
                  </a:lnTo>
                  <a:lnTo>
                    <a:pt x="2358" y="1548"/>
                  </a:lnTo>
                  <a:cubicBezTo>
                    <a:pt x="2501" y="1548"/>
                    <a:pt x="2620" y="1453"/>
                    <a:pt x="2620" y="1310"/>
                  </a:cubicBezTo>
                  <a:cubicBezTo>
                    <a:pt x="2620" y="738"/>
                    <a:pt x="2287" y="238"/>
                    <a:pt x="1810" y="0"/>
                  </a:cubicBezTo>
                  <a:cubicBezTo>
                    <a:pt x="1620" y="119"/>
                    <a:pt x="1406" y="191"/>
                    <a:pt x="1167" y="191"/>
                  </a:cubicBezTo>
                  <a:cubicBezTo>
                    <a:pt x="929" y="191"/>
                    <a:pt x="691" y="119"/>
                    <a:pt x="5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81"/>
            <p:cNvSpPr/>
            <p:nvPr/>
          </p:nvSpPr>
          <p:spPr>
            <a:xfrm>
              <a:off x="4373294" y="2395995"/>
              <a:ext cx="39506" cy="49855"/>
            </a:xfrm>
            <a:custGeom>
              <a:rect b="b" l="l" r="r" t="t"/>
              <a:pathLst>
                <a:path extrusionOk="0" h="1715" w="1359">
                  <a:moveTo>
                    <a:pt x="691" y="0"/>
                  </a:moveTo>
                  <a:cubicBezTo>
                    <a:pt x="310" y="0"/>
                    <a:pt x="1" y="310"/>
                    <a:pt x="1" y="691"/>
                  </a:cubicBezTo>
                  <a:lnTo>
                    <a:pt x="1" y="1024"/>
                  </a:lnTo>
                  <a:cubicBezTo>
                    <a:pt x="1" y="1405"/>
                    <a:pt x="310" y="1715"/>
                    <a:pt x="691" y="1715"/>
                  </a:cubicBezTo>
                  <a:cubicBezTo>
                    <a:pt x="1072" y="1715"/>
                    <a:pt x="1358" y="1405"/>
                    <a:pt x="1358" y="1024"/>
                  </a:cubicBezTo>
                  <a:lnTo>
                    <a:pt x="1358" y="691"/>
                  </a:lnTo>
                  <a:cubicBezTo>
                    <a:pt x="1358" y="310"/>
                    <a:pt x="1072" y="0"/>
                    <a:pt x="6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81"/>
            <p:cNvSpPr/>
            <p:nvPr/>
          </p:nvSpPr>
          <p:spPr>
            <a:xfrm>
              <a:off x="4293003" y="2294919"/>
              <a:ext cx="31861" cy="34622"/>
            </a:xfrm>
            <a:custGeom>
              <a:rect b="b" l="l" r="r" t="t"/>
              <a:pathLst>
                <a:path extrusionOk="0" h="1191" w="1096">
                  <a:moveTo>
                    <a:pt x="0" y="0"/>
                  </a:moveTo>
                  <a:lnTo>
                    <a:pt x="0" y="1191"/>
                  </a:lnTo>
                  <a:lnTo>
                    <a:pt x="1096" y="596"/>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81"/>
            <p:cNvSpPr/>
            <p:nvPr/>
          </p:nvSpPr>
          <p:spPr>
            <a:xfrm>
              <a:off x="4180851" y="2245064"/>
              <a:ext cx="254799" cy="135030"/>
            </a:xfrm>
            <a:custGeom>
              <a:rect b="b" l="l" r="r" t="t"/>
              <a:pathLst>
                <a:path extrusionOk="0" h="4645" w="8765">
                  <a:moveTo>
                    <a:pt x="3604" y="1039"/>
                  </a:moveTo>
                  <a:cubicBezTo>
                    <a:pt x="3647" y="1039"/>
                    <a:pt x="3693" y="1049"/>
                    <a:pt x="3739" y="1072"/>
                  </a:cubicBezTo>
                  <a:lnTo>
                    <a:pt x="5621" y="2096"/>
                  </a:lnTo>
                  <a:cubicBezTo>
                    <a:pt x="5811" y="2191"/>
                    <a:pt x="5811" y="2453"/>
                    <a:pt x="5621" y="2549"/>
                  </a:cubicBezTo>
                  <a:lnTo>
                    <a:pt x="3739" y="3573"/>
                  </a:lnTo>
                  <a:cubicBezTo>
                    <a:pt x="3693" y="3596"/>
                    <a:pt x="3647" y="3606"/>
                    <a:pt x="3604" y="3606"/>
                  </a:cubicBezTo>
                  <a:cubicBezTo>
                    <a:pt x="3468" y="3606"/>
                    <a:pt x="3358" y="3503"/>
                    <a:pt x="3358" y="3358"/>
                  </a:cubicBezTo>
                  <a:lnTo>
                    <a:pt x="3358" y="1287"/>
                  </a:lnTo>
                  <a:cubicBezTo>
                    <a:pt x="3358" y="1142"/>
                    <a:pt x="3468" y="1039"/>
                    <a:pt x="3604" y="1039"/>
                  </a:cubicBezTo>
                  <a:close/>
                  <a:moveTo>
                    <a:pt x="596" y="1"/>
                  </a:moveTo>
                  <a:cubicBezTo>
                    <a:pt x="262" y="1"/>
                    <a:pt x="0" y="263"/>
                    <a:pt x="0" y="596"/>
                  </a:cubicBezTo>
                  <a:lnTo>
                    <a:pt x="0" y="4049"/>
                  </a:lnTo>
                  <a:cubicBezTo>
                    <a:pt x="0" y="4359"/>
                    <a:pt x="262" y="4644"/>
                    <a:pt x="596" y="4644"/>
                  </a:cubicBezTo>
                  <a:lnTo>
                    <a:pt x="8169" y="4644"/>
                  </a:lnTo>
                  <a:cubicBezTo>
                    <a:pt x="8502" y="4644"/>
                    <a:pt x="8764" y="4359"/>
                    <a:pt x="8764" y="4049"/>
                  </a:cubicBezTo>
                  <a:lnTo>
                    <a:pt x="8764" y="596"/>
                  </a:lnTo>
                  <a:cubicBezTo>
                    <a:pt x="8764" y="263"/>
                    <a:pt x="8502" y="1"/>
                    <a:pt x="81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 name="Google Shape;1743;p81"/>
          <p:cNvGrpSpPr/>
          <p:nvPr/>
        </p:nvGrpSpPr>
        <p:grpSpPr>
          <a:xfrm>
            <a:off x="4767859" y="2341720"/>
            <a:ext cx="309636" cy="308793"/>
            <a:chOff x="4738821" y="2245064"/>
            <a:chExt cx="256194" cy="255496"/>
          </a:xfrm>
        </p:grpSpPr>
        <p:sp>
          <p:nvSpPr>
            <p:cNvPr id="1744" name="Google Shape;1744;p81"/>
            <p:cNvSpPr/>
            <p:nvPr/>
          </p:nvSpPr>
          <p:spPr>
            <a:xfrm>
              <a:off x="4783821" y="2299744"/>
              <a:ext cx="46425" cy="45029"/>
            </a:xfrm>
            <a:custGeom>
              <a:rect b="b" l="l" r="r" t="t"/>
              <a:pathLst>
                <a:path extrusionOk="0" h="1549" w="1597">
                  <a:moveTo>
                    <a:pt x="1" y="1"/>
                  </a:moveTo>
                  <a:lnTo>
                    <a:pt x="1" y="1549"/>
                  </a:lnTo>
                  <a:lnTo>
                    <a:pt x="1596" y="1549"/>
                  </a:lnTo>
                  <a:lnTo>
                    <a:pt x="159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81"/>
            <p:cNvSpPr/>
            <p:nvPr/>
          </p:nvSpPr>
          <p:spPr>
            <a:xfrm>
              <a:off x="4922281" y="2282448"/>
              <a:ext cx="24971" cy="24942"/>
            </a:xfrm>
            <a:custGeom>
              <a:rect b="b" l="l" r="r" t="t"/>
              <a:pathLst>
                <a:path extrusionOk="0" h="858" w="859">
                  <a:moveTo>
                    <a:pt x="429" y="1"/>
                  </a:moveTo>
                  <a:cubicBezTo>
                    <a:pt x="191" y="1"/>
                    <a:pt x="1" y="191"/>
                    <a:pt x="1" y="429"/>
                  </a:cubicBezTo>
                  <a:cubicBezTo>
                    <a:pt x="1" y="667"/>
                    <a:pt x="191" y="858"/>
                    <a:pt x="429" y="858"/>
                  </a:cubicBezTo>
                  <a:cubicBezTo>
                    <a:pt x="668" y="858"/>
                    <a:pt x="858" y="667"/>
                    <a:pt x="858" y="429"/>
                  </a:cubicBezTo>
                  <a:cubicBezTo>
                    <a:pt x="858" y="191"/>
                    <a:pt x="668" y="1"/>
                    <a:pt x="4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81"/>
            <p:cNvSpPr/>
            <p:nvPr/>
          </p:nvSpPr>
          <p:spPr>
            <a:xfrm>
              <a:off x="4875217" y="2245064"/>
              <a:ext cx="119797" cy="99710"/>
            </a:xfrm>
            <a:custGeom>
              <a:rect b="b" l="l" r="r" t="t"/>
              <a:pathLst>
                <a:path extrusionOk="0" h="3430" w="4121">
                  <a:moveTo>
                    <a:pt x="2048" y="763"/>
                  </a:moveTo>
                  <a:cubicBezTo>
                    <a:pt x="2572" y="763"/>
                    <a:pt x="3001" y="1191"/>
                    <a:pt x="3001" y="1715"/>
                  </a:cubicBezTo>
                  <a:cubicBezTo>
                    <a:pt x="3001" y="2239"/>
                    <a:pt x="2572" y="2668"/>
                    <a:pt x="2048" y="2668"/>
                  </a:cubicBezTo>
                  <a:cubicBezTo>
                    <a:pt x="1524" y="2668"/>
                    <a:pt x="1120" y="2239"/>
                    <a:pt x="1120" y="1715"/>
                  </a:cubicBezTo>
                  <a:cubicBezTo>
                    <a:pt x="1120" y="1191"/>
                    <a:pt x="1524" y="763"/>
                    <a:pt x="2048" y="763"/>
                  </a:cubicBezTo>
                  <a:close/>
                  <a:moveTo>
                    <a:pt x="334" y="1"/>
                  </a:moveTo>
                  <a:cubicBezTo>
                    <a:pt x="143" y="1"/>
                    <a:pt x="0" y="143"/>
                    <a:pt x="0" y="334"/>
                  </a:cubicBezTo>
                  <a:lnTo>
                    <a:pt x="0" y="3096"/>
                  </a:lnTo>
                  <a:cubicBezTo>
                    <a:pt x="0" y="3287"/>
                    <a:pt x="143" y="3430"/>
                    <a:pt x="334" y="3430"/>
                  </a:cubicBezTo>
                  <a:lnTo>
                    <a:pt x="3763" y="3430"/>
                  </a:lnTo>
                  <a:cubicBezTo>
                    <a:pt x="3954" y="3430"/>
                    <a:pt x="4120" y="3287"/>
                    <a:pt x="4120" y="3096"/>
                  </a:cubicBezTo>
                  <a:lnTo>
                    <a:pt x="4120" y="334"/>
                  </a:lnTo>
                  <a:cubicBezTo>
                    <a:pt x="4120" y="143"/>
                    <a:pt x="3954" y="1"/>
                    <a:pt x="37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81"/>
            <p:cNvSpPr/>
            <p:nvPr/>
          </p:nvSpPr>
          <p:spPr>
            <a:xfrm>
              <a:off x="4738821" y="2254744"/>
              <a:ext cx="245816" cy="165496"/>
            </a:xfrm>
            <a:custGeom>
              <a:rect b="b" l="l" r="r" t="t"/>
              <a:pathLst>
                <a:path extrusionOk="0" h="5693" w="8456">
                  <a:moveTo>
                    <a:pt x="3406" y="1049"/>
                  </a:moveTo>
                  <a:cubicBezTo>
                    <a:pt x="3549" y="1049"/>
                    <a:pt x="3644" y="1168"/>
                    <a:pt x="3644" y="1311"/>
                  </a:cubicBezTo>
                  <a:lnTo>
                    <a:pt x="3644" y="3359"/>
                  </a:lnTo>
                  <a:cubicBezTo>
                    <a:pt x="3644" y="3502"/>
                    <a:pt x="3549" y="3621"/>
                    <a:pt x="3406" y="3621"/>
                  </a:cubicBezTo>
                  <a:lnTo>
                    <a:pt x="1311" y="3621"/>
                  </a:lnTo>
                  <a:cubicBezTo>
                    <a:pt x="1168" y="3621"/>
                    <a:pt x="1049" y="3502"/>
                    <a:pt x="1049" y="3359"/>
                  </a:cubicBezTo>
                  <a:lnTo>
                    <a:pt x="1049" y="1311"/>
                  </a:lnTo>
                  <a:cubicBezTo>
                    <a:pt x="1049" y="1168"/>
                    <a:pt x="1168" y="1049"/>
                    <a:pt x="1311" y="1049"/>
                  </a:cubicBezTo>
                  <a:close/>
                  <a:moveTo>
                    <a:pt x="3049" y="4145"/>
                  </a:moveTo>
                  <a:cubicBezTo>
                    <a:pt x="3192" y="4145"/>
                    <a:pt x="3311" y="4240"/>
                    <a:pt x="3311" y="4383"/>
                  </a:cubicBezTo>
                  <a:cubicBezTo>
                    <a:pt x="3311" y="4526"/>
                    <a:pt x="3192" y="4645"/>
                    <a:pt x="3049" y="4645"/>
                  </a:cubicBezTo>
                  <a:lnTo>
                    <a:pt x="1644" y="4645"/>
                  </a:lnTo>
                  <a:cubicBezTo>
                    <a:pt x="1501" y="4645"/>
                    <a:pt x="1382" y="4526"/>
                    <a:pt x="1382" y="4383"/>
                  </a:cubicBezTo>
                  <a:cubicBezTo>
                    <a:pt x="1382" y="4240"/>
                    <a:pt x="1501" y="4145"/>
                    <a:pt x="1644" y="4145"/>
                  </a:cubicBezTo>
                  <a:close/>
                  <a:moveTo>
                    <a:pt x="5121" y="4145"/>
                  </a:moveTo>
                  <a:cubicBezTo>
                    <a:pt x="5264" y="4145"/>
                    <a:pt x="5383" y="4240"/>
                    <a:pt x="5383" y="4383"/>
                  </a:cubicBezTo>
                  <a:cubicBezTo>
                    <a:pt x="5383" y="4526"/>
                    <a:pt x="5264" y="4645"/>
                    <a:pt x="5121" y="4645"/>
                  </a:cubicBezTo>
                  <a:cubicBezTo>
                    <a:pt x="4978" y="4645"/>
                    <a:pt x="4859" y="4526"/>
                    <a:pt x="4859" y="4383"/>
                  </a:cubicBezTo>
                  <a:cubicBezTo>
                    <a:pt x="4859" y="4240"/>
                    <a:pt x="4978" y="4145"/>
                    <a:pt x="5121" y="4145"/>
                  </a:cubicBezTo>
                  <a:close/>
                  <a:moveTo>
                    <a:pt x="6145" y="4145"/>
                  </a:moveTo>
                  <a:cubicBezTo>
                    <a:pt x="6288" y="4145"/>
                    <a:pt x="6407" y="4240"/>
                    <a:pt x="6407" y="4383"/>
                  </a:cubicBezTo>
                  <a:cubicBezTo>
                    <a:pt x="6407" y="4526"/>
                    <a:pt x="6288" y="4645"/>
                    <a:pt x="6145" y="4645"/>
                  </a:cubicBezTo>
                  <a:cubicBezTo>
                    <a:pt x="6002" y="4645"/>
                    <a:pt x="5883" y="4526"/>
                    <a:pt x="5883" y="4383"/>
                  </a:cubicBezTo>
                  <a:cubicBezTo>
                    <a:pt x="5883" y="4240"/>
                    <a:pt x="6002" y="4145"/>
                    <a:pt x="6145" y="4145"/>
                  </a:cubicBezTo>
                  <a:close/>
                  <a:moveTo>
                    <a:pt x="7169" y="4145"/>
                  </a:moveTo>
                  <a:cubicBezTo>
                    <a:pt x="7312" y="4145"/>
                    <a:pt x="7431" y="4240"/>
                    <a:pt x="7431" y="4383"/>
                  </a:cubicBezTo>
                  <a:cubicBezTo>
                    <a:pt x="7431" y="4526"/>
                    <a:pt x="7312" y="4645"/>
                    <a:pt x="7169" y="4645"/>
                  </a:cubicBezTo>
                  <a:cubicBezTo>
                    <a:pt x="7026" y="4645"/>
                    <a:pt x="6931" y="4526"/>
                    <a:pt x="6931" y="4383"/>
                  </a:cubicBezTo>
                  <a:cubicBezTo>
                    <a:pt x="6931" y="4240"/>
                    <a:pt x="7026" y="4145"/>
                    <a:pt x="7169" y="4145"/>
                  </a:cubicBezTo>
                  <a:close/>
                  <a:moveTo>
                    <a:pt x="787" y="1"/>
                  </a:moveTo>
                  <a:cubicBezTo>
                    <a:pt x="358" y="1"/>
                    <a:pt x="1" y="358"/>
                    <a:pt x="1" y="787"/>
                  </a:cubicBezTo>
                  <a:lnTo>
                    <a:pt x="1" y="4907"/>
                  </a:lnTo>
                  <a:cubicBezTo>
                    <a:pt x="1" y="5335"/>
                    <a:pt x="358" y="5693"/>
                    <a:pt x="787" y="5693"/>
                  </a:cubicBezTo>
                  <a:lnTo>
                    <a:pt x="7693" y="5693"/>
                  </a:lnTo>
                  <a:cubicBezTo>
                    <a:pt x="8122" y="5693"/>
                    <a:pt x="8455" y="5335"/>
                    <a:pt x="8455" y="4907"/>
                  </a:cubicBezTo>
                  <a:lnTo>
                    <a:pt x="8455" y="3621"/>
                  </a:lnTo>
                  <a:lnTo>
                    <a:pt x="5026" y="3621"/>
                  </a:lnTo>
                  <a:cubicBezTo>
                    <a:pt x="4549" y="3621"/>
                    <a:pt x="4168" y="3240"/>
                    <a:pt x="4168" y="2763"/>
                  </a:cubicBezTo>
                  <a:lnTo>
                    <a:pt x="416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81"/>
            <p:cNvSpPr/>
            <p:nvPr/>
          </p:nvSpPr>
          <p:spPr>
            <a:xfrm>
              <a:off x="4783821" y="2299744"/>
              <a:ext cx="46425" cy="45029"/>
            </a:xfrm>
            <a:custGeom>
              <a:rect b="b" l="l" r="r" t="t"/>
              <a:pathLst>
                <a:path extrusionOk="0" h="1549" w="1597">
                  <a:moveTo>
                    <a:pt x="1" y="1"/>
                  </a:moveTo>
                  <a:lnTo>
                    <a:pt x="1" y="1549"/>
                  </a:lnTo>
                  <a:lnTo>
                    <a:pt x="1596" y="1549"/>
                  </a:lnTo>
                  <a:lnTo>
                    <a:pt x="159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81"/>
            <p:cNvSpPr/>
            <p:nvPr/>
          </p:nvSpPr>
          <p:spPr>
            <a:xfrm>
              <a:off x="4922281" y="2282448"/>
              <a:ext cx="24971" cy="24942"/>
            </a:xfrm>
            <a:custGeom>
              <a:rect b="b" l="l" r="r" t="t"/>
              <a:pathLst>
                <a:path extrusionOk="0" h="858" w="859">
                  <a:moveTo>
                    <a:pt x="429" y="1"/>
                  </a:moveTo>
                  <a:cubicBezTo>
                    <a:pt x="191" y="1"/>
                    <a:pt x="1" y="191"/>
                    <a:pt x="1" y="429"/>
                  </a:cubicBezTo>
                  <a:cubicBezTo>
                    <a:pt x="1" y="667"/>
                    <a:pt x="191" y="858"/>
                    <a:pt x="429" y="858"/>
                  </a:cubicBezTo>
                  <a:cubicBezTo>
                    <a:pt x="668" y="858"/>
                    <a:pt x="858" y="667"/>
                    <a:pt x="858" y="429"/>
                  </a:cubicBezTo>
                  <a:cubicBezTo>
                    <a:pt x="858" y="191"/>
                    <a:pt x="668" y="1"/>
                    <a:pt x="4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81"/>
            <p:cNvSpPr/>
            <p:nvPr/>
          </p:nvSpPr>
          <p:spPr>
            <a:xfrm>
              <a:off x="4875217" y="2245064"/>
              <a:ext cx="119797" cy="99710"/>
            </a:xfrm>
            <a:custGeom>
              <a:rect b="b" l="l" r="r" t="t"/>
              <a:pathLst>
                <a:path extrusionOk="0" h="3430" w="4121">
                  <a:moveTo>
                    <a:pt x="2048" y="763"/>
                  </a:moveTo>
                  <a:cubicBezTo>
                    <a:pt x="2572" y="763"/>
                    <a:pt x="3001" y="1191"/>
                    <a:pt x="3001" y="1715"/>
                  </a:cubicBezTo>
                  <a:cubicBezTo>
                    <a:pt x="3001" y="2239"/>
                    <a:pt x="2572" y="2668"/>
                    <a:pt x="2048" y="2668"/>
                  </a:cubicBezTo>
                  <a:cubicBezTo>
                    <a:pt x="1524" y="2668"/>
                    <a:pt x="1120" y="2239"/>
                    <a:pt x="1120" y="1715"/>
                  </a:cubicBezTo>
                  <a:cubicBezTo>
                    <a:pt x="1120" y="1191"/>
                    <a:pt x="1524" y="763"/>
                    <a:pt x="2048" y="763"/>
                  </a:cubicBezTo>
                  <a:close/>
                  <a:moveTo>
                    <a:pt x="334" y="1"/>
                  </a:moveTo>
                  <a:cubicBezTo>
                    <a:pt x="143" y="1"/>
                    <a:pt x="0" y="143"/>
                    <a:pt x="0" y="334"/>
                  </a:cubicBezTo>
                  <a:lnTo>
                    <a:pt x="0" y="3096"/>
                  </a:lnTo>
                  <a:cubicBezTo>
                    <a:pt x="0" y="3287"/>
                    <a:pt x="143" y="3430"/>
                    <a:pt x="334" y="3430"/>
                  </a:cubicBezTo>
                  <a:lnTo>
                    <a:pt x="3763" y="3430"/>
                  </a:lnTo>
                  <a:cubicBezTo>
                    <a:pt x="3954" y="3430"/>
                    <a:pt x="4120" y="3287"/>
                    <a:pt x="4120" y="3096"/>
                  </a:cubicBezTo>
                  <a:lnTo>
                    <a:pt x="4120" y="334"/>
                  </a:lnTo>
                  <a:cubicBezTo>
                    <a:pt x="4120" y="143"/>
                    <a:pt x="3954" y="1"/>
                    <a:pt x="37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81"/>
            <p:cNvSpPr/>
            <p:nvPr/>
          </p:nvSpPr>
          <p:spPr>
            <a:xfrm>
              <a:off x="4738821" y="2254744"/>
              <a:ext cx="245816" cy="165496"/>
            </a:xfrm>
            <a:custGeom>
              <a:rect b="b" l="l" r="r" t="t"/>
              <a:pathLst>
                <a:path extrusionOk="0" h="5693" w="8456">
                  <a:moveTo>
                    <a:pt x="3406" y="1049"/>
                  </a:moveTo>
                  <a:cubicBezTo>
                    <a:pt x="3549" y="1049"/>
                    <a:pt x="3644" y="1168"/>
                    <a:pt x="3644" y="1311"/>
                  </a:cubicBezTo>
                  <a:lnTo>
                    <a:pt x="3644" y="3359"/>
                  </a:lnTo>
                  <a:cubicBezTo>
                    <a:pt x="3644" y="3502"/>
                    <a:pt x="3549" y="3621"/>
                    <a:pt x="3406" y="3621"/>
                  </a:cubicBezTo>
                  <a:lnTo>
                    <a:pt x="1311" y="3621"/>
                  </a:lnTo>
                  <a:cubicBezTo>
                    <a:pt x="1168" y="3621"/>
                    <a:pt x="1049" y="3502"/>
                    <a:pt x="1049" y="3359"/>
                  </a:cubicBezTo>
                  <a:lnTo>
                    <a:pt x="1049" y="1311"/>
                  </a:lnTo>
                  <a:cubicBezTo>
                    <a:pt x="1049" y="1168"/>
                    <a:pt x="1168" y="1049"/>
                    <a:pt x="1311" y="1049"/>
                  </a:cubicBezTo>
                  <a:close/>
                  <a:moveTo>
                    <a:pt x="3049" y="4145"/>
                  </a:moveTo>
                  <a:cubicBezTo>
                    <a:pt x="3192" y="4145"/>
                    <a:pt x="3311" y="4240"/>
                    <a:pt x="3311" y="4383"/>
                  </a:cubicBezTo>
                  <a:cubicBezTo>
                    <a:pt x="3311" y="4526"/>
                    <a:pt x="3192" y="4645"/>
                    <a:pt x="3049" y="4645"/>
                  </a:cubicBezTo>
                  <a:lnTo>
                    <a:pt x="1644" y="4645"/>
                  </a:lnTo>
                  <a:cubicBezTo>
                    <a:pt x="1501" y="4645"/>
                    <a:pt x="1382" y="4526"/>
                    <a:pt x="1382" y="4383"/>
                  </a:cubicBezTo>
                  <a:cubicBezTo>
                    <a:pt x="1382" y="4240"/>
                    <a:pt x="1501" y="4145"/>
                    <a:pt x="1644" y="4145"/>
                  </a:cubicBezTo>
                  <a:close/>
                  <a:moveTo>
                    <a:pt x="5121" y="4145"/>
                  </a:moveTo>
                  <a:cubicBezTo>
                    <a:pt x="5264" y="4145"/>
                    <a:pt x="5383" y="4240"/>
                    <a:pt x="5383" y="4383"/>
                  </a:cubicBezTo>
                  <a:cubicBezTo>
                    <a:pt x="5383" y="4526"/>
                    <a:pt x="5264" y="4645"/>
                    <a:pt x="5121" y="4645"/>
                  </a:cubicBezTo>
                  <a:cubicBezTo>
                    <a:pt x="4978" y="4645"/>
                    <a:pt x="4859" y="4526"/>
                    <a:pt x="4859" y="4383"/>
                  </a:cubicBezTo>
                  <a:cubicBezTo>
                    <a:pt x="4859" y="4240"/>
                    <a:pt x="4978" y="4145"/>
                    <a:pt x="5121" y="4145"/>
                  </a:cubicBezTo>
                  <a:close/>
                  <a:moveTo>
                    <a:pt x="6145" y="4145"/>
                  </a:moveTo>
                  <a:cubicBezTo>
                    <a:pt x="6288" y="4145"/>
                    <a:pt x="6407" y="4240"/>
                    <a:pt x="6407" y="4383"/>
                  </a:cubicBezTo>
                  <a:cubicBezTo>
                    <a:pt x="6407" y="4526"/>
                    <a:pt x="6288" y="4645"/>
                    <a:pt x="6145" y="4645"/>
                  </a:cubicBezTo>
                  <a:cubicBezTo>
                    <a:pt x="6002" y="4645"/>
                    <a:pt x="5883" y="4526"/>
                    <a:pt x="5883" y="4383"/>
                  </a:cubicBezTo>
                  <a:cubicBezTo>
                    <a:pt x="5883" y="4240"/>
                    <a:pt x="6002" y="4145"/>
                    <a:pt x="6145" y="4145"/>
                  </a:cubicBezTo>
                  <a:close/>
                  <a:moveTo>
                    <a:pt x="7169" y="4145"/>
                  </a:moveTo>
                  <a:cubicBezTo>
                    <a:pt x="7312" y="4145"/>
                    <a:pt x="7431" y="4240"/>
                    <a:pt x="7431" y="4383"/>
                  </a:cubicBezTo>
                  <a:cubicBezTo>
                    <a:pt x="7431" y="4526"/>
                    <a:pt x="7312" y="4645"/>
                    <a:pt x="7169" y="4645"/>
                  </a:cubicBezTo>
                  <a:cubicBezTo>
                    <a:pt x="7026" y="4645"/>
                    <a:pt x="6931" y="4526"/>
                    <a:pt x="6931" y="4383"/>
                  </a:cubicBezTo>
                  <a:cubicBezTo>
                    <a:pt x="6931" y="4240"/>
                    <a:pt x="7026" y="4145"/>
                    <a:pt x="7169" y="4145"/>
                  </a:cubicBezTo>
                  <a:close/>
                  <a:moveTo>
                    <a:pt x="787" y="1"/>
                  </a:moveTo>
                  <a:cubicBezTo>
                    <a:pt x="358" y="1"/>
                    <a:pt x="1" y="358"/>
                    <a:pt x="1" y="787"/>
                  </a:cubicBezTo>
                  <a:lnTo>
                    <a:pt x="1" y="4907"/>
                  </a:lnTo>
                  <a:cubicBezTo>
                    <a:pt x="1" y="5335"/>
                    <a:pt x="358" y="5693"/>
                    <a:pt x="787" y="5693"/>
                  </a:cubicBezTo>
                  <a:lnTo>
                    <a:pt x="7693" y="5693"/>
                  </a:lnTo>
                  <a:cubicBezTo>
                    <a:pt x="8122" y="5693"/>
                    <a:pt x="8455" y="5335"/>
                    <a:pt x="8455" y="4907"/>
                  </a:cubicBezTo>
                  <a:lnTo>
                    <a:pt x="8455" y="3621"/>
                  </a:lnTo>
                  <a:lnTo>
                    <a:pt x="5026" y="3621"/>
                  </a:lnTo>
                  <a:cubicBezTo>
                    <a:pt x="4549" y="3621"/>
                    <a:pt x="4168" y="3240"/>
                    <a:pt x="4168" y="2763"/>
                  </a:cubicBezTo>
                  <a:lnTo>
                    <a:pt x="416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81"/>
            <p:cNvSpPr/>
            <p:nvPr/>
          </p:nvSpPr>
          <p:spPr>
            <a:xfrm>
              <a:off x="4819839" y="2434745"/>
              <a:ext cx="74797" cy="65814"/>
            </a:xfrm>
            <a:custGeom>
              <a:rect b="b" l="l" r="r" t="t"/>
              <a:pathLst>
                <a:path extrusionOk="0" h="2264" w="2573">
                  <a:moveTo>
                    <a:pt x="929" y="1"/>
                  </a:moveTo>
                  <a:lnTo>
                    <a:pt x="929" y="382"/>
                  </a:lnTo>
                  <a:lnTo>
                    <a:pt x="500" y="382"/>
                  </a:lnTo>
                  <a:lnTo>
                    <a:pt x="500" y="286"/>
                  </a:lnTo>
                  <a:cubicBezTo>
                    <a:pt x="500" y="144"/>
                    <a:pt x="381" y="48"/>
                    <a:pt x="238" y="48"/>
                  </a:cubicBezTo>
                  <a:cubicBezTo>
                    <a:pt x="95" y="48"/>
                    <a:pt x="0" y="144"/>
                    <a:pt x="0" y="286"/>
                  </a:cubicBezTo>
                  <a:lnTo>
                    <a:pt x="0" y="977"/>
                  </a:lnTo>
                  <a:cubicBezTo>
                    <a:pt x="0" y="1120"/>
                    <a:pt x="95" y="1239"/>
                    <a:pt x="238" y="1239"/>
                  </a:cubicBezTo>
                  <a:cubicBezTo>
                    <a:pt x="381" y="1239"/>
                    <a:pt x="500" y="1120"/>
                    <a:pt x="500" y="977"/>
                  </a:cubicBezTo>
                  <a:lnTo>
                    <a:pt x="500" y="906"/>
                  </a:lnTo>
                  <a:lnTo>
                    <a:pt x="929" y="906"/>
                  </a:lnTo>
                  <a:lnTo>
                    <a:pt x="929" y="2025"/>
                  </a:lnTo>
                  <a:cubicBezTo>
                    <a:pt x="929" y="2168"/>
                    <a:pt x="1048" y="2263"/>
                    <a:pt x="1191" y="2263"/>
                  </a:cubicBezTo>
                  <a:lnTo>
                    <a:pt x="1715" y="2263"/>
                  </a:lnTo>
                  <a:cubicBezTo>
                    <a:pt x="1858" y="2263"/>
                    <a:pt x="1977" y="2168"/>
                    <a:pt x="1977" y="2025"/>
                  </a:cubicBezTo>
                  <a:lnTo>
                    <a:pt x="1977" y="906"/>
                  </a:lnTo>
                  <a:lnTo>
                    <a:pt x="2310" y="906"/>
                  </a:lnTo>
                  <a:cubicBezTo>
                    <a:pt x="2453" y="906"/>
                    <a:pt x="2572" y="787"/>
                    <a:pt x="2572" y="644"/>
                  </a:cubicBezTo>
                  <a:cubicBezTo>
                    <a:pt x="2572" y="501"/>
                    <a:pt x="2453" y="382"/>
                    <a:pt x="2310" y="382"/>
                  </a:cubicBezTo>
                  <a:lnTo>
                    <a:pt x="1977" y="382"/>
                  </a:lnTo>
                  <a:lnTo>
                    <a:pt x="197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 name="Google Shape;1753;p81"/>
          <p:cNvGrpSpPr/>
          <p:nvPr/>
        </p:nvGrpSpPr>
        <p:grpSpPr>
          <a:xfrm>
            <a:off x="5564013" y="2341685"/>
            <a:ext cx="311076" cy="308828"/>
            <a:chOff x="5288505" y="2245034"/>
            <a:chExt cx="257386" cy="255525"/>
          </a:xfrm>
        </p:grpSpPr>
        <p:sp>
          <p:nvSpPr>
            <p:cNvPr id="1754" name="Google Shape;1754;p81"/>
            <p:cNvSpPr/>
            <p:nvPr/>
          </p:nvSpPr>
          <p:spPr>
            <a:xfrm>
              <a:off x="5288505" y="2380762"/>
              <a:ext cx="254799" cy="119797"/>
            </a:xfrm>
            <a:custGeom>
              <a:rect b="b" l="l" r="r" t="t"/>
              <a:pathLst>
                <a:path extrusionOk="0" h="4121" w="8765">
                  <a:moveTo>
                    <a:pt x="2311" y="786"/>
                  </a:moveTo>
                  <a:cubicBezTo>
                    <a:pt x="2453" y="786"/>
                    <a:pt x="2573" y="905"/>
                    <a:pt x="2573" y="1048"/>
                  </a:cubicBezTo>
                  <a:cubicBezTo>
                    <a:pt x="2573" y="1191"/>
                    <a:pt x="2453" y="1286"/>
                    <a:pt x="2311" y="1286"/>
                  </a:cubicBezTo>
                  <a:lnTo>
                    <a:pt x="1287" y="1286"/>
                  </a:lnTo>
                  <a:cubicBezTo>
                    <a:pt x="1144" y="1286"/>
                    <a:pt x="1025" y="1191"/>
                    <a:pt x="1025" y="1048"/>
                  </a:cubicBezTo>
                  <a:cubicBezTo>
                    <a:pt x="1025" y="905"/>
                    <a:pt x="1144" y="786"/>
                    <a:pt x="1287" y="786"/>
                  </a:cubicBezTo>
                  <a:close/>
                  <a:moveTo>
                    <a:pt x="3358" y="786"/>
                  </a:moveTo>
                  <a:cubicBezTo>
                    <a:pt x="3501" y="786"/>
                    <a:pt x="3620" y="905"/>
                    <a:pt x="3620" y="1048"/>
                  </a:cubicBezTo>
                  <a:cubicBezTo>
                    <a:pt x="3620" y="1191"/>
                    <a:pt x="3501" y="1286"/>
                    <a:pt x="3358" y="1286"/>
                  </a:cubicBezTo>
                  <a:cubicBezTo>
                    <a:pt x="3216" y="1286"/>
                    <a:pt x="3096" y="1191"/>
                    <a:pt x="3096" y="1048"/>
                  </a:cubicBezTo>
                  <a:cubicBezTo>
                    <a:pt x="3096" y="905"/>
                    <a:pt x="3216" y="786"/>
                    <a:pt x="3358" y="786"/>
                  </a:cubicBezTo>
                  <a:close/>
                  <a:moveTo>
                    <a:pt x="4382" y="786"/>
                  </a:moveTo>
                  <a:cubicBezTo>
                    <a:pt x="4525" y="786"/>
                    <a:pt x="4644" y="905"/>
                    <a:pt x="4644" y="1048"/>
                  </a:cubicBezTo>
                  <a:cubicBezTo>
                    <a:pt x="4644" y="1191"/>
                    <a:pt x="4525" y="1286"/>
                    <a:pt x="4382" y="1286"/>
                  </a:cubicBezTo>
                  <a:cubicBezTo>
                    <a:pt x="4240" y="1286"/>
                    <a:pt x="4120" y="1191"/>
                    <a:pt x="4120" y="1048"/>
                  </a:cubicBezTo>
                  <a:cubicBezTo>
                    <a:pt x="4120" y="905"/>
                    <a:pt x="4240" y="786"/>
                    <a:pt x="4382" y="786"/>
                  </a:cubicBezTo>
                  <a:close/>
                  <a:moveTo>
                    <a:pt x="5406" y="786"/>
                  </a:moveTo>
                  <a:cubicBezTo>
                    <a:pt x="5549" y="786"/>
                    <a:pt x="5668" y="905"/>
                    <a:pt x="5668" y="1048"/>
                  </a:cubicBezTo>
                  <a:cubicBezTo>
                    <a:pt x="5668" y="1191"/>
                    <a:pt x="5549" y="1286"/>
                    <a:pt x="5406" y="1286"/>
                  </a:cubicBezTo>
                  <a:cubicBezTo>
                    <a:pt x="5264" y="1286"/>
                    <a:pt x="5145" y="1191"/>
                    <a:pt x="5145" y="1048"/>
                  </a:cubicBezTo>
                  <a:cubicBezTo>
                    <a:pt x="5145" y="905"/>
                    <a:pt x="5264" y="786"/>
                    <a:pt x="5406" y="786"/>
                  </a:cubicBezTo>
                  <a:close/>
                  <a:moveTo>
                    <a:pt x="6454" y="786"/>
                  </a:moveTo>
                  <a:cubicBezTo>
                    <a:pt x="6597" y="786"/>
                    <a:pt x="6692" y="905"/>
                    <a:pt x="6692" y="1048"/>
                  </a:cubicBezTo>
                  <a:cubicBezTo>
                    <a:pt x="6692" y="1191"/>
                    <a:pt x="6597" y="1286"/>
                    <a:pt x="6454" y="1286"/>
                  </a:cubicBezTo>
                  <a:cubicBezTo>
                    <a:pt x="6311" y="1286"/>
                    <a:pt x="6192" y="1191"/>
                    <a:pt x="6192" y="1048"/>
                  </a:cubicBezTo>
                  <a:cubicBezTo>
                    <a:pt x="6192" y="905"/>
                    <a:pt x="6311" y="786"/>
                    <a:pt x="6454" y="786"/>
                  </a:cubicBezTo>
                  <a:close/>
                  <a:moveTo>
                    <a:pt x="7478" y="786"/>
                  </a:moveTo>
                  <a:cubicBezTo>
                    <a:pt x="7621" y="786"/>
                    <a:pt x="7740" y="905"/>
                    <a:pt x="7740" y="1048"/>
                  </a:cubicBezTo>
                  <a:cubicBezTo>
                    <a:pt x="7740" y="1191"/>
                    <a:pt x="7621" y="1286"/>
                    <a:pt x="7478" y="1286"/>
                  </a:cubicBezTo>
                  <a:cubicBezTo>
                    <a:pt x="7335" y="1286"/>
                    <a:pt x="7216" y="1191"/>
                    <a:pt x="7216" y="1048"/>
                  </a:cubicBezTo>
                  <a:cubicBezTo>
                    <a:pt x="7216" y="905"/>
                    <a:pt x="7335" y="786"/>
                    <a:pt x="7478" y="786"/>
                  </a:cubicBezTo>
                  <a:close/>
                  <a:moveTo>
                    <a:pt x="1287" y="1810"/>
                  </a:moveTo>
                  <a:cubicBezTo>
                    <a:pt x="1429" y="1810"/>
                    <a:pt x="1549" y="1929"/>
                    <a:pt x="1549" y="2072"/>
                  </a:cubicBezTo>
                  <a:cubicBezTo>
                    <a:pt x="1549" y="2215"/>
                    <a:pt x="1429" y="2334"/>
                    <a:pt x="1287" y="2334"/>
                  </a:cubicBezTo>
                  <a:cubicBezTo>
                    <a:pt x="1144" y="2334"/>
                    <a:pt x="1025" y="2215"/>
                    <a:pt x="1025" y="2072"/>
                  </a:cubicBezTo>
                  <a:cubicBezTo>
                    <a:pt x="1025" y="1929"/>
                    <a:pt x="1144" y="1810"/>
                    <a:pt x="1287" y="1810"/>
                  </a:cubicBezTo>
                  <a:close/>
                  <a:moveTo>
                    <a:pt x="2311" y="1810"/>
                  </a:moveTo>
                  <a:cubicBezTo>
                    <a:pt x="2453" y="1810"/>
                    <a:pt x="2573" y="1929"/>
                    <a:pt x="2573" y="2072"/>
                  </a:cubicBezTo>
                  <a:cubicBezTo>
                    <a:pt x="2573" y="2215"/>
                    <a:pt x="2453" y="2334"/>
                    <a:pt x="2311" y="2334"/>
                  </a:cubicBezTo>
                  <a:cubicBezTo>
                    <a:pt x="2168" y="2334"/>
                    <a:pt x="2072" y="2215"/>
                    <a:pt x="2072" y="2072"/>
                  </a:cubicBezTo>
                  <a:cubicBezTo>
                    <a:pt x="2072" y="1929"/>
                    <a:pt x="2168" y="1810"/>
                    <a:pt x="2311" y="1810"/>
                  </a:cubicBezTo>
                  <a:close/>
                  <a:moveTo>
                    <a:pt x="3358" y="1810"/>
                  </a:moveTo>
                  <a:cubicBezTo>
                    <a:pt x="3501" y="1810"/>
                    <a:pt x="3620" y="1929"/>
                    <a:pt x="3620" y="2072"/>
                  </a:cubicBezTo>
                  <a:cubicBezTo>
                    <a:pt x="3620" y="2215"/>
                    <a:pt x="3501" y="2334"/>
                    <a:pt x="3358" y="2334"/>
                  </a:cubicBezTo>
                  <a:cubicBezTo>
                    <a:pt x="3216" y="2334"/>
                    <a:pt x="3096" y="2215"/>
                    <a:pt x="3096" y="2072"/>
                  </a:cubicBezTo>
                  <a:cubicBezTo>
                    <a:pt x="3096" y="1929"/>
                    <a:pt x="3216" y="1810"/>
                    <a:pt x="3358" y="1810"/>
                  </a:cubicBezTo>
                  <a:close/>
                  <a:moveTo>
                    <a:pt x="4382" y="1810"/>
                  </a:moveTo>
                  <a:cubicBezTo>
                    <a:pt x="4525" y="1810"/>
                    <a:pt x="4644" y="1929"/>
                    <a:pt x="4644" y="2072"/>
                  </a:cubicBezTo>
                  <a:cubicBezTo>
                    <a:pt x="4644" y="2215"/>
                    <a:pt x="4525" y="2334"/>
                    <a:pt x="4382" y="2334"/>
                  </a:cubicBezTo>
                  <a:cubicBezTo>
                    <a:pt x="4240" y="2334"/>
                    <a:pt x="4120" y="2215"/>
                    <a:pt x="4120" y="2072"/>
                  </a:cubicBezTo>
                  <a:cubicBezTo>
                    <a:pt x="4120" y="1929"/>
                    <a:pt x="4240" y="1810"/>
                    <a:pt x="4382" y="1810"/>
                  </a:cubicBezTo>
                  <a:close/>
                  <a:moveTo>
                    <a:pt x="5406" y="1810"/>
                  </a:moveTo>
                  <a:cubicBezTo>
                    <a:pt x="5549" y="1810"/>
                    <a:pt x="5668" y="1929"/>
                    <a:pt x="5668" y="2072"/>
                  </a:cubicBezTo>
                  <a:cubicBezTo>
                    <a:pt x="5668" y="2215"/>
                    <a:pt x="5549" y="2334"/>
                    <a:pt x="5406" y="2334"/>
                  </a:cubicBezTo>
                  <a:cubicBezTo>
                    <a:pt x="5264" y="2334"/>
                    <a:pt x="5145" y="2215"/>
                    <a:pt x="5145" y="2072"/>
                  </a:cubicBezTo>
                  <a:cubicBezTo>
                    <a:pt x="5145" y="1929"/>
                    <a:pt x="5264" y="1810"/>
                    <a:pt x="5406" y="1810"/>
                  </a:cubicBezTo>
                  <a:close/>
                  <a:moveTo>
                    <a:pt x="7478" y="1810"/>
                  </a:moveTo>
                  <a:cubicBezTo>
                    <a:pt x="7621" y="1810"/>
                    <a:pt x="7740" y="1929"/>
                    <a:pt x="7740" y="2072"/>
                  </a:cubicBezTo>
                  <a:cubicBezTo>
                    <a:pt x="7740" y="2215"/>
                    <a:pt x="7621" y="2334"/>
                    <a:pt x="7478" y="2334"/>
                  </a:cubicBezTo>
                  <a:lnTo>
                    <a:pt x="6454" y="2334"/>
                  </a:lnTo>
                  <a:cubicBezTo>
                    <a:pt x="6311" y="2334"/>
                    <a:pt x="6192" y="2215"/>
                    <a:pt x="6192" y="2072"/>
                  </a:cubicBezTo>
                  <a:cubicBezTo>
                    <a:pt x="6192" y="1929"/>
                    <a:pt x="6311" y="1810"/>
                    <a:pt x="6454" y="1810"/>
                  </a:cubicBezTo>
                  <a:close/>
                  <a:moveTo>
                    <a:pt x="1287" y="2834"/>
                  </a:moveTo>
                  <a:cubicBezTo>
                    <a:pt x="1429" y="2834"/>
                    <a:pt x="1549" y="2953"/>
                    <a:pt x="1549" y="3096"/>
                  </a:cubicBezTo>
                  <a:cubicBezTo>
                    <a:pt x="1549" y="3239"/>
                    <a:pt x="1429" y="3358"/>
                    <a:pt x="1287" y="3358"/>
                  </a:cubicBezTo>
                  <a:cubicBezTo>
                    <a:pt x="1144" y="3358"/>
                    <a:pt x="1025" y="3239"/>
                    <a:pt x="1025" y="3096"/>
                  </a:cubicBezTo>
                  <a:cubicBezTo>
                    <a:pt x="1025" y="2953"/>
                    <a:pt x="1144" y="2834"/>
                    <a:pt x="1287" y="2834"/>
                  </a:cubicBezTo>
                  <a:close/>
                  <a:moveTo>
                    <a:pt x="2311" y="2834"/>
                  </a:moveTo>
                  <a:cubicBezTo>
                    <a:pt x="2453" y="2834"/>
                    <a:pt x="2573" y="2953"/>
                    <a:pt x="2573" y="3096"/>
                  </a:cubicBezTo>
                  <a:cubicBezTo>
                    <a:pt x="2573" y="3239"/>
                    <a:pt x="2453" y="3358"/>
                    <a:pt x="2311" y="3358"/>
                  </a:cubicBezTo>
                  <a:cubicBezTo>
                    <a:pt x="2168" y="3358"/>
                    <a:pt x="2072" y="3239"/>
                    <a:pt x="2072" y="3096"/>
                  </a:cubicBezTo>
                  <a:cubicBezTo>
                    <a:pt x="2072" y="2953"/>
                    <a:pt x="2168" y="2834"/>
                    <a:pt x="2311" y="2834"/>
                  </a:cubicBezTo>
                  <a:close/>
                  <a:moveTo>
                    <a:pt x="5406" y="2834"/>
                  </a:moveTo>
                  <a:cubicBezTo>
                    <a:pt x="5549" y="2834"/>
                    <a:pt x="5668" y="2953"/>
                    <a:pt x="5668" y="3096"/>
                  </a:cubicBezTo>
                  <a:cubicBezTo>
                    <a:pt x="5668" y="3239"/>
                    <a:pt x="5549" y="3358"/>
                    <a:pt x="5406" y="3358"/>
                  </a:cubicBezTo>
                  <a:lnTo>
                    <a:pt x="3358" y="3358"/>
                  </a:lnTo>
                  <a:cubicBezTo>
                    <a:pt x="3216" y="3358"/>
                    <a:pt x="3096" y="3239"/>
                    <a:pt x="3096" y="3096"/>
                  </a:cubicBezTo>
                  <a:cubicBezTo>
                    <a:pt x="3096" y="2953"/>
                    <a:pt x="3216" y="2834"/>
                    <a:pt x="3358" y="2834"/>
                  </a:cubicBezTo>
                  <a:close/>
                  <a:moveTo>
                    <a:pt x="6454" y="2834"/>
                  </a:moveTo>
                  <a:cubicBezTo>
                    <a:pt x="6597" y="2834"/>
                    <a:pt x="6692" y="2953"/>
                    <a:pt x="6692" y="3096"/>
                  </a:cubicBezTo>
                  <a:cubicBezTo>
                    <a:pt x="6692" y="3239"/>
                    <a:pt x="6597" y="3358"/>
                    <a:pt x="6454" y="3358"/>
                  </a:cubicBezTo>
                  <a:cubicBezTo>
                    <a:pt x="6311" y="3358"/>
                    <a:pt x="6192" y="3239"/>
                    <a:pt x="6192" y="3096"/>
                  </a:cubicBezTo>
                  <a:cubicBezTo>
                    <a:pt x="6192" y="2953"/>
                    <a:pt x="6311" y="2834"/>
                    <a:pt x="6454" y="2834"/>
                  </a:cubicBezTo>
                  <a:close/>
                  <a:moveTo>
                    <a:pt x="7478" y="2834"/>
                  </a:moveTo>
                  <a:cubicBezTo>
                    <a:pt x="7621" y="2834"/>
                    <a:pt x="7740" y="2953"/>
                    <a:pt x="7740" y="3096"/>
                  </a:cubicBezTo>
                  <a:cubicBezTo>
                    <a:pt x="7740" y="3239"/>
                    <a:pt x="7621" y="3358"/>
                    <a:pt x="7478" y="3358"/>
                  </a:cubicBezTo>
                  <a:cubicBezTo>
                    <a:pt x="7335" y="3358"/>
                    <a:pt x="7216" y="3239"/>
                    <a:pt x="7216" y="3096"/>
                  </a:cubicBezTo>
                  <a:cubicBezTo>
                    <a:pt x="7216" y="2953"/>
                    <a:pt x="7335" y="2834"/>
                    <a:pt x="7478" y="2834"/>
                  </a:cubicBezTo>
                  <a:close/>
                  <a:moveTo>
                    <a:pt x="953" y="0"/>
                  </a:moveTo>
                  <a:cubicBezTo>
                    <a:pt x="429" y="0"/>
                    <a:pt x="1" y="429"/>
                    <a:pt x="1" y="953"/>
                  </a:cubicBezTo>
                  <a:lnTo>
                    <a:pt x="1" y="3191"/>
                  </a:lnTo>
                  <a:cubicBezTo>
                    <a:pt x="1" y="3715"/>
                    <a:pt x="429" y="4120"/>
                    <a:pt x="953" y="4120"/>
                  </a:cubicBezTo>
                  <a:lnTo>
                    <a:pt x="7812" y="4120"/>
                  </a:lnTo>
                  <a:cubicBezTo>
                    <a:pt x="8336" y="4120"/>
                    <a:pt x="8764" y="3715"/>
                    <a:pt x="8764" y="3191"/>
                  </a:cubicBezTo>
                  <a:lnTo>
                    <a:pt x="8764" y="953"/>
                  </a:lnTo>
                  <a:cubicBezTo>
                    <a:pt x="8764" y="429"/>
                    <a:pt x="8336" y="0"/>
                    <a:pt x="78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81"/>
            <p:cNvSpPr/>
            <p:nvPr/>
          </p:nvSpPr>
          <p:spPr>
            <a:xfrm>
              <a:off x="5288505" y="2245034"/>
              <a:ext cx="257386" cy="121222"/>
            </a:xfrm>
            <a:custGeom>
              <a:rect b="b" l="l" r="r" t="t"/>
              <a:pathLst>
                <a:path extrusionOk="0" h="4170" w="8854">
                  <a:moveTo>
                    <a:pt x="8506" y="0"/>
                  </a:moveTo>
                  <a:cubicBezTo>
                    <a:pt x="8497" y="0"/>
                    <a:pt x="8488" y="1"/>
                    <a:pt x="8479" y="2"/>
                  </a:cubicBezTo>
                  <a:lnTo>
                    <a:pt x="5883" y="311"/>
                  </a:lnTo>
                  <a:cubicBezTo>
                    <a:pt x="5645" y="335"/>
                    <a:pt x="5573" y="621"/>
                    <a:pt x="5740" y="764"/>
                  </a:cubicBezTo>
                  <a:lnTo>
                    <a:pt x="6264" y="1240"/>
                  </a:lnTo>
                  <a:cubicBezTo>
                    <a:pt x="5621" y="1549"/>
                    <a:pt x="4883" y="1716"/>
                    <a:pt x="4144" y="1716"/>
                  </a:cubicBezTo>
                  <a:lnTo>
                    <a:pt x="858" y="1716"/>
                  </a:lnTo>
                  <a:cubicBezTo>
                    <a:pt x="382" y="1716"/>
                    <a:pt x="1" y="2097"/>
                    <a:pt x="1" y="2574"/>
                  </a:cubicBezTo>
                  <a:cubicBezTo>
                    <a:pt x="1" y="3050"/>
                    <a:pt x="382" y="3431"/>
                    <a:pt x="858" y="3431"/>
                  </a:cubicBezTo>
                  <a:lnTo>
                    <a:pt x="3787" y="3431"/>
                  </a:lnTo>
                  <a:cubicBezTo>
                    <a:pt x="3978" y="3431"/>
                    <a:pt x="4120" y="3598"/>
                    <a:pt x="4120" y="3788"/>
                  </a:cubicBezTo>
                  <a:lnTo>
                    <a:pt x="4120" y="4169"/>
                  </a:lnTo>
                  <a:lnTo>
                    <a:pt x="4644" y="4169"/>
                  </a:lnTo>
                  <a:lnTo>
                    <a:pt x="4644" y="3788"/>
                  </a:lnTo>
                  <a:cubicBezTo>
                    <a:pt x="4644" y="3312"/>
                    <a:pt x="4263" y="2931"/>
                    <a:pt x="3787" y="2931"/>
                  </a:cubicBezTo>
                  <a:lnTo>
                    <a:pt x="858" y="2931"/>
                  </a:lnTo>
                  <a:cubicBezTo>
                    <a:pt x="667" y="2931"/>
                    <a:pt x="525" y="2764"/>
                    <a:pt x="525" y="2574"/>
                  </a:cubicBezTo>
                  <a:cubicBezTo>
                    <a:pt x="525" y="2383"/>
                    <a:pt x="667" y="2240"/>
                    <a:pt x="858" y="2240"/>
                  </a:cubicBezTo>
                  <a:lnTo>
                    <a:pt x="4144" y="2240"/>
                  </a:lnTo>
                  <a:cubicBezTo>
                    <a:pt x="4978" y="2240"/>
                    <a:pt x="5788" y="2050"/>
                    <a:pt x="6526" y="1669"/>
                  </a:cubicBezTo>
                  <a:lnTo>
                    <a:pt x="6692" y="2407"/>
                  </a:lnTo>
                  <a:cubicBezTo>
                    <a:pt x="6721" y="2535"/>
                    <a:pt x="6827" y="2613"/>
                    <a:pt x="6938" y="2613"/>
                  </a:cubicBezTo>
                  <a:cubicBezTo>
                    <a:pt x="7012" y="2613"/>
                    <a:pt x="7088" y="2578"/>
                    <a:pt x="7145" y="2502"/>
                  </a:cubicBezTo>
                  <a:lnTo>
                    <a:pt x="8717" y="406"/>
                  </a:lnTo>
                  <a:cubicBezTo>
                    <a:pt x="8853" y="247"/>
                    <a:pt x="8707" y="0"/>
                    <a:pt x="85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 name="Google Shape;1756;p81"/>
          <p:cNvGrpSpPr/>
          <p:nvPr/>
        </p:nvGrpSpPr>
        <p:grpSpPr>
          <a:xfrm>
            <a:off x="6338853" y="2341720"/>
            <a:ext cx="309636" cy="308793"/>
            <a:chOff x="5866562" y="2245064"/>
            <a:chExt cx="256194" cy="255496"/>
          </a:xfrm>
        </p:grpSpPr>
        <p:sp>
          <p:nvSpPr>
            <p:cNvPr id="1757" name="Google Shape;1757;p81"/>
            <p:cNvSpPr/>
            <p:nvPr/>
          </p:nvSpPr>
          <p:spPr>
            <a:xfrm>
              <a:off x="5937173" y="2315675"/>
              <a:ext cx="79652" cy="14564"/>
            </a:xfrm>
            <a:custGeom>
              <a:rect b="b" l="l" r="r" t="t"/>
              <a:pathLst>
                <a:path extrusionOk="0" h="501" w="2740">
                  <a:moveTo>
                    <a:pt x="429" y="1"/>
                  </a:moveTo>
                  <a:cubicBezTo>
                    <a:pt x="191" y="1"/>
                    <a:pt x="1" y="191"/>
                    <a:pt x="1" y="429"/>
                  </a:cubicBezTo>
                  <a:lnTo>
                    <a:pt x="1" y="501"/>
                  </a:lnTo>
                  <a:lnTo>
                    <a:pt x="2739" y="501"/>
                  </a:lnTo>
                  <a:lnTo>
                    <a:pt x="273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81"/>
            <p:cNvSpPr/>
            <p:nvPr/>
          </p:nvSpPr>
          <p:spPr>
            <a:xfrm>
              <a:off x="6032029" y="2315675"/>
              <a:ext cx="20087" cy="14564"/>
            </a:xfrm>
            <a:custGeom>
              <a:rect b="b" l="l" r="r" t="t"/>
              <a:pathLst>
                <a:path extrusionOk="0" h="501" w="691">
                  <a:moveTo>
                    <a:pt x="0" y="1"/>
                  </a:moveTo>
                  <a:lnTo>
                    <a:pt x="0" y="501"/>
                  </a:lnTo>
                  <a:lnTo>
                    <a:pt x="691" y="501"/>
                  </a:lnTo>
                  <a:lnTo>
                    <a:pt x="691" y="429"/>
                  </a:lnTo>
                  <a:cubicBezTo>
                    <a:pt x="691" y="191"/>
                    <a:pt x="500" y="1"/>
                    <a:pt x="2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81"/>
            <p:cNvSpPr/>
            <p:nvPr/>
          </p:nvSpPr>
          <p:spPr>
            <a:xfrm>
              <a:off x="5937173" y="2345442"/>
              <a:ext cx="114943" cy="85175"/>
            </a:xfrm>
            <a:custGeom>
              <a:rect b="b" l="l" r="r" t="t"/>
              <a:pathLst>
                <a:path extrusionOk="0" h="2930" w="3954">
                  <a:moveTo>
                    <a:pt x="3263" y="691"/>
                  </a:moveTo>
                  <a:cubicBezTo>
                    <a:pt x="3406" y="691"/>
                    <a:pt x="3525" y="810"/>
                    <a:pt x="3525" y="953"/>
                  </a:cubicBezTo>
                  <a:cubicBezTo>
                    <a:pt x="3525" y="1096"/>
                    <a:pt x="3406" y="1215"/>
                    <a:pt x="3263" y="1215"/>
                  </a:cubicBezTo>
                  <a:lnTo>
                    <a:pt x="2668" y="1215"/>
                  </a:lnTo>
                  <a:cubicBezTo>
                    <a:pt x="2525" y="1215"/>
                    <a:pt x="2406" y="1096"/>
                    <a:pt x="2406" y="953"/>
                  </a:cubicBezTo>
                  <a:cubicBezTo>
                    <a:pt x="2406" y="810"/>
                    <a:pt x="2525" y="691"/>
                    <a:pt x="2668" y="691"/>
                  </a:cubicBezTo>
                  <a:close/>
                  <a:moveTo>
                    <a:pt x="3263" y="1715"/>
                  </a:moveTo>
                  <a:cubicBezTo>
                    <a:pt x="3406" y="1715"/>
                    <a:pt x="3525" y="1834"/>
                    <a:pt x="3525" y="1977"/>
                  </a:cubicBezTo>
                  <a:cubicBezTo>
                    <a:pt x="3525" y="2120"/>
                    <a:pt x="3406" y="2239"/>
                    <a:pt x="3263" y="2239"/>
                  </a:cubicBezTo>
                  <a:lnTo>
                    <a:pt x="2668" y="2239"/>
                  </a:lnTo>
                  <a:cubicBezTo>
                    <a:pt x="2525" y="2239"/>
                    <a:pt x="2406" y="2120"/>
                    <a:pt x="2406" y="1977"/>
                  </a:cubicBezTo>
                  <a:cubicBezTo>
                    <a:pt x="2406" y="1834"/>
                    <a:pt x="2525" y="1715"/>
                    <a:pt x="2668" y="1715"/>
                  </a:cubicBezTo>
                  <a:close/>
                  <a:moveTo>
                    <a:pt x="1715" y="525"/>
                  </a:moveTo>
                  <a:cubicBezTo>
                    <a:pt x="1858" y="525"/>
                    <a:pt x="1977" y="644"/>
                    <a:pt x="1977" y="787"/>
                  </a:cubicBezTo>
                  <a:lnTo>
                    <a:pt x="1977" y="2144"/>
                  </a:lnTo>
                  <a:cubicBezTo>
                    <a:pt x="1977" y="2287"/>
                    <a:pt x="1858" y="2406"/>
                    <a:pt x="1715" y="2406"/>
                  </a:cubicBezTo>
                  <a:lnTo>
                    <a:pt x="691" y="2406"/>
                  </a:lnTo>
                  <a:cubicBezTo>
                    <a:pt x="548" y="2406"/>
                    <a:pt x="429" y="2287"/>
                    <a:pt x="429" y="2144"/>
                  </a:cubicBezTo>
                  <a:lnTo>
                    <a:pt x="429" y="787"/>
                  </a:lnTo>
                  <a:cubicBezTo>
                    <a:pt x="429" y="644"/>
                    <a:pt x="548" y="525"/>
                    <a:pt x="691" y="525"/>
                  </a:cubicBezTo>
                  <a:close/>
                  <a:moveTo>
                    <a:pt x="1" y="1"/>
                  </a:moveTo>
                  <a:lnTo>
                    <a:pt x="1" y="2501"/>
                  </a:lnTo>
                  <a:cubicBezTo>
                    <a:pt x="1" y="2739"/>
                    <a:pt x="191" y="2930"/>
                    <a:pt x="429" y="2930"/>
                  </a:cubicBezTo>
                  <a:lnTo>
                    <a:pt x="3525" y="2930"/>
                  </a:lnTo>
                  <a:cubicBezTo>
                    <a:pt x="3763" y="2930"/>
                    <a:pt x="3954" y="2739"/>
                    <a:pt x="3954" y="2501"/>
                  </a:cubicBezTo>
                  <a:lnTo>
                    <a:pt x="39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81"/>
            <p:cNvSpPr/>
            <p:nvPr/>
          </p:nvSpPr>
          <p:spPr>
            <a:xfrm>
              <a:off x="5964877" y="2375210"/>
              <a:ext cx="14564" cy="24942"/>
            </a:xfrm>
            <a:custGeom>
              <a:rect b="b" l="l" r="r" t="t"/>
              <a:pathLst>
                <a:path extrusionOk="0" h="858" w="501">
                  <a:moveTo>
                    <a:pt x="0" y="1"/>
                  </a:moveTo>
                  <a:lnTo>
                    <a:pt x="0" y="858"/>
                  </a:lnTo>
                  <a:lnTo>
                    <a:pt x="500" y="858"/>
                  </a:lnTo>
                  <a:lnTo>
                    <a:pt x="50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81"/>
            <p:cNvSpPr/>
            <p:nvPr/>
          </p:nvSpPr>
          <p:spPr>
            <a:xfrm>
              <a:off x="5866562" y="2245064"/>
              <a:ext cx="256194" cy="255496"/>
            </a:xfrm>
            <a:custGeom>
              <a:rect b="b" l="l" r="r" t="t"/>
              <a:pathLst>
                <a:path extrusionOk="0" h="8789" w="8813">
                  <a:moveTo>
                    <a:pt x="5954" y="1906"/>
                  </a:moveTo>
                  <a:cubicBezTo>
                    <a:pt x="6478" y="1906"/>
                    <a:pt x="6907" y="2334"/>
                    <a:pt x="6907" y="2858"/>
                  </a:cubicBezTo>
                  <a:lnTo>
                    <a:pt x="6907" y="5954"/>
                  </a:lnTo>
                  <a:cubicBezTo>
                    <a:pt x="6907" y="6478"/>
                    <a:pt x="6478" y="6883"/>
                    <a:pt x="5954" y="6883"/>
                  </a:cubicBezTo>
                  <a:lnTo>
                    <a:pt x="2858" y="6883"/>
                  </a:lnTo>
                  <a:cubicBezTo>
                    <a:pt x="2335" y="6883"/>
                    <a:pt x="1906" y="6478"/>
                    <a:pt x="1906" y="5954"/>
                  </a:cubicBezTo>
                  <a:lnTo>
                    <a:pt x="1906" y="2858"/>
                  </a:lnTo>
                  <a:cubicBezTo>
                    <a:pt x="1906" y="2334"/>
                    <a:pt x="2335" y="1906"/>
                    <a:pt x="2858" y="1906"/>
                  </a:cubicBezTo>
                  <a:close/>
                  <a:moveTo>
                    <a:pt x="3549" y="1"/>
                  </a:moveTo>
                  <a:cubicBezTo>
                    <a:pt x="3406" y="1"/>
                    <a:pt x="3287" y="120"/>
                    <a:pt x="3287" y="263"/>
                  </a:cubicBezTo>
                  <a:lnTo>
                    <a:pt x="3287" y="691"/>
                  </a:lnTo>
                  <a:cubicBezTo>
                    <a:pt x="3049" y="786"/>
                    <a:pt x="2811" y="882"/>
                    <a:pt x="2573" y="1001"/>
                  </a:cubicBezTo>
                  <a:lnTo>
                    <a:pt x="2263" y="691"/>
                  </a:lnTo>
                  <a:cubicBezTo>
                    <a:pt x="2215" y="644"/>
                    <a:pt x="2144" y="596"/>
                    <a:pt x="2073" y="596"/>
                  </a:cubicBezTo>
                  <a:cubicBezTo>
                    <a:pt x="2025" y="596"/>
                    <a:pt x="1953" y="644"/>
                    <a:pt x="1906" y="691"/>
                  </a:cubicBezTo>
                  <a:lnTo>
                    <a:pt x="691" y="1906"/>
                  </a:lnTo>
                  <a:cubicBezTo>
                    <a:pt x="596" y="2001"/>
                    <a:pt x="596" y="2168"/>
                    <a:pt x="691" y="2263"/>
                  </a:cubicBezTo>
                  <a:lnTo>
                    <a:pt x="1001" y="2573"/>
                  </a:lnTo>
                  <a:cubicBezTo>
                    <a:pt x="882" y="2811"/>
                    <a:pt x="787" y="3049"/>
                    <a:pt x="715" y="3287"/>
                  </a:cubicBezTo>
                  <a:lnTo>
                    <a:pt x="263" y="3287"/>
                  </a:lnTo>
                  <a:cubicBezTo>
                    <a:pt x="120" y="3287"/>
                    <a:pt x="1" y="3406"/>
                    <a:pt x="1" y="3549"/>
                  </a:cubicBezTo>
                  <a:lnTo>
                    <a:pt x="1" y="5264"/>
                  </a:lnTo>
                  <a:cubicBezTo>
                    <a:pt x="1" y="5406"/>
                    <a:pt x="120" y="5525"/>
                    <a:pt x="263" y="5525"/>
                  </a:cubicBezTo>
                  <a:lnTo>
                    <a:pt x="715" y="5525"/>
                  </a:lnTo>
                  <a:cubicBezTo>
                    <a:pt x="787" y="5764"/>
                    <a:pt x="882" y="6002"/>
                    <a:pt x="1001" y="6216"/>
                  </a:cubicBezTo>
                  <a:lnTo>
                    <a:pt x="691" y="6549"/>
                  </a:lnTo>
                  <a:cubicBezTo>
                    <a:pt x="596" y="6645"/>
                    <a:pt x="596" y="6811"/>
                    <a:pt x="691" y="6907"/>
                  </a:cubicBezTo>
                  <a:lnTo>
                    <a:pt x="1906" y="8121"/>
                  </a:lnTo>
                  <a:cubicBezTo>
                    <a:pt x="1953" y="8169"/>
                    <a:pt x="2025" y="8193"/>
                    <a:pt x="2073" y="8193"/>
                  </a:cubicBezTo>
                  <a:cubicBezTo>
                    <a:pt x="2144" y="8193"/>
                    <a:pt x="2215" y="8169"/>
                    <a:pt x="2263" y="8121"/>
                  </a:cubicBezTo>
                  <a:lnTo>
                    <a:pt x="2573" y="7812"/>
                  </a:lnTo>
                  <a:cubicBezTo>
                    <a:pt x="2811" y="7931"/>
                    <a:pt x="3049" y="8026"/>
                    <a:pt x="3287" y="8097"/>
                  </a:cubicBezTo>
                  <a:lnTo>
                    <a:pt x="3287" y="8550"/>
                  </a:lnTo>
                  <a:cubicBezTo>
                    <a:pt x="3287" y="8693"/>
                    <a:pt x="3406" y="8788"/>
                    <a:pt x="3549" y="8788"/>
                  </a:cubicBezTo>
                  <a:lnTo>
                    <a:pt x="5264" y="8788"/>
                  </a:lnTo>
                  <a:cubicBezTo>
                    <a:pt x="5407" y="8788"/>
                    <a:pt x="5526" y="8693"/>
                    <a:pt x="5526" y="8550"/>
                  </a:cubicBezTo>
                  <a:lnTo>
                    <a:pt x="5526" y="8097"/>
                  </a:lnTo>
                  <a:cubicBezTo>
                    <a:pt x="5764" y="8026"/>
                    <a:pt x="6002" y="7931"/>
                    <a:pt x="6240" y="7812"/>
                  </a:cubicBezTo>
                  <a:lnTo>
                    <a:pt x="6550" y="8121"/>
                  </a:lnTo>
                  <a:cubicBezTo>
                    <a:pt x="6597" y="8169"/>
                    <a:pt x="6669" y="8193"/>
                    <a:pt x="6716" y="8193"/>
                  </a:cubicBezTo>
                  <a:cubicBezTo>
                    <a:pt x="6788" y="8193"/>
                    <a:pt x="6859" y="8169"/>
                    <a:pt x="6907" y="8121"/>
                  </a:cubicBezTo>
                  <a:lnTo>
                    <a:pt x="8121" y="6907"/>
                  </a:lnTo>
                  <a:cubicBezTo>
                    <a:pt x="8217" y="6811"/>
                    <a:pt x="8217" y="6645"/>
                    <a:pt x="8121" y="6549"/>
                  </a:cubicBezTo>
                  <a:lnTo>
                    <a:pt x="7812" y="6216"/>
                  </a:lnTo>
                  <a:cubicBezTo>
                    <a:pt x="7931" y="6002"/>
                    <a:pt x="8026" y="5764"/>
                    <a:pt x="8098" y="5525"/>
                  </a:cubicBezTo>
                  <a:lnTo>
                    <a:pt x="8550" y="5525"/>
                  </a:lnTo>
                  <a:cubicBezTo>
                    <a:pt x="8693" y="5525"/>
                    <a:pt x="8812" y="5406"/>
                    <a:pt x="8812" y="5264"/>
                  </a:cubicBezTo>
                  <a:lnTo>
                    <a:pt x="8812" y="3549"/>
                  </a:lnTo>
                  <a:cubicBezTo>
                    <a:pt x="8812" y="3406"/>
                    <a:pt x="8693" y="3287"/>
                    <a:pt x="8550" y="3287"/>
                  </a:cubicBezTo>
                  <a:lnTo>
                    <a:pt x="8098" y="3287"/>
                  </a:lnTo>
                  <a:cubicBezTo>
                    <a:pt x="8026" y="3049"/>
                    <a:pt x="7931" y="2811"/>
                    <a:pt x="7812" y="2573"/>
                  </a:cubicBezTo>
                  <a:lnTo>
                    <a:pt x="8121" y="2263"/>
                  </a:lnTo>
                  <a:cubicBezTo>
                    <a:pt x="8217" y="2168"/>
                    <a:pt x="8217" y="2001"/>
                    <a:pt x="8121" y="1906"/>
                  </a:cubicBezTo>
                  <a:lnTo>
                    <a:pt x="6907" y="691"/>
                  </a:lnTo>
                  <a:cubicBezTo>
                    <a:pt x="6859" y="644"/>
                    <a:pt x="6788" y="596"/>
                    <a:pt x="6716" y="596"/>
                  </a:cubicBezTo>
                  <a:cubicBezTo>
                    <a:pt x="6669" y="596"/>
                    <a:pt x="6597" y="644"/>
                    <a:pt x="6550" y="691"/>
                  </a:cubicBezTo>
                  <a:lnTo>
                    <a:pt x="6240" y="1001"/>
                  </a:lnTo>
                  <a:cubicBezTo>
                    <a:pt x="6002" y="882"/>
                    <a:pt x="5764" y="786"/>
                    <a:pt x="5526" y="691"/>
                  </a:cubicBezTo>
                  <a:lnTo>
                    <a:pt x="5526" y="263"/>
                  </a:lnTo>
                  <a:cubicBezTo>
                    <a:pt x="5526" y="120"/>
                    <a:pt x="5407" y="1"/>
                    <a:pt x="52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2" name="Google Shape;1762;p81"/>
          <p:cNvGrpSpPr/>
          <p:nvPr/>
        </p:nvGrpSpPr>
        <p:grpSpPr>
          <a:xfrm>
            <a:off x="7087888" y="2341720"/>
            <a:ext cx="308793" cy="308793"/>
            <a:chOff x="6407933" y="2245064"/>
            <a:chExt cx="255496" cy="255496"/>
          </a:xfrm>
        </p:grpSpPr>
        <p:sp>
          <p:nvSpPr>
            <p:cNvPr id="1763" name="Google Shape;1763;p81"/>
            <p:cNvSpPr/>
            <p:nvPr/>
          </p:nvSpPr>
          <p:spPr>
            <a:xfrm>
              <a:off x="6558166" y="2403611"/>
              <a:ext cx="67878" cy="22180"/>
            </a:xfrm>
            <a:custGeom>
              <a:rect b="b" l="l" r="r" t="t"/>
              <a:pathLst>
                <a:path extrusionOk="0" h="763" w="2335">
                  <a:moveTo>
                    <a:pt x="358" y="0"/>
                  </a:moveTo>
                  <a:cubicBezTo>
                    <a:pt x="167" y="0"/>
                    <a:pt x="0" y="143"/>
                    <a:pt x="0" y="333"/>
                  </a:cubicBezTo>
                  <a:lnTo>
                    <a:pt x="0" y="762"/>
                  </a:lnTo>
                  <a:lnTo>
                    <a:pt x="2334" y="762"/>
                  </a:lnTo>
                  <a:lnTo>
                    <a:pt x="233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81"/>
            <p:cNvSpPr/>
            <p:nvPr/>
          </p:nvSpPr>
          <p:spPr>
            <a:xfrm>
              <a:off x="6641249" y="2403611"/>
              <a:ext cx="22180" cy="22180"/>
            </a:xfrm>
            <a:custGeom>
              <a:rect b="b" l="l" r="r" t="t"/>
              <a:pathLst>
                <a:path extrusionOk="0" h="763" w="763">
                  <a:moveTo>
                    <a:pt x="0" y="0"/>
                  </a:moveTo>
                  <a:lnTo>
                    <a:pt x="0" y="762"/>
                  </a:lnTo>
                  <a:lnTo>
                    <a:pt x="762" y="762"/>
                  </a:lnTo>
                  <a:lnTo>
                    <a:pt x="762" y="333"/>
                  </a:lnTo>
                  <a:cubicBezTo>
                    <a:pt x="762" y="143"/>
                    <a:pt x="619" y="0"/>
                    <a:pt x="4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81"/>
            <p:cNvSpPr/>
            <p:nvPr/>
          </p:nvSpPr>
          <p:spPr>
            <a:xfrm>
              <a:off x="6558166" y="2440995"/>
              <a:ext cx="105262" cy="59564"/>
            </a:xfrm>
            <a:custGeom>
              <a:rect b="b" l="l" r="r" t="t"/>
              <a:pathLst>
                <a:path extrusionOk="0" h="2049" w="3621">
                  <a:moveTo>
                    <a:pt x="2334" y="762"/>
                  </a:moveTo>
                  <a:cubicBezTo>
                    <a:pt x="2477" y="762"/>
                    <a:pt x="2596" y="881"/>
                    <a:pt x="2596" y="1024"/>
                  </a:cubicBezTo>
                  <a:cubicBezTo>
                    <a:pt x="2596" y="1167"/>
                    <a:pt x="2477" y="1286"/>
                    <a:pt x="2334" y="1286"/>
                  </a:cubicBezTo>
                  <a:lnTo>
                    <a:pt x="1310" y="1286"/>
                  </a:lnTo>
                  <a:cubicBezTo>
                    <a:pt x="1167" y="1286"/>
                    <a:pt x="1048" y="1167"/>
                    <a:pt x="1048" y="1024"/>
                  </a:cubicBezTo>
                  <a:cubicBezTo>
                    <a:pt x="1048" y="881"/>
                    <a:pt x="1167" y="762"/>
                    <a:pt x="1310" y="762"/>
                  </a:cubicBezTo>
                  <a:close/>
                  <a:moveTo>
                    <a:pt x="0" y="0"/>
                  </a:moveTo>
                  <a:lnTo>
                    <a:pt x="0" y="1715"/>
                  </a:lnTo>
                  <a:cubicBezTo>
                    <a:pt x="0" y="1905"/>
                    <a:pt x="167" y="2048"/>
                    <a:pt x="358" y="2048"/>
                  </a:cubicBezTo>
                  <a:lnTo>
                    <a:pt x="3287" y="2048"/>
                  </a:lnTo>
                  <a:cubicBezTo>
                    <a:pt x="3477" y="2048"/>
                    <a:pt x="3620" y="1905"/>
                    <a:pt x="3620" y="1715"/>
                  </a:cubicBezTo>
                  <a:lnTo>
                    <a:pt x="362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81"/>
            <p:cNvSpPr/>
            <p:nvPr/>
          </p:nvSpPr>
          <p:spPr>
            <a:xfrm>
              <a:off x="6455695" y="2245064"/>
              <a:ext cx="102501" cy="29797"/>
            </a:xfrm>
            <a:custGeom>
              <a:rect b="b" l="l" r="r" t="t"/>
              <a:pathLst>
                <a:path extrusionOk="0" h="1025" w="3526">
                  <a:moveTo>
                    <a:pt x="334" y="1"/>
                  </a:moveTo>
                  <a:cubicBezTo>
                    <a:pt x="144" y="1"/>
                    <a:pt x="1" y="143"/>
                    <a:pt x="1" y="334"/>
                  </a:cubicBezTo>
                  <a:lnTo>
                    <a:pt x="1" y="1025"/>
                  </a:lnTo>
                  <a:lnTo>
                    <a:pt x="3525" y="1025"/>
                  </a:lnTo>
                  <a:lnTo>
                    <a:pt x="3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81"/>
            <p:cNvSpPr/>
            <p:nvPr/>
          </p:nvSpPr>
          <p:spPr>
            <a:xfrm>
              <a:off x="6572701" y="2245064"/>
              <a:ext cx="42936" cy="29797"/>
            </a:xfrm>
            <a:custGeom>
              <a:rect b="b" l="l" r="r" t="t"/>
              <a:pathLst>
                <a:path extrusionOk="0" h="1025" w="1477">
                  <a:moveTo>
                    <a:pt x="0" y="1"/>
                  </a:moveTo>
                  <a:lnTo>
                    <a:pt x="0" y="1025"/>
                  </a:lnTo>
                  <a:lnTo>
                    <a:pt x="1477" y="1025"/>
                  </a:lnTo>
                  <a:lnTo>
                    <a:pt x="1477" y="334"/>
                  </a:lnTo>
                  <a:cubicBezTo>
                    <a:pt x="1477" y="143"/>
                    <a:pt x="1310" y="1"/>
                    <a:pt x="1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81"/>
            <p:cNvSpPr/>
            <p:nvPr/>
          </p:nvSpPr>
          <p:spPr>
            <a:xfrm>
              <a:off x="6502788" y="2327448"/>
              <a:ext cx="65088" cy="15262"/>
            </a:xfrm>
            <a:custGeom>
              <a:rect b="b" l="l" r="r" t="t"/>
              <a:pathLst>
                <a:path extrusionOk="0" h="525" w="2239">
                  <a:moveTo>
                    <a:pt x="0" y="0"/>
                  </a:moveTo>
                  <a:lnTo>
                    <a:pt x="0" y="524"/>
                  </a:lnTo>
                  <a:lnTo>
                    <a:pt x="2239" y="524"/>
                  </a:lnTo>
                  <a:lnTo>
                    <a:pt x="22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81"/>
            <p:cNvSpPr/>
            <p:nvPr/>
          </p:nvSpPr>
          <p:spPr>
            <a:xfrm>
              <a:off x="6455695" y="2290064"/>
              <a:ext cx="159943" cy="90030"/>
            </a:xfrm>
            <a:custGeom>
              <a:rect b="b" l="l" r="r" t="t"/>
              <a:pathLst>
                <a:path extrusionOk="0" h="3097" w="5502">
                  <a:moveTo>
                    <a:pt x="4121" y="763"/>
                  </a:moveTo>
                  <a:cubicBezTo>
                    <a:pt x="4264" y="763"/>
                    <a:pt x="4383" y="882"/>
                    <a:pt x="4383" y="1025"/>
                  </a:cubicBezTo>
                  <a:lnTo>
                    <a:pt x="4383" y="2072"/>
                  </a:lnTo>
                  <a:cubicBezTo>
                    <a:pt x="4383" y="2215"/>
                    <a:pt x="4264" y="2310"/>
                    <a:pt x="4121" y="2310"/>
                  </a:cubicBezTo>
                  <a:lnTo>
                    <a:pt x="1382" y="2310"/>
                  </a:lnTo>
                  <a:cubicBezTo>
                    <a:pt x="1239" y="2310"/>
                    <a:pt x="1120" y="2215"/>
                    <a:pt x="1120" y="2072"/>
                  </a:cubicBezTo>
                  <a:lnTo>
                    <a:pt x="1120" y="1025"/>
                  </a:lnTo>
                  <a:cubicBezTo>
                    <a:pt x="1120" y="882"/>
                    <a:pt x="1239" y="763"/>
                    <a:pt x="1382" y="763"/>
                  </a:cubicBezTo>
                  <a:close/>
                  <a:moveTo>
                    <a:pt x="1" y="0"/>
                  </a:moveTo>
                  <a:lnTo>
                    <a:pt x="1" y="2739"/>
                  </a:lnTo>
                  <a:cubicBezTo>
                    <a:pt x="1" y="2930"/>
                    <a:pt x="144" y="3096"/>
                    <a:pt x="334" y="3096"/>
                  </a:cubicBezTo>
                  <a:lnTo>
                    <a:pt x="5145" y="3096"/>
                  </a:lnTo>
                  <a:cubicBezTo>
                    <a:pt x="5335" y="3096"/>
                    <a:pt x="5502" y="2930"/>
                    <a:pt x="5502" y="2739"/>
                  </a:cubicBezTo>
                  <a:lnTo>
                    <a:pt x="550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81"/>
            <p:cNvSpPr/>
            <p:nvPr/>
          </p:nvSpPr>
          <p:spPr>
            <a:xfrm>
              <a:off x="6407933" y="2403611"/>
              <a:ext cx="67181" cy="22180"/>
            </a:xfrm>
            <a:custGeom>
              <a:rect b="b" l="l" r="r" t="t"/>
              <a:pathLst>
                <a:path extrusionOk="0" h="763" w="2311">
                  <a:moveTo>
                    <a:pt x="334" y="0"/>
                  </a:moveTo>
                  <a:cubicBezTo>
                    <a:pt x="143" y="0"/>
                    <a:pt x="1" y="143"/>
                    <a:pt x="1" y="333"/>
                  </a:cubicBezTo>
                  <a:lnTo>
                    <a:pt x="1" y="762"/>
                  </a:lnTo>
                  <a:lnTo>
                    <a:pt x="2311" y="762"/>
                  </a:lnTo>
                  <a:lnTo>
                    <a:pt x="231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81"/>
            <p:cNvSpPr/>
            <p:nvPr/>
          </p:nvSpPr>
          <p:spPr>
            <a:xfrm>
              <a:off x="6490317" y="2403611"/>
              <a:ext cx="22180" cy="22180"/>
            </a:xfrm>
            <a:custGeom>
              <a:rect b="b" l="l" r="r" t="t"/>
              <a:pathLst>
                <a:path extrusionOk="0" h="763" w="763">
                  <a:moveTo>
                    <a:pt x="1" y="0"/>
                  </a:moveTo>
                  <a:lnTo>
                    <a:pt x="1" y="762"/>
                  </a:lnTo>
                  <a:lnTo>
                    <a:pt x="763" y="762"/>
                  </a:lnTo>
                  <a:lnTo>
                    <a:pt x="763" y="333"/>
                  </a:lnTo>
                  <a:cubicBezTo>
                    <a:pt x="763" y="143"/>
                    <a:pt x="620" y="0"/>
                    <a:pt x="4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81"/>
            <p:cNvSpPr/>
            <p:nvPr/>
          </p:nvSpPr>
          <p:spPr>
            <a:xfrm>
              <a:off x="6407933" y="2440995"/>
              <a:ext cx="104565" cy="59564"/>
            </a:xfrm>
            <a:custGeom>
              <a:rect b="b" l="l" r="r" t="t"/>
              <a:pathLst>
                <a:path extrusionOk="0" h="2049" w="3597">
                  <a:moveTo>
                    <a:pt x="2311" y="762"/>
                  </a:moveTo>
                  <a:cubicBezTo>
                    <a:pt x="2454" y="762"/>
                    <a:pt x="2573" y="881"/>
                    <a:pt x="2573" y="1024"/>
                  </a:cubicBezTo>
                  <a:cubicBezTo>
                    <a:pt x="2573" y="1167"/>
                    <a:pt x="2454" y="1286"/>
                    <a:pt x="2311" y="1286"/>
                  </a:cubicBezTo>
                  <a:lnTo>
                    <a:pt x="1287" y="1286"/>
                  </a:lnTo>
                  <a:cubicBezTo>
                    <a:pt x="1144" y="1286"/>
                    <a:pt x="1025" y="1167"/>
                    <a:pt x="1025" y="1024"/>
                  </a:cubicBezTo>
                  <a:cubicBezTo>
                    <a:pt x="1025" y="881"/>
                    <a:pt x="1144" y="762"/>
                    <a:pt x="1287" y="762"/>
                  </a:cubicBezTo>
                  <a:close/>
                  <a:moveTo>
                    <a:pt x="1" y="0"/>
                  </a:moveTo>
                  <a:lnTo>
                    <a:pt x="1" y="1715"/>
                  </a:lnTo>
                  <a:cubicBezTo>
                    <a:pt x="1" y="1905"/>
                    <a:pt x="143" y="2048"/>
                    <a:pt x="334" y="2048"/>
                  </a:cubicBezTo>
                  <a:lnTo>
                    <a:pt x="3263" y="2048"/>
                  </a:lnTo>
                  <a:cubicBezTo>
                    <a:pt x="3454" y="2048"/>
                    <a:pt x="3597" y="1905"/>
                    <a:pt x="3597" y="1715"/>
                  </a:cubicBezTo>
                  <a:lnTo>
                    <a:pt x="359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81"/>
            <p:cNvSpPr/>
            <p:nvPr/>
          </p:nvSpPr>
          <p:spPr>
            <a:xfrm>
              <a:off x="6630173" y="2305297"/>
              <a:ext cx="23547" cy="83111"/>
            </a:xfrm>
            <a:custGeom>
              <a:rect b="b" l="l" r="r" t="t"/>
              <a:pathLst>
                <a:path extrusionOk="0" h="2859" w="810">
                  <a:moveTo>
                    <a:pt x="0" y="0"/>
                  </a:moveTo>
                  <a:lnTo>
                    <a:pt x="0" y="501"/>
                  </a:lnTo>
                  <a:lnTo>
                    <a:pt x="286" y="501"/>
                  </a:lnTo>
                  <a:lnTo>
                    <a:pt x="286" y="2858"/>
                  </a:lnTo>
                  <a:lnTo>
                    <a:pt x="810" y="2858"/>
                  </a:lnTo>
                  <a:lnTo>
                    <a:pt x="810" y="239"/>
                  </a:lnTo>
                  <a:cubicBezTo>
                    <a:pt x="810" y="96"/>
                    <a:pt x="691" y="0"/>
                    <a:pt x="5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81"/>
            <p:cNvSpPr/>
            <p:nvPr/>
          </p:nvSpPr>
          <p:spPr>
            <a:xfrm>
              <a:off x="6417642" y="2305297"/>
              <a:ext cx="22849" cy="83111"/>
            </a:xfrm>
            <a:custGeom>
              <a:rect b="b" l="l" r="r" t="t"/>
              <a:pathLst>
                <a:path extrusionOk="0" h="2859" w="786">
                  <a:moveTo>
                    <a:pt x="262" y="0"/>
                  </a:moveTo>
                  <a:cubicBezTo>
                    <a:pt x="119" y="0"/>
                    <a:pt x="0" y="96"/>
                    <a:pt x="0" y="239"/>
                  </a:cubicBezTo>
                  <a:lnTo>
                    <a:pt x="0" y="2858"/>
                  </a:lnTo>
                  <a:lnTo>
                    <a:pt x="524" y="2858"/>
                  </a:lnTo>
                  <a:lnTo>
                    <a:pt x="524" y="501"/>
                  </a:lnTo>
                  <a:lnTo>
                    <a:pt x="786" y="501"/>
                  </a:lnTo>
                  <a:lnTo>
                    <a:pt x="7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 name="Google Shape;1775;p81"/>
          <p:cNvGrpSpPr/>
          <p:nvPr/>
        </p:nvGrpSpPr>
        <p:grpSpPr>
          <a:xfrm>
            <a:off x="7841167" y="2343407"/>
            <a:ext cx="306263" cy="306263"/>
            <a:chOff x="6945146" y="2246459"/>
            <a:chExt cx="253403" cy="253403"/>
          </a:xfrm>
        </p:grpSpPr>
        <p:sp>
          <p:nvSpPr>
            <p:cNvPr id="1776" name="Google Shape;1776;p81"/>
            <p:cNvSpPr/>
            <p:nvPr/>
          </p:nvSpPr>
          <p:spPr>
            <a:xfrm>
              <a:off x="7030292" y="2313611"/>
              <a:ext cx="83809" cy="118402"/>
            </a:xfrm>
            <a:custGeom>
              <a:rect b="b" l="l" r="r" t="t"/>
              <a:pathLst>
                <a:path extrusionOk="0" h="4073" w="2883">
                  <a:moveTo>
                    <a:pt x="1430" y="1024"/>
                  </a:moveTo>
                  <a:cubicBezTo>
                    <a:pt x="1573" y="1024"/>
                    <a:pt x="1692" y="1143"/>
                    <a:pt x="1692" y="1286"/>
                  </a:cubicBezTo>
                  <a:cubicBezTo>
                    <a:pt x="1692" y="1405"/>
                    <a:pt x="1573" y="1524"/>
                    <a:pt x="1430" y="1524"/>
                  </a:cubicBezTo>
                  <a:lnTo>
                    <a:pt x="763" y="1524"/>
                  </a:lnTo>
                  <a:cubicBezTo>
                    <a:pt x="620" y="1524"/>
                    <a:pt x="501" y="1405"/>
                    <a:pt x="501" y="1286"/>
                  </a:cubicBezTo>
                  <a:cubicBezTo>
                    <a:pt x="501" y="1143"/>
                    <a:pt x="620" y="1024"/>
                    <a:pt x="763" y="1024"/>
                  </a:cubicBezTo>
                  <a:close/>
                  <a:moveTo>
                    <a:pt x="2120" y="2048"/>
                  </a:moveTo>
                  <a:cubicBezTo>
                    <a:pt x="2263" y="2048"/>
                    <a:pt x="2382" y="2167"/>
                    <a:pt x="2382" y="2286"/>
                  </a:cubicBezTo>
                  <a:cubicBezTo>
                    <a:pt x="2382" y="2429"/>
                    <a:pt x="2263" y="2548"/>
                    <a:pt x="2120" y="2548"/>
                  </a:cubicBezTo>
                  <a:lnTo>
                    <a:pt x="763" y="2548"/>
                  </a:lnTo>
                  <a:cubicBezTo>
                    <a:pt x="620" y="2548"/>
                    <a:pt x="501" y="2429"/>
                    <a:pt x="501" y="2286"/>
                  </a:cubicBezTo>
                  <a:cubicBezTo>
                    <a:pt x="501" y="2167"/>
                    <a:pt x="620" y="2048"/>
                    <a:pt x="763" y="2048"/>
                  </a:cubicBezTo>
                  <a:close/>
                  <a:moveTo>
                    <a:pt x="2120" y="3072"/>
                  </a:moveTo>
                  <a:cubicBezTo>
                    <a:pt x="2263" y="3072"/>
                    <a:pt x="2382" y="3167"/>
                    <a:pt x="2382" y="3310"/>
                  </a:cubicBezTo>
                  <a:cubicBezTo>
                    <a:pt x="2382" y="3453"/>
                    <a:pt x="2263" y="3572"/>
                    <a:pt x="2120" y="3572"/>
                  </a:cubicBezTo>
                  <a:lnTo>
                    <a:pt x="763" y="3572"/>
                  </a:lnTo>
                  <a:cubicBezTo>
                    <a:pt x="620" y="3572"/>
                    <a:pt x="501" y="3453"/>
                    <a:pt x="501" y="3310"/>
                  </a:cubicBezTo>
                  <a:cubicBezTo>
                    <a:pt x="501" y="3167"/>
                    <a:pt x="620" y="3072"/>
                    <a:pt x="763" y="3072"/>
                  </a:cubicBezTo>
                  <a:close/>
                  <a:moveTo>
                    <a:pt x="1" y="0"/>
                  </a:moveTo>
                  <a:lnTo>
                    <a:pt x="1" y="4072"/>
                  </a:lnTo>
                  <a:lnTo>
                    <a:pt x="2882" y="4072"/>
                  </a:lnTo>
                  <a:lnTo>
                    <a:pt x="2882" y="1024"/>
                  </a:lnTo>
                  <a:lnTo>
                    <a:pt x="2120" y="1024"/>
                  </a:lnTo>
                  <a:cubicBezTo>
                    <a:pt x="1977" y="1024"/>
                    <a:pt x="1858" y="905"/>
                    <a:pt x="1858" y="762"/>
                  </a:cubicBezTo>
                  <a:lnTo>
                    <a:pt x="185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81"/>
            <p:cNvSpPr/>
            <p:nvPr/>
          </p:nvSpPr>
          <p:spPr>
            <a:xfrm>
              <a:off x="7099537" y="2314977"/>
              <a:ext cx="13169" cy="13198"/>
            </a:xfrm>
            <a:custGeom>
              <a:rect b="b" l="l" r="r" t="t"/>
              <a:pathLst>
                <a:path extrusionOk="0" h="454" w="453">
                  <a:moveTo>
                    <a:pt x="0" y="1"/>
                  </a:moveTo>
                  <a:lnTo>
                    <a:pt x="0" y="453"/>
                  </a:lnTo>
                  <a:lnTo>
                    <a:pt x="453" y="453"/>
                  </a:lnTo>
                  <a:cubicBezTo>
                    <a:pt x="381" y="239"/>
                    <a:pt x="215" y="72"/>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81"/>
            <p:cNvSpPr/>
            <p:nvPr/>
          </p:nvSpPr>
          <p:spPr>
            <a:xfrm>
              <a:off x="6945146" y="2246459"/>
              <a:ext cx="253403" cy="253403"/>
            </a:xfrm>
            <a:custGeom>
              <a:rect b="b" l="l" r="r" t="t"/>
              <a:pathLst>
                <a:path extrusionOk="0" h="8717" w="8717">
                  <a:moveTo>
                    <a:pt x="5049" y="1810"/>
                  </a:moveTo>
                  <a:cubicBezTo>
                    <a:pt x="5740" y="1810"/>
                    <a:pt x="6311" y="2382"/>
                    <a:pt x="6311" y="3072"/>
                  </a:cubicBezTo>
                  <a:lnTo>
                    <a:pt x="6311" y="6644"/>
                  </a:lnTo>
                  <a:cubicBezTo>
                    <a:pt x="6311" y="6787"/>
                    <a:pt x="6216" y="6906"/>
                    <a:pt x="6073" y="6906"/>
                  </a:cubicBezTo>
                  <a:lnTo>
                    <a:pt x="2668" y="6906"/>
                  </a:lnTo>
                  <a:cubicBezTo>
                    <a:pt x="2525" y="6906"/>
                    <a:pt x="2406" y="6787"/>
                    <a:pt x="2406" y="6644"/>
                  </a:cubicBezTo>
                  <a:lnTo>
                    <a:pt x="2406" y="2048"/>
                  </a:lnTo>
                  <a:cubicBezTo>
                    <a:pt x="2406" y="1905"/>
                    <a:pt x="2525" y="1810"/>
                    <a:pt x="2668" y="1810"/>
                  </a:cubicBezTo>
                  <a:close/>
                  <a:moveTo>
                    <a:pt x="3525" y="0"/>
                  </a:moveTo>
                  <a:cubicBezTo>
                    <a:pt x="3382" y="0"/>
                    <a:pt x="3263" y="119"/>
                    <a:pt x="3263" y="262"/>
                  </a:cubicBezTo>
                  <a:lnTo>
                    <a:pt x="3263" y="691"/>
                  </a:lnTo>
                  <a:cubicBezTo>
                    <a:pt x="3025" y="762"/>
                    <a:pt x="2787" y="857"/>
                    <a:pt x="2549" y="977"/>
                  </a:cubicBezTo>
                  <a:lnTo>
                    <a:pt x="2239" y="667"/>
                  </a:lnTo>
                  <a:cubicBezTo>
                    <a:pt x="2192" y="619"/>
                    <a:pt x="2144" y="596"/>
                    <a:pt x="2073" y="596"/>
                  </a:cubicBezTo>
                  <a:cubicBezTo>
                    <a:pt x="2001" y="596"/>
                    <a:pt x="1930" y="619"/>
                    <a:pt x="1882" y="667"/>
                  </a:cubicBezTo>
                  <a:lnTo>
                    <a:pt x="691" y="1882"/>
                  </a:lnTo>
                  <a:cubicBezTo>
                    <a:pt x="596" y="1977"/>
                    <a:pt x="596" y="2143"/>
                    <a:pt x="691" y="2239"/>
                  </a:cubicBezTo>
                  <a:lnTo>
                    <a:pt x="1001" y="2548"/>
                  </a:lnTo>
                  <a:cubicBezTo>
                    <a:pt x="882" y="2763"/>
                    <a:pt x="787" y="3001"/>
                    <a:pt x="715" y="3239"/>
                  </a:cubicBezTo>
                  <a:lnTo>
                    <a:pt x="263" y="3239"/>
                  </a:lnTo>
                  <a:cubicBezTo>
                    <a:pt x="120" y="3239"/>
                    <a:pt x="1" y="3358"/>
                    <a:pt x="1" y="3501"/>
                  </a:cubicBezTo>
                  <a:lnTo>
                    <a:pt x="1" y="5192"/>
                  </a:lnTo>
                  <a:cubicBezTo>
                    <a:pt x="1" y="5335"/>
                    <a:pt x="120" y="5454"/>
                    <a:pt x="263" y="5454"/>
                  </a:cubicBezTo>
                  <a:lnTo>
                    <a:pt x="715" y="5454"/>
                  </a:lnTo>
                  <a:cubicBezTo>
                    <a:pt x="787" y="5692"/>
                    <a:pt x="882" y="5930"/>
                    <a:pt x="1001" y="6168"/>
                  </a:cubicBezTo>
                  <a:lnTo>
                    <a:pt x="691" y="6478"/>
                  </a:lnTo>
                  <a:cubicBezTo>
                    <a:pt x="596" y="6573"/>
                    <a:pt x="596" y="6740"/>
                    <a:pt x="691" y="6835"/>
                  </a:cubicBezTo>
                  <a:lnTo>
                    <a:pt x="1882" y="8026"/>
                  </a:lnTo>
                  <a:cubicBezTo>
                    <a:pt x="1930" y="8073"/>
                    <a:pt x="2001" y="8097"/>
                    <a:pt x="2073" y="8097"/>
                  </a:cubicBezTo>
                  <a:cubicBezTo>
                    <a:pt x="2144" y="8097"/>
                    <a:pt x="2192" y="8073"/>
                    <a:pt x="2239" y="8026"/>
                  </a:cubicBezTo>
                  <a:lnTo>
                    <a:pt x="2549" y="7716"/>
                  </a:lnTo>
                  <a:cubicBezTo>
                    <a:pt x="2787" y="7835"/>
                    <a:pt x="3025" y="7930"/>
                    <a:pt x="3263" y="8002"/>
                  </a:cubicBezTo>
                  <a:lnTo>
                    <a:pt x="3263" y="8454"/>
                  </a:lnTo>
                  <a:cubicBezTo>
                    <a:pt x="3263" y="8597"/>
                    <a:pt x="3382" y="8716"/>
                    <a:pt x="3525" y="8716"/>
                  </a:cubicBezTo>
                  <a:lnTo>
                    <a:pt x="5216" y="8716"/>
                  </a:lnTo>
                  <a:cubicBezTo>
                    <a:pt x="5359" y="8716"/>
                    <a:pt x="5478" y="8597"/>
                    <a:pt x="5478" y="8454"/>
                  </a:cubicBezTo>
                  <a:lnTo>
                    <a:pt x="5478" y="8002"/>
                  </a:lnTo>
                  <a:cubicBezTo>
                    <a:pt x="5716" y="7930"/>
                    <a:pt x="5954" y="7835"/>
                    <a:pt x="6169" y="7716"/>
                  </a:cubicBezTo>
                  <a:lnTo>
                    <a:pt x="6478" y="8026"/>
                  </a:lnTo>
                  <a:cubicBezTo>
                    <a:pt x="6526" y="8073"/>
                    <a:pt x="6597" y="8097"/>
                    <a:pt x="6669" y="8097"/>
                  </a:cubicBezTo>
                  <a:cubicBezTo>
                    <a:pt x="6740" y="8097"/>
                    <a:pt x="6788" y="8073"/>
                    <a:pt x="6835" y="8026"/>
                  </a:cubicBezTo>
                  <a:lnTo>
                    <a:pt x="8050" y="6835"/>
                  </a:lnTo>
                  <a:cubicBezTo>
                    <a:pt x="8145" y="6740"/>
                    <a:pt x="8145" y="6573"/>
                    <a:pt x="8050" y="6478"/>
                  </a:cubicBezTo>
                  <a:lnTo>
                    <a:pt x="7740" y="6168"/>
                  </a:lnTo>
                  <a:cubicBezTo>
                    <a:pt x="7859" y="5930"/>
                    <a:pt x="7955" y="5692"/>
                    <a:pt x="8026" y="5454"/>
                  </a:cubicBezTo>
                  <a:lnTo>
                    <a:pt x="8479" y="5454"/>
                  </a:lnTo>
                  <a:cubicBezTo>
                    <a:pt x="8598" y="5454"/>
                    <a:pt x="8717" y="5335"/>
                    <a:pt x="8717" y="5192"/>
                  </a:cubicBezTo>
                  <a:lnTo>
                    <a:pt x="8717" y="3501"/>
                  </a:lnTo>
                  <a:cubicBezTo>
                    <a:pt x="8717" y="3358"/>
                    <a:pt x="8598" y="3239"/>
                    <a:pt x="8479" y="3239"/>
                  </a:cubicBezTo>
                  <a:lnTo>
                    <a:pt x="8026" y="3239"/>
                  </a:lnTo>
                  <a:cubicBezTo>
                    <a:pt x="7955" y="3001"/>
                    <a:pt x="7859" y="2763"/>
                    <a:pt x="7740" y="2548"/>
                  </a:cubicBezTo>
                  <a:lnTo>
                    <a:pt x="8050" y="2239"/>
                  </a:lnTo>
                  <a:cubicBezTo>
                    <a:pt x="8145" y="2143"/>
                    <a:pt x="8145" y="1977"/>
                    <a:pt x="8050" y="1882"/>
                  </a:cubicBezTo>
                  <a:lnTo>
                    <a:pt x="6835" y="667"/>
                  </a:lnTo>
                  <a:cubicBezTo>
                    <a:pt x="6788" y="619"/>
                    <a:pt x="6740" y="596"/>
                    <a:pt x="6669" y="596"/>
                  </a:cubicBezTo>
                  <a:cubicBezTo>
                    <a:pt x="6597" y="596"/>
                    <a:pt x="6526" y="619"/>
                    <a:pt x="6478" y="667"/>
                  </a:cubicBezTo>
                  <a:lnTo>
                    <a:pt x="6169" y="977"/>
                  </a:lnTo>
                  <a:cubicBezTo>
                    <a:pt x="5954" y="857"/>
                    <a:pt x="5716" y="762"/>
                    <a:pt x="5478" y="691"/>
                  </a:cubicBezTo>
                  <a:lnTo>
                    <a:pt x="5478" y="262"/>
                  </a:lnTo>
                  <a:cubicBezTo>
                    <a:pt x="5478" y="119"/>
                    <a:pt x="5359" y="0"/>
                    <a:pt x="521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 name="Google Shape;1779;p81"/>
          <p:cNvGrpSpPr/>
          <p:nvPr/>
        </p:nvGrpSpPr>
        <p:grpSpPr>
          <a:xfrm>
            <a:off x="1051356" y="2861253"/>
            <a:ext cx="311287" cy="312130"/>
            <a:chOff x="1930920" y="2737974"/>
            <a:chExt cx="257560" cy="258258"/>
          </a:xfrm>
        </p:grpSpPr>
        <p:sp>
          <p:nvSpPr>
            <p:cNvPr id="1780" name="Google Shape;1780;p81"/>
            <p:cNvSpPr/>
            <p:nvPr/>
          </p:nvSpPr>
          <p:spPr>
            <a:xfrm>
              <a:off x="1953769" y="2890272"/>
              <a:ext cx="40175" cy="50553"/>
            </a:xfrm>
            <a:custGeom>
              <a:rect b="b" l="l" r="r" t="t"/>
              <a:pathLst>
                <a:path extrusionOk="0" h="1739" w="1382">
                  <a:moveTo>
                    <a:pt x="691" y="1"/>
                  </a:moveTo>
                  <a:cubicBezTo>
                    <a:pt x="310" y="1"/>
                    <a:pt x="0" y="310"/>
                    <a:pt x="0" y="691"/>
                  </a:cubicBezTo>
                  <a:lnTo>
                    <a:pt x="0" y="1048"/>
                  </a:lnTo>
                  <a:cubicBezTo>
                    <a:pt x="0" y="1429"/>
                    <a:pt x="310" y="1739"/>
                    <a:pt x="691" y="1739"/>
                  </a:cubicBezTo>
                  <a:cubicBezTo>
                    <a:pt x="1072" y="1739"/>
                    <a:pt x="1381" y="1429"/>
                    <a:pt x="1381" y="1048"/>
                  </a:cubicBezTo>
                  <a:lnTo>
                    <a:pt x="1381" y="691"/>
                  </a:lnTo>
                  <a:cubicBezTo>
                    <a:pt x="1381" y="310"/>
                    <a:pt x="1072" y="1"/>
                    <a:pt x="6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81"/>
            <p:cNvSpPr/>
            <p:nvPr/>
          </p:nvSpPr>
          <p:spPr>
            <a:xfrm>
              <a:off x="2039613" y="2890272"/>
              <a:ext cx="40175" cy="50553"/>
            </a:xfrm>
            <a:custGeom>
              <a:rect b="b" l="l" r="r" t="t"/>
              <a:pathLst>
                <a:path extrusionOk="0" h="1739" w="1382">
                  <a:moveTo>
                    <a:pt x="691" y="1"/>
                  </a:moveTo>
                  <a:cubicBezTo>
                    <a:pt x="310" y="1"/>
                    <a:pt x="0" y="310"/>
                    <a:pt x="0" y="691"/>
                  </a:cubicBezTo>
                  <a:lnTo>
                    <a:pt x="0" y="1048"/>
                  </a:lnTo>
                  <a:cubicBezTo>
                    <a:pt x="0" y="1429"/>
                    <a:pt x="310" y="1739"/>
                    <a:pt x="691" y="1739"/>
                  </a:cubicBezTo>
                  <a:cubicBezTo>
                    <a:pt x="1072" y="1739"/>
                    <a:pt x="1381" y="1429"/>
                    <a:pt x="1381" y="1048"/>
                  </a:cubicBezTo>
                  <a:lnTo>
                    <a:pt x="1381" y="691"/>
                  </a:lnTo>
                  <a:cubicBezTo>
                    <a:pt x="1381" y="310"/>
                    <a:pt x="1072" y="1"/>
                    <a:pt x="6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81"/>
            <p:cNvSpPr/>
            <p:nvPr/>
          </p:nvSpPr>
          <p:spPr>
            <a:xfrm>
              <a:off x="2016764" y="2950505"/>
              <a:ext cx="85873" cy="45727"/>
            </a:xfrm>
            <a:custGeom>
              <a:rect b="b" l="l" r="r" t="t"/>
              <a:pathLst>
                <a:path extrusionOk="0" h="1573" w="2954">
                  <a:moveTo>
                    <a:pt x="810" y="0"/>
                  </a:moveTo>
                  <a:cubicBezTo>
                    <a:pt x="334" y="239"/>
                    <a:pt x="0" y="739"/>
                    <a:pt x="0" y="1310"/>
                  </a:cubicBezTo>
                  <a:lnTo>
                    <a:pt x="0" y="1572"/>
                  </a:lnTo>
                  <a:lnTo>
                    <a:pt x="2953" y="1572"/>
                  </a:lnTo>
                  <a:lnTo>
                    <a:pt x="2953" y="1310"/>
                  </a:lnTo>
                  <a:cubicBezTo>
                    <a:pt x="2953" y="739"/>
                    <a:pt x="2620" y="239"/>
                    <a:pt x="2144" y="0"/>
                  </a:cubicBezTo>
                  <a:cubicBezTo>
                    <a:pt x="1953" y="119"/>
                    <a:pt x="1715" y="191"/>
                    <a:pt x="1477" y="191"/>
                  </a:cubicBezTo>
                  <a:cubicBezTo>
                    <a:pt x="1239" y="191"/>
                    <a:pt x="1001" y="119"/>
                    <a:pt x="8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81"/>
            <p:cNvSpPr/>
            <p:nvPr/>
          </p:nvSpPr>
          <p:spPr>
            <a:xfrm>
              <a:off x="1930920" y="2950505"/>
              <a:ext cx="76861" cy="45727"/>
            </a:xfrm>
            <a:custGeom>
              <a:rect b="b" l="l" r="r" t="t"/>
              <a:pathLst>
                <a:path extrusionOk="0" h="1573" w="2644">
                  <a:moveTo>
                    <a:pt x="834" y="0"/>
                  </a:moveTo>
                  <a:cubicBezTo>
                    <a:pt x="334" y="239"/>
                    <a:pt x="0" y="739"/>
                    <a:pt x="0" y="1310"/>
                  </a:cubicBezTo>
                  <a:cubicBezTo>
                    <a:pt x="0" y="1453"/>
                    <a:pt x="119" y="1572"/>
                    <a:pt x="262" y="1572"/>
                  </a:cubicBezTo>
                  <a:lnTo>
                    <a:pt x="2429" y="1572"/>
                  </a:lnTo>
                  <a:lnTo>
                    <a:pt x="2429" y="1310"/>
                  </a:lnTo>
                  <a:cubicBezTo>
                    <a:pt x="2429" y="1001"/>
                    <a:pt x="2501" y="691"/>
                    <a:pt x="2644" y="405"/>
                  </a:cubicBezTo>
                  <a:cubicBezTo>
                    <a:pt x="2501" y="239"/>
                    <a:pt x="2334" y="96"/>
                    <a:pt x="2144" y="0"/>
                  </a:cubicBezTo>
                  <a:cubicBezTo>
                    <a:pt x="1953" y="119"/>
                    <a:pt x="1715" y="191"/>
                    <a:pt x="1477" y="191"/>
                  </a:cubicBezTo>
                  <a:cubicBezTo>
                    <a:pt x="1239" y="191"/>
                    <a:pt x="1001" y="119"/>
                    <a:pt x="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81"/>
            <p:cNvSpPr/>
            <p:nvPr/>
          </p:nvSpPr>
          <p:spPr>
            <a:xfrm>
              <a:off x="2111590" y="2950505"/>
              <a:ext cx="76890" cy="45727"/>
            </a:xfrm>
            <a:custGeom>
              <a:rect b="b" l="l" r="r" t="t"/>
              <a:pathLst>
                <a:path extrusionOk="0" h="1573" w="2645">
                  <a:moveTo>
                    <a:pt x="501" y="0"/>
                  </a:moveTo>
                  <a:cubicBezTo>
                    <a:pt x="311" y="96"/>
                    <a:pt x="144" y="239"/>
                    <a:pt x="1" y="405"/>
                  </a:cubicBezTo>
                  <a:cubicBezTo>
                    <a:pt x="144" y="691"/>
                    <a:pt x="215" y="1001"/>
                    <a:pt x="215" y="1310"/>
                  </a:cubicBezTo>
                  <a:lnTo>
                    <a:pt x="215" y="1572"/>
                  </a:lnTo>
                  <a:lnTo>
                    <a:pt x="2382" y="1572"/>
                  </a:lnTo>
                  <a:cubicBezTo>
                    <a:pt x="2525" y="1572"/>
                    <a:pt x="2644" y="1453"/>
                    <a:pt x="2644" y="1310"/>
                  </a:cubicBezTo>
                  <a:cubicBezTo>
                    <a:pt x="2644" y="739"/>
                    <a:pt x="2311" y="239"/>
                    <a:pt x="1835" y="0"/>
                  </a:cubicBezTo>
                  <a:cubicBezTo>
                    <a:pt x="1644" y="119"/>
                    <a:pt x="1406" y="191"/>
                    <a:pt x="1168" y="191"/>
                  </a:cubicBezTo>
                  <a:cubicBezTo>
                    <a:pt x="930" y="191"/>
                    <a:pt x="692" y="119"/>
                    <a:pt x="5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81"/>
            <p:cNvSpPr/>
            <p:nvPr/>
          </p:nvSpPr>
          <p:spPr>
            <a:xfrm>
              <a:off x="2125457" y="2890272"/>
              <a:ext cx="40175" cy="50553"/>
            </a:xfrm>
            <a:custGeom>
              <a:rect b="b" l="l" r="r" t="t"/>
              <a:pathLst>
                <a:path extrusionOk="0" h="1739" w="1382">
                  <a:moveTo>
                    <a:pt x="691" y="1"/>
                  </a:moveTo>
                  <a:cubicBezTo>
                    <a:pt x="310" y="1"/>
                    <a:pt x="0" y="310"/>
                    <a:pt x="0" y="691"/>
                  </a:cubicBezTo>
                  <a:lnTo>
                    <a:pt x="0" y="1048"/>
                  </a:lnTo>
                  <a:cubicBezTo>
                    <a:pt x="0" y="1429"/>
                    <a:pt x="310" y="1739"/>
                    <a:pt x="691" y="1739"/>
                  </a:cubicBezTo>
                  <a:cubicBezTo>
                    <a:pt x="1072" y="1739"/>
                    <a:pt x="1381" y="1429"/>
                    <a:pt x="1381" y="1048"/>
                  </a:cubicBezTo>
                  <a:lnTo>
                    <a:pt x="1381" y="691"/>
                  </a:lnTo>
                  <a:cubicBezTo>
                    <a:pt x="1381" y="310"/>
                    <a:pt x="1072" y="1"/>
                    <a:pt x="6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81"/>
            <p:cNvSpPr/>
            <p:nvPr/>
          </p:nvSpPr>
          <p:spPr>
            <a:xfrm>
              <a:off x="1991153" y="2737974"/>
              <a:ext cx="137094" cy="136396"/>
            </a:xfrm>
            <a:custGeom>
              <a:rect b="b" l="l" r="r" t="t"/>
              <a:pathLst>
                <a:path extrusionOk="0" h="4692" w="4716">
                  <a:moveTo>
                    <a:pt x="2358" y="1810"/>
                  </a:moveTo>
                  <a:cubicBezTo>
                    <a:pt x="2644" y="1810"/>
                    <a:pt x="2882" y="2048"/>
                    <a:pt x="2882" y="2334"/>
                  </a:cubicBezTo>
                  <a:cubicBezTo>
                    <a:pt x="2882" y="2620"/>
                    <a:pt x="2644" y="2858"/>
                    <a:pt x="2358" y="2858"/>
                  </a:cubicBezTo>
                  <a:cubicBezTo>
                    <a:pt x="2072" y="2858"/>
                    <a:pt x="1834" y="2620"/>
                    <a:pt x="1834" y="2334"/>
                  </a:cubicBezTo>
                  <a:cubicBezTo>
                    <a:pt x="1834" y="2048"/>
                    <a:pt x="2072" y="1810"/>
                    <a:pt x="2358" y="1810"/>
                  </a:cubicBezTo>
                  <a:close/>
                  <a:moveTo>
                    <a:pt x="1834" y="0"/>
                  </a:moveTo>
                  <a:cubicBezTo>
                    <a:pt x="1691" y="0"/>
                    <a:pt x="1572" y="119"/>
                    <a:pt x="1572" y="262"/>
                  </a:cubicBezTo>
                  <a:lnTo>
                    <a:pt x="1572" y="500"/>
                  </a:lnTo>
                  <a:cubicBezTo>
                    <a:pt x="1429" y="572"/>
                    <a:pt x="1286" y="643"/>
                    <a:pt x="1167" y="739"/>
                  </a:cubicBezTo>
                  <a:lnTo>
                    <a:pt x="953" y="620"/>
                  </a:lnTo>
                  <a:cubicBezTo>
                    <a:pt x="907" y="597"/>
                    <a:pt x="861" y="586"/>
                    <a:pt x="818" y="586"/>
                  </a:cubicBezTo>
                  <a:cubicBezTo>
                    <a:pt x="726" y="586"/>
                    <a:pt x="644" y="634"/>
                    <a:pt x="596" y="715"/>
                  </a:cubicBezTo>
                  <a:lnTo>
                    <a:pt x="72" y="1620"/>
                  </a:lnTo>
                  <a:cubicBezTo>
                    <a:pt x="0" y="1739"/>
                    <a:pt x="48" y="1906"/>
                    <a:pt x="167" y="1977"/>
                  </a:cubicBezTo>
                  <a:lnTo>
                    <a:pt x="381" y="2096"/>
                  </a:lnTo>
                  <a:cubicBezTo>
                    <a:pt x="357" y="2191"/>
                    <a:pt x="357" y="2263"/>
                    <a:pt x="357" y="2334"/>
                  </a:cubicBezTo>
                  <a:cubicBezTo>
                    <a:pt x="357" y="2429"/>
                    <a:pt x="357" y="2501"/>
                    <a:pt x="381" y="2572"/>
                  </a:cubicBezTo>
                  <a:lnTo>
                    <a:pt x="167" y="2715"/>
                  </a:lnTo>
                  <a:cubicBezTo>
                    <a:pt x="48" y="2787"/>
                    <a:pt x="0" y="2930"/>
                    <a:pt x="72" y="3072"/>
                  </a:cubicBezTo>
                  <a:lnTo>
                    <a:pt x="596" y="3954"/>
                  </a:lnTo>
                  <a:cubicBezTo>
                    <a:pt x="641" y="4045"/>
                    <a:pt x="717" y="4088"/>
                    <a:pt x="802" y="4088"/>
                  </a:cubicBezTo>
                  <a:cubicBezTo>
                    <a:pt x="850" y="4088"/>
                    <a:pt x="901" y="4074"/>
                    <a:pt x="953" y="4049"/>
                  </a:cubicBezTo>
                  <a:lnTo>
                    <a:pt x="1167" y="3930"/>
                  </a:lnTo>
                  <a:cubicBezTo>
                    <a:pt x="1286" y="4025"/>
                    <a:pt x="1429" y="4120"/>
                    <a:pt x="1572" y="4168"/>
                  </a:cubicBezTo>
                  <a:lnTo>
                    <a:pt x="1572" y="4430"/>
                  </a:lnTo>
                  <a:cubicBezTo>
                    <a:pt x="1572" y="4573"/>
                    <a:pt x="1691" y="4692"/>
                    <a:pt x="1834" y="4692"/>
                  </a:cubicBezTo>
                  <a:lnTo>
                    <a:pt x="2882" y="4692"/>
                  </a:lnTo>
                  <a:cubicBezTo>
                    <a:pt x="3025" y="4692"/>
                    <a:pt x="3144" y="4573"/>
                    <a:pt x="3144" y="4430"/>
                  </a:cubicBezTo>
                  <a:lnTo>
                    <a:pt x="3144" y="4168"/>
                  </a:lnTo>
                  <a:cubicBezTo>
                    <a:pt x="3287" y="4120"/>
                    <a:pt x="3429" y="4025"/>
                    <a:pt x="3549" y="3930"/>
                  </a:cubicBezTo>
                  <a:lnTo>
                    <a:pt x="3763" y="4049"/>
                  </a:lnTo>
                  <a:cubicBezTo>
                    <a:pt x="3814" y="4074"/>
                    <a:pt x="3865" y="4088"/>
                    <a:pt x="3913" y="4088"/>
                  </a:cubicBezTo>
                  <a:cubicBezTo>
                    <a:pt x="3999" y="4088"/>
                    <a:pt x="4074" y="4045"/>
                    <a:pt x="4120" y="3954"/>
                  </a:cubicBezTo>
                  <a:lnTo>
                    <a:pt x="4644" y="3072"/>
                  </a:lnTo>
                  <a:cubicBezTo>
                    <a:pt x="4715" y="2930"/>
                    <a:pt x="4668" y="2787"/>
                    <a:pt x="4549" y="2715"/>
                  </a:cubicBezTo>
                  <a:lnTo>
                    <a:pt x="4334" y="2572"/>
                  </a:lnTo>
                  <a:cubicBezTo>
                    <a:pt x="4358" y="2501"/>
                    <a:pt x="4358" y="2429"/>
                    <a:pt x="4358" y="2334"/>
                  </a:cubicBezTo>
                  <a:cubicBezTo>
                    <a:pt x="4358" y="2263"/>
                    <a:pt x="4358" y="2191"/>
                    <a:pt x="4334" y="2096"/>
                  </a:cubicBezTo>
                  <a:lnTo>
                    <a:pt x="4549" y="1977"/>
                  </a:lnTo>
                  <a:cubicBezTo>
                    <a:pt x="4668" y="1906"/>
                    <a:pt x="4715" y="1739"/>
                    <a:pt x="4644" y="1620"/>
                  </a:cubicBezTo>
                  <a:lnTo>
                    <a:pt x="4120" y="715"/>
                  </a:lnTo>
                  <a:cubicBezTo>
                    <a:pt x="4072" y="634"/>
                    <a:pt x="3990" y="586"/>
                    <a:pt x="3898" y="586"/>
                  </a:cubicBezTo>
                  <a:cubicBezTo>
                    <a:pt x="3854" y="586"/>
                    <a:pt x="3809" y="597"/>
                    <a:pt x="3763" y="620"/>
                  </a:cubicBezTo>
                  <a:lnTo>
                    <a:pt x="3549" y="739"/>
                  </a:lnTo>
                  <a:cubicBezTo>
                    <a:pt x="3429" y="643"/>
                    <a:pt x="3287" y="572"/>
                    <a:pt x="3144" y="500"/>
                  </a:cubicBezTo>
                  <a:lnTo>
                    <a:pt x="3144" y="262"/>
                  </a:lnTo>
                  <a:cubicBezTo>
                    <a:pt x="3144" y="119"/>
                    <a:pt x="3025" y="0"/>
                    <a:pt x="2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81"/>
            <p:cNvSpPr/>
            <p:nvPr/>
          </p:nvSpPr>
          <p:spPr>
            <a:xfrm>
              <a:off x="2137899" y="2798208"/>
              <a:ext cx="35349" cy="76861"/>
            </a:xfrm>
            <a:custGeom>
              <a:rect b="b" l="l" r="r" t="t"/>
              <a:pathLst>
                <a:path extrusionOk="0" h="2644" w="1216">
                  <a:moveTo>
                    <a:pt x="263" y="0"/>
                  </a:moveTo>
                  <a:cubicBezTo>
                    <a:pt x="120" y="0"/>
                    <a:pt x="1" y="119"/>
                    <a:pt x="1" y="262"/>
                  </a:cubicBezTo>
                  <a:cubicBezTo>
                    <a:pt x="1" y="405"/>
                    <a:pt x="120" y="524"/>
                    <a:pt x="263" y="524"/>
                  </a:cubicBezTo>
                  <a:lnTo>
                    <a:pt x="691" y="524"/>
                  </a:lnTo>
                  <a:lnTo>
                    <a:pt x="691" y="2382"/>
                  </a:lnTo>
                  <a:cubicBezTo>
                    <a:pt x="691" y="2525"/>
                    <a:pt x="811" y="2644"/>
                    <a:pt x="953" y="2644"/>
                  </a:cubicBezTo>
                  <a:cubicBezTo>
                    <a:pt x="1096" y="2644"/>
                    <a:pt x="1215" y="2525"/>
                    <a:pt x="1215" y="2382"/>
                  </a:cubicBezTo>
                  <a:lnTo>
                    <a:pt x="1215" y="262"/>
                  </a:lnTo>
                  <a:cubicBezTo>
                    <a:pt x="1215" y="119"/>
                    <a:pt x="1096" y="0"/>
                    <a:pt x="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81"/>
            <p:cNvSpPr/>
            <p:nvPr/>
          </p:nvSpPr>
          <p:spPr>
            <a:xfrm>
              <a:off x="1946153" y="2798208"/>
              <a:ext cx="35320" cy="76861"/>
            </a:xfrm>
            <a:custGeom>
              <a:rect b="b" l="l" r="r" t="t"/>
              <a:pathLst>
                <a:path extrusionOk="0" h="2644" w="1215">
                  <a:moveTo>
                    <a:pt x="262" y="0"/>
                  </a:moveTo>
                  <a:cubicBezTo>
                    <a:pt x="119" y="0"/>
                    <a:pt x="0" y="119"/>
                    <a:pt x="0" y="262"/>
                  </a:cubicBezTo>
                  <a:lnTo>
                    <a:pt x="0" y="2382"/>
                  </a:lnTo>
                  <a:cubicBezTo>
                    <a:pt x="0" y="2525"/>
                    <a:pt x="119" y="2644"/>
                    <a:pt x="262" y="2644"/>
                  </a:cubicBezTo>
                  <a:cubicBezTo>
                    <a:pt x="405" y="2644"/>
                    <a:pt x="524" y="2525"/>
                    <a:pt x="524" y="2382"/>
                  </a:cubicBezTo>
                  <a:lnTo>
                    <a:pt x="524" y="524"/>
                  </a:lnTo>
                  <a:lnTo>
                    <a:pt x="953" y="524"/>
                  </a:lnTo>
                  <a:cubicBezTo>
                    <a:pt x="1096" y="524"/>
                    <a:pt x="1215" y="405"/>
                    <a:pt x="1215" y="262"/>
                  </a:cubicBezTo>
                  <a:cubicBezTo>
                    <a:pt x="1215" y="119"/>
                    <a:pt x="1096" y="0"/>
                    <a:pt x="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 name="Google Shape;1789;p81"/>
          <p:cNvGrpSpPr/>
          <p:nvPr/>
        </p:nvGrpSpPr>
        <p:grpSpPr>
          <a:xfrm>
            <a:off x="1764135" y="2863747"/>
            <a:ext cx="307106" cy="307106"/>
            <a:chOff x="2476448" y="2740038"/>
            <a:chExt cx="254101" cy="254101"/>
          </a:xfrm>
        </p:grpSpPr>
        <p:sp>
          <p:nvSpPr>
            <p:cNvPr id="1790" name="Google Shape;1790;p81"/>
            <p:cNvSpPr/>
            <p:nvPr/>
          </p:nvSpPr>
          <p:spPr>
            <a:xfrm>
              <a:off x="2517291" y="2818266"/>
              <a:ext cx="15262" cy="14564"/>
            </a:xfrm>
            <a:custGeom>
              <a:rect b="b" l="l" r="r" t="t"/>
              <a:pathLst>
                <a:path extrusionOk="0" h="501" w="525">
                  <a:moveTo>
                    <a:pt x="262" y="1"/>
                  </a:moveTo>
                  <a:cubicBezTo>
                    <a:pt x="119" y="1"/>
                    <a:pt x="0" y="120"/>
                    <a:pt x="0" y="263"/>
                  </a:cubicBezTo>
                  <a:cubicBezTo>
                    <a:pt x="0" y="406"/>
                    <a:pt x="119" y="501"/>
                    <a:pt x="262" y="501"/>
                  </a:cubicBezTo>
                  <a:lnTo>
                    <a:pt x="524" y="501"/>
                  </a:lnTo>
                  <a:lnTo>
                    <a:pt x="52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81"/>
            <p:cNvSpPr/>
            <p:nvPr/>
          </p:nvSpPr>
          <p:spPr>
            <a:xfrm>
              <a:off x="2547059" y="2796812"/>
              <a:ext cx="45029" cy="57500"/>
            </a:xfrm>
            <a:custGeom>
              <a:rect b="b" l="l" r="r" t="t"/>
              <a:pathLst>
                <a:path extrusionOk="0" h="1978" w="1549">
                  <a:moveTo>
                    <a:pt x="1548" y="1"/>
                  </a:moveTo>
                  <a:lnTo>
                    <a:pt x="0" y="644"/>
                  </a:lnTo>
                  <a:lnTo>
                    <a:pt x="0" y="1334"/>
                  </a:lnTo>
                  <a:lnTo>
                    <a:pt x="1548" y="1977"/>
                  </a:lnTo>
                  <a:lnTo>
                    <a:pt x="15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81"/>
            <p:cNvSpPr/>
            <p:nvPr/>
          </p:nvSpPr>
          <p:spPr>
            <a:xfrm>
              <a:off x="2476448" y="2740038"/>
              <a:ext cx="156484" cy="199391"/>
            </a:xfrm>
            <a:custGeom>
              <a:rect b="b" l="l" r="r" t="t"/>
              <a:pathLst>
                <a:path extrusionOk="0" h="6859" w="5383">
                  <a:moveTo>
                    <a:pt x="4215" y="1072"/>
                  </a:moveTo>
                  <a:cubicBezTo>
                    <a:pt x="4358" y="1072"/>
                    <a:pt x="4477" y="1192"/>
                    <a:pt x="4477" y="1334"/>
                  </a:cubicBezTo>
                  <a:lnTo>
                    <a:pt x="4477" y="4573"/>
                  </a:lnTo>
                  <a:cubicBezTo>
                    <a:pt x="4477" y="4716"/>
                    <a:pt x="4358" y="4811"/>
                    <a:pt x="4215" y="4811"/>
                  </a:cubicBezTo>
                  <a:cubicBezTo>
                    <a:pt x="4072" y="4811"/>
                    <a:pt x="3977" y="4716"/>
                    <a:pt x="3977" y="4573"/>
                  </a:cubicBezTo>
                  <a:lnTo>
                    <a:pt x="3977" y="4478"/>
                  </a:lnTo>
                  <a:lnTo>
                    <a:pt x="2429" y="3835"/>
                  </a:lnTo>
                  <a:lnTo>
                    <a:pt x="2429" y="4907"/>
                  </a:lnTo>
                  <a:cubicBezTo>
                    <a:pt x="2429" y="5049"/>
                    <a:pt x="2310" y="5169"/>
                    <a:pt x="2167" y="5169"/>
                  </a:cubicBezTo>
                  <a:cubicBezTo>
                    <a:pt x="2024" y="5169"/>
                    <a:pt x="1929" y="5049"/>
                    <a:pt x="1929" y="4907"/>
                  </a:cubicBezTo>
                  <a:lnTo>
                    <a:pt x="1929" y="3716"/>
                  </a:lnTo>
                  <a:lnTo>
                    <a:pt x="1667" y="3716"/>
                  </a:lnTo>
                  <a:cubicBezTo>
                    <a:pt x="1238" y="3716"/>
                    <a:pt x="905" y="3359"/>
                    <a:pt x="905" y="2954"/>
                  </a:cubicBezTo>
                  <a:cubicBezTo>
                    <a:pt x="905" y="2525"/>
                    <a:pt x="1238" y="2168"/>
                    <a:pt x="1667" y="2168"/>
                  </a:cubicBezTo>
                  <a:lnTo>
                    <a:pt x="2120" y="2168"/>
                  </a:lnTo>
                  <a:lnTo>
                    <a:pt x="3977" y="1406"/>
                  </a:lnTo>
                  <a:lnTo>
                    <a:pt x="3977" y="1334"/>
                  </a:lnTo>
                  <a:cubicBezTo>
                    <a:pt x="3977" y="1192"/>
                    <a:pt x="4072" y="1072"/>
                    <a:pt x="4215" y="1072"/>
                  </a:cubicBezTo>
                  <a:close/>
                  <a:moveTo>
                    <a:pt x="810" y="1"/>
                  </a:moveTo>
                  <a:cubicBezTo>
                    <a:pt x="357" y="1"/>
                    <a:pt x="0" y="358"/>
                    <a:pt x="0" y="811"/>
                  </a:cubicBezTo>
                  <a:lnTo>
                    <a:pt x="0" y="5073"/>
                  </a:lnTo>
                  <a:cubicBezTo>
                    <a:pt x="0" y="5526"/>
                    <a:pt x="357" y="5883"/>
                    <a:pt x="810" y="5883"/>
                  </a:cubicBezTo>
                  <a:lnTo>
                    <a:pt x="1262" y="5883"/>
                  </a:lnTo>
                  <a:lnTo>
                    <a:pt x="2024" y="6764"/>
                  </a:lnTo>
                  <a:cubicBezTo>
                    <a:pt x="2082" y="6830"/>
                    <a:pt x="2153" y="6859"/>
                    <a:pt x="2222" y="6859"/>
                  </a:cubicBezTo>
                  <a:cubicBezTo>
                    <a:pt x="2354" y="6859"/>
                    <a:pt x="2477" y="6754"/>
                    <a:pt x="2477" y="6597"/>
                  </a:cubicBezTo>
                  <a:lnTo>
                    <a:pt x="2477" y="5883"/>
                  </a:lnTo>
                  <a:lnTo>
                    <a:pt x="4573" y="5883"/>
                  </a:lnTo>
                  <a:cubicBezTo>
                    <a:pt x="5025" y="5883"/>
                    <a:pt x="5382" y="5526"/>
                    <a:pt x="5382" y="5073"/>
                  </a:cubicBezTo>
                  <a:lnTo>
                    <a:pt x="5382" y="811"/>
                  </a:lnTo>
                  <a:cubicBezTo>
                    <a:pt x="5382" y="358"/>
                    <a:pt x="5025" y="1"/>
                    <a:pt x="45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81"/>
            <p:cNvSpPr/>
            <p:nvPr/>
          </p:nvSpPr>
          <p:spPr>
            <a:xfrm>
              <a:off x="2594123" y="2863063"/>
              <a:ext cx="136426" cy="131077"/>
            </a:xfrm>
            <a:custGeom>
              <a:rect b="b" l="l" r="r" t="t"/>
              <a:pathLst>
                <a:path extrusionOk="0" h="4509" w="4693">
                  <a:moveTo>
                    <a:pt x="3358" y="1722"/>
                  </a:moveTo>
                  <a:cubicBezTo>
                    <a:pt x="3501" y="1722"/>
                    <a:pt x="3620" y="1841"/>
                    <a:pt x="3620" y="1984"/>
                  </a:cubicBezTo>
                  <a:lnTo>
                    <a:pt x="3620" y="3104"/>
                  </a:lnTo>
                  <a:lnTo>
                    <a:pt x="3716" y="3104"/>
                  </a:lnTo>
                  <a:cubicBezTo>
                    <a:pt x="3859" y="3104"/>
                    <a:pt x="3954" y="3223"/>
                    <a:pt x="3954" y="3366"/>
                  </a:cubicBezTo>
                  <a:cubicBezTo>
                    <a:pt x="3954" y="3485"/>
                    <a:pt x="3859" y="3604"/>
                    <a:pt x="3716" y="3604"/>
                  </a:cubicBezTo>
                  <a:lnTo>
                    <a:pt x="977" y="3604"/>
                  </a:lnTo>
                  <a:cubicBezTo>
                    <a:pt x="834" y="3604"/>
                    <a:pt x="715" y="3485"/>
                    <a:pt x="715" y="3366"/>
                  </a:cubicBezTo>
                  <a:cubicBezTo>
                    <a:pt x="715" y="3223"/>
                    <a:pt x="834" y="3104"/>
                    <a:pt x="977" y="3104"/>
                  </a:cubicBezTo>
                  <a:lnTo>
                    <a:pt x="1072" y="3104"/>
                  </a:lnTo>
                  <a:lnTo>
                    <a:pt x="1072" y="2675"/>
                  </a:lnTo>
                  <a:cubicBezTo>
                    <a:pt x="1072" y="2532"/>
                    <a:pt x="1168" y="2413"/>
                    <a:pt x="1310" y="2413"/>
                  </a:cubicBezTo>
                  <a:cubicBezTo>
                    <a:pt x="1453" y="2413"/>
                    <a:pt x="1572" y="2532"/>
                    <a:pt x="1572" y="2675"/>
                  </a:cubicBezTo>
                  <a:lnTo>
                    <a:pt x="1572" y="3104"/>
                  </a:lnTo>
                  <a:lnTo>
                    <a:pt x="2096" y="3104"/>
                  </a:lnTo>
                  <a:lnTo>
                    <a:pt x="2096" y="2342"/>
                  </a:lnTo>
                  <a:cubicBezTo>
                    <a:pt x="2096" y="2199"/>
                    <a:pt x="2192" y="2080"/>
                    <a:pt x="2334" y="2080"/>
                  </a:cubicBezTo>
                  <a:cubicBezTo>
                    <a:pt x="2477" y="2080"/>
                    <a:pt x="2596" y="2199"/>
                    <a:pt x="2596" y="2342"/>
                  </a:cubicBezTo>
                  <a:lnTo>
                    <a:pt x="2596" y="3104"/>
                  </a:lnTo>
                  <a:lnTo>
                    <a:pt x="3120" y="3104"/>
                  </a:lnTo>
                  <a:lnTo>
                    <a:pt x="3120" y="1984"/>
                  </a:lnTo>
                  <a:cubicBezTo>
                    <a:pt x="3120" y="1841"/>
                    <a:pt x="3216" y="1722"/>
                    <a:pt x="3358" y="1722"/>
                  </a:cubicBezTo>
                  <a:close/>
                  <a:moveTo>
                    <a:pt x="2647" y="1"/>
                  </a:moveTo>
                  <a:cubicBezTo>
                    <a:pt x="2511" y="1"/>
                    <a:pt x="2382" y="102"/>
                    <a:pt x="2382" y="246"/>
                  </a:cubicBezTo>
                  <a:lnTo>
                    <a:pt x="2382" y="841"/>
                  </a:lnTo>
                  <a:lnTo>
                    <a:pt x="1834" y="841"/>
                  </a:lnTo>
                  <a:cubicBezTo>
                    <a:pt x="1834" y="1580"/>
                    <a:pt x="1239" y="2175"/>
                    <a:pt x="525" y="2175"/>
                  </a:cubicBezTo>
                  <a:lnTo>
                    <a:pt x="1" y="2175"/>
                  </a:lnTo>
                  <a:lnTo>
                    <a:pt x="1" y="3699"/>
                  </a:lnTo>
                  <a:cubicBezTo>
                    <a:pt x="1" y="4151"/>
                    <a:pt x="358" y="4509"/>
                    <a:pt x="810" y="4509"/>
                  </a:cubicBezTo>
                  <a:lnTo>
                    <a:pt x="3882" y="4509"/>
                  </a:lnTo>
                  <a:cubicBezTo>
                    <a:pt x="4335" y="4509"/>
                    <a:pt x="4692" y="4151"/>
                    <a:pt x="4692" y="3699"/>
                  </a:cubicBezTo>
                  <a:lnTo>
                    <a:pt x="4692" y="1651"/>
                  </a:lnTo>
                  <a:cubicBezTo>
                    <a:pt x="4692" y="1198"/>
                    <a:pt x="4335" y="841"/>
                    <a:pt x="3882" y="841"/>
                  </a:cubicBezTo>
                  <a:lnTo>
                    <a:pt x="3597" y="841"/>
                  </a:lnTo>
                  <a:lnTo>
                    <a:pt x="2835" y="79"/>
                  </a:lnTo>
                  <a:cubicBezTo>
                    <a:pt x="2780" y="25"/>
                    <a:pt x="2713" y="1"/>
                    <a:pt x="26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 name="Google Shape;1794;p81"/>
          <p:cNvGrpSpPr/>
          <p:nvPr/>
        </p:nvGrpSpPr>
        <p:grpSpPr>
          <a:xfrm>
            <a:off x="2494480" y="2863747"/>
            <a:ext cx="305420" cy="307106"/>
            <a:chOff x="3036510" y="2740038"/>
            <a:chExt cx="252706" cy="254101"/>
          </a:xfrm>
        </p:grpSpPr>
        <p:sp>
          <p:nvSpPr>
            <p:cNvPr id="1795" name="Google Shape;1795;p81"/>
            <p:cNvSpPr/>
            <p:nvPr/>
          </p:nvSpPr>
          <p:spPr>
            <a:xfrm>
              <a:off x="3220640" y="2796812"/>
              <a:ext cx="28430" cy="18023"/>
            </a:xfrm>
            <a:custGeom>
              <a:rect b="b" l="l" r="r" t="t"/>
              <a:pathLst>
                <a:path extrusionOk="0" h="620" w="978">
                  <a:moveTo>
                    <a:pt x="1" y="1"/>
                  </a:moveTo>
                  <a:lnTo>
                    <a:pt x="239" y="620"/>
                  </a:lnTo>
                  <a:lnTo>
                    <a:pt x="739" y="620"/>
                  </a:lnTo>
                  <a:lnTo>
                    <a:pt x="97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81"/>
            <p:cNvSpPr/>
            <p:nvPr/>
          </p:nvSpPr>
          <p:spPr>
            <a:xfrm>
              <a:off x="3180494" y="2964343"/>
              <a:ext cx="108722" cy="29797"/>
            </a:xfrm>
            <a:custGeom>
              <a:rect b="b" l="l" r="r" t="t"/>
              <a:pathLst>
                <a:path extrusionOk="0" h="1025" w="3740">
                  <a:moveTo>
                    <a:pt x="0" y="1"/>
                  </a:moveTo>
                  <a:lnTo>
                    <a:pt x="0" y="263"/>
                  </a:lnTo>
                  <a:cubicBezTo>
                    <a:pt x="0" y="667"/>
                    <a:pt x="334" y="1025"/>
                    <a:pt x="763" y="1025"/>
                  </a:cubicBezTo>
                  <a:lnTo>
                    <a:pt x="2977" y="1025"/>
                  </a:lnTo>
                  <a:cubicBezTo>
                    <a:pt x="3406" y="1025"/>
                    <a:pt x="3739" y="667"/>
                    <a:pt x="3739" y="263"/>
                  </a:cubicBezTo>
                  <a:lnTo>
                    <a:pt x="373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81"/>
            <p:cNvSpPr/>
            <p:nvPr/>
          </p:nvSpPr>
          <p:spPr>
            <a:xfrm>
              <a:off x="3105028" y="2839051"/>
              <a:ext cx="60262" cy="36715"/>
            </a:xfrm>
            <a:custGeom>
              <a:rect b="b" l="l" r="r" t="t"/>
              <a:pathLst>
                <a:path extrusionOk="0" h="1263" w="2073">
                  <a:moveTo>
                    <a:pt x="715" y="0"/>
                  </a:moveTo>
                  <a:lnTo>
                    <a:pt x="1" y="619"/>
                  </a:lnTo>
                  <a:lnTo>
                    <a:pt x="715" y="1262"/>
                  </a:lnTo>
                  <a:lnTo>
                    <a:pt x="715" y="1143"/>
                  </a:lnTo>
                  <a:cubicBezTo>
                    <a:pt x="715" y="1000"/>
                    <a:pt x="834" y="881"/>
                    <a:pt x="977" y="881"/>
                  </a:cubicBezTo>
                  <a:lnTo>
                    <a:pt x="2073" y="881"/>
                  </a:lnTo>
                  <a:lnTo>
                    <a:pt x="2073" y="357"/>
                  </a:lnTo>
                  <a:lnTo>
                    <a:pt x="977" y="357"/>
                  </a:lnTo>
                  <a:cubicBezTo>
                    <a:pt x="834" y="357"/>
                    <a:pt x="715" y="262"/>
                    <a:pt x="715" y="119"/>
                  </a:cubicBezTo>
                  <a:lnTo>
                    <a:pt x="71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81"/>
            <p:cNvSpPr/>
            <p:nvPr/>
          </p:nvSpPr>
          <p:spPr>
            <a:xfrm>
              <a:off x="3180494" y="2796812"/>
              <a:ext cx="108722" cy="152327"/>
            </a:xfrm>
            <a:custGeom>
              <a:rect b="b" l="l" r="r" t="t"/>
              <a:pathLst>
                <a:path extrusionOk="0" h="5240" w="3740">
                  <a:moveTo>
                    <a:pt x="763" y="1"/>
                  </a:moveTo>
                  <a:cubicBezTo>
                    <a:pt x="334" y="1"/>
                    <a:pt x="0" y="358"/>
                    <a:pt x="0" y="786"/>
                  </a:cubicBezTo>
                  <a:lnTo>
                    <a:pt x="0" y="2334"/>
                  </a:lnTo>
                  <a:lnTo>
                    <a:pt x="834" y="2334"/>
                  </a:lnTo>
                  <a:lnTo>
                    <a:pt x="834" y="1906"/>
                  </a:lnTo>
                  <a:cubicBezTo>
                    <a:pt x="834" y="1756"/>
                    <a:pt x="962" y="1653"/>
                    <a:pt x="1096" y="1653"/>
                  </a:cubicBezTo>
                  <a:cubicBezTo>
                    <a:pt x="1153" y="1653"/>
                    <a:pt x="1212" y="1672"/>
                    <a:pt x="1263" y="1715"/>
                  </a:cubicBezTo>
                  <a:lnTo>
                    <a:pt x="2644" y="2906"/>
                  </a:lnTo>
                  <a:cubicBezTo>
                    <a:pt x="2763" y="3001"/>
                    <a:pt x="2763" y="3192"/>
                    <a:pt x="2644" y="3287"/>
                  </a:cubicBezTo>
                  <a:lnTo>
                    <a:pt x="1263" y="4478"/>
                  </a:lnTo>
                  <a:cubicBezTo>
                    <a:pt x="1209" y="4523"/>
                    <a:pt x="1146" y="4545"/>
                    <a:pt x="1085" y="4545"/>
                  </a:cubicBezTo>
                  <a:cubicBezTo>
                    <a:pt x="955" y="4545"/>
                    <a:pt x="834" y="4449"/>
                    <a:pt x="834" y="4287"/>
                  </a:cubicBezTo>
                  <a:lnTo>
                    <a:pt x="834" y="3859"/>
                  </a:lnTo>
                  <a:lnTo>
                    <a:pt x="0" y="3859"/>
                  </a:lnTo>
                  <a:lnTo>
                    <a:pt x="0" y="5240"/>
                  </a:lnTo>
                  <a:lnTo>
                    <a:pt x="3739" y="5240"/>
                  </a:lnTo>
                  <a:lnTo>
                    <a:pt x="3739" y="786"/>
                  </a:lnTo>
                  <a:cubicBezTo>
                    <a:pt x="3739" y="358"/>
                    <a:pt x="3406" y="1"/>
                    <a:pt x="2977" y="1"/>
                  </a:cubicBezTo>
                  <a:lnTo>
                    <a:pt x="2906" y="1"/>
                  </a:lnTo>
                  <a:lnTo>
                    <a:pt x="2525" y="953"/>
                  </a:lnTo>
                  <a:cubicBezTo>
                    <a:pt x="2501" y="1048"/>
                    <a:pt x="2406" y="1120"/>
                    <a:pt x="2287" y="1120"/>
                  </a:cubicBezTo>
                  <a:lnTo>
                    <a:pt x="1453" y="1120"/>
                  </a:lnTo>
                  <a:cubicBezTo>
                    <a:pt x="1334" y="1120"/>
                    <a:pt x="1239" y="1048"/>
                    <a:pt x="1215" y="953"/>
                  </a:cubicBezTo>
                  <a:lnTo>
                    <a:pt x="8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81"/>
            <p:cNvSpPr/>
            <p:nvPr/>
          </p:nvSpPr>
          <p:spPr>
            <a:xfrm>
              <a:off x="3180494" y="2868819"/>
              <a:ext cx="60262" cy="36715"/>
            </a:xfrm>
            <a:custGeom>
              <a:rect b="b" l="l" r="r" t="t"/>
              <a:pathLst>
                <a:path extrusionOk="0" h="1263" w="2073">
                  <a:moveTo>
                    <a:pt x="1358" y="0"/>
                  </a:moveTo>
                  <a:lnTo>
                    <a:pt x="1358" y="119"/>
                  </a:lnTo>
                  <a:cubicBezTo>
                    <a:pt x="1358" y="262"/>
                    <a:pt x="1239" y="358"/>
                    <a:pt x="1096" y="358"/>
                  </a:cubicBezTo>
                  <a:lnTo>
                    <a:pt x="0" y="358"/>
                  </a:lnTo>
                  <a:lnTo>
                    <a:pt x="0" y="881"/>
                  </a:lnTo>
                  <a:lnTo>
                    <a:pt x="1096" y="881"/>
                  </a:lnTo>
                  <a:cubicBezTo>
                    <a:pt x="1239" y="881"/>
                    <a:pt x="1358" y="1000"/>
                    <a:pt x="1358" y="1143"/>
                  </a:cubicBezTo>
                  <a:lnTo>
                    <a:pt x="1358" y="1262"/>
                  </a:lnTo>
                  <a:lnTo>
                    <a:pt x="2072" y="6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81"/>
            <p:cNvSpPr/>
            <p:nvPr/>
          </p:nvSpPr>
          <p:spPr>
            <a:xfrm>
              <a:off x="3036510" y="2964343"/>
              <a:ext cx="136396" cy="29797"/>
            </a:xfrm>
            <a:custGeom>
              <a:rect b="b" l="l" r="r" t="t"/>
              <a:pathLst>
                <a:path extrusionOk="0" h="1025" w="4692">
                  <a:moveTo>
                    <a:pt x="0" y="1"/>
                  </a:moveTo>
                  <a:lnTo>
                    <a:pt x="0" y="96"/>
                  </a:lnTo>
                  <a:cubicBezTo>
                    <a:pt x="0" y="596"/>
                    <a:pt x="429" y="1025"/>
                    <a:pt x="929" y="1025"/>
                  </a:cubicBezTo>
                  <a:lnTo>
                    <a:pt x="4692" y="1025"/>
                  </a:lnTo>
                  <a:cubicBezTo>
                    <a:pt x="4525" y="810"/>
                    <a:pt x="4430" y="548"/>
                    <a:pt x="4430" y="263"/>
                  </a:cubicBezTo>
                  <a:lnTo>
                    <a:pt x="443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81"/>
            <p:cNvSpPr/>
            <p:nvPr/>
          </p:nvSpPr>
          <p:spPr>
            <a:xfrm>
              <a:off x="3096046" y="2740038"/>
              <a:ext cx="54012" cy="22180"/>
            </a:xfrm>
            <a:custGeom>
              <a:rect b="b" l="l" r="r" t="t"/>
              <a:pathLst>
                <a:path extrusionOk="0" h="763" w="1858">
                  <a:moveTo>
                    <a:pt x="0" y="1"/>
                  </a:moveTo>
                  <a:lnTo>
                    <a:pt x="262" y="763"/>
                  </a:lnTo>
                  <a:lnTo>
                    <a:pt x="1596" y="763"/>
                  </a:lnTo>
                  <a:lnTo>
                    <a:pt x="185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81"/>
            <p:cNvSpPr/>
            <p:nvPr/>
          </p:nvSpPr>
          <p:spPr>
            <a:xfrm>
              <a:off x="3036510" y="2740038"/>
              <a:ext cx="173780" cy="209101"/>
            </a:xfrm>
            <a:custGeom>
              <a:rect b="b" l="l" r="r" t="t"/>
              <a:pathLst>
                <a:path extrusionOk="0" h="7193" w="5978">
                  <a:moveTo>
                    <a:pt x="929" y="1"/>
                  </a:moveTo>
                  <a:cubicBezTo>
                    <a:pt x="429" y="1"/>
                    <a:pt x="0" y="429"/>
                    <a:pt x="0" y="953"/>
                  </a:cubicBezTo>
                  <a:lnTo>
                    <a:pt x="0" y="7193"/>
                  </a:lnTo>
                  <a:lnTo>
                    <a:pt x="4430" y="7193"/>
                  </a:lnTo>
                  <a:lnTo>
                    <a:pt x="4430" y="4788"/>
                  </a:lnTo>
                  <a:lnTo>
                    <a:pt x="3572" y="4788"/>
                  </a:lnTo>
                  <a:lnTo>
                    <a:pt x="3572" y="5216"/>
                  </a:lnTo>
                  <a:cubicBezTo>
                    <a:pt x="3572" y="5378"/>
                    <a:pt x="3451" y="5474"/>
                    <a:pt x="3329" y="5474"/>
                  </a:cubicBezTo>
                  <a:cubicBezTo>
                    <a:pt x="3271" y="5474"/>
                    <a:pt x="3213" y="5452"/>
                    <a:pt x="3167" y="5407"/>
                  </a:cubicBezTo>
                  <a:lnTo>
                    <a:pt x="1786" y="4216"/>
                  </a:lnTo>
                  <a:cubicBezTo>
                    <a:pt x="1667" y="4121"/>
                    <a:pt x="1667" y="3930"/>
                    <a:pt x="1786" y="3835"/>
                  </a:cubicBezTo>
                  <a:lnTo>
                    <a:pt x="3167" y="2644"/>
                  </a:lnTo>
                  <a:cubicBezTo>
                    <a:pt x="3210" y="2601"/>
                    <a:pt x="3264" y="2582"/>
                    <a:pt x="3319" y="2582"/>
                  </a:cubicBezTo>
                  <a:cubicBezTo>
                    <a:pt x="3444" y="2582"/>
                    <a:pt x="3572" y="2685"/>
                    <a:pt x="3572" y="2835"/>
                  </a:cubicBezTo>
                  <a:lnTo>
                    <a:pt x="3572" y="3263"/>
                  </a:lnTo>
                  <a:lnTo>
                    <a:pt x="4430" y="3263"/>
                  </a:lnTo>
                  <a:lnTo>
                    <a:pt x="4430" y="2739"/>
                  </a:lnTo>
                  <a:cubicBezTo>
                    <a:pt x="4430" y="2025"/>
                    <a:pt x="5001" y="1453"/>
                    <a:pt x="5716" y="1453"/>
                  </a:cubicBezTo>
                  <a:lnTo>
                    <a:pt x="5978" y="1453"/>
                  </a:lnTo>
                  <a:lnTo>
                    <a:pt x="5978" y="953"/>
                  </a:lnTo>
                  <a:cubicBezTo>
                    <a:pt x="5978" y="429"/>
                    <a:pt x="5549" y="1"/>
                    <a:pt x="5025" y="1"/>
                  </a:cubicBezTo>
                  <a:lnTo>
                    <a:pt x="4453" y="1"/>
                  </a:lnTo>
                  <a:lnTo>
                    <a:pt x="4072" y="1096"/>
                  </a:lnTo>
                  <a:cubicBezTo>
                    <a:pt x="4049" y="1215"/>
                    <a:pt x="3953" y="1287"/>
                    <a:pt x="3834" y="1287"/>
                  </a:cubicBezTo>
                  <a:lnTo>
                    <a:pt x="2120" y="1287"/>
                  </a:lnTo>
                  <a:cubicBezTo>
                    <a:pt x="2024" y="1287"/>
                    <a:pt x="1929" y="1215"/>
                    <a:pt x="1881" y="1096"/>
                  </a:cubicBezTo>
                  <a:lnTo>
                    <a:pt x="152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 name="Google Shape;1803;p81"/>
          <p:cNvGrpSpPr/>
          <p:nvPr/>
        </p:nvGrpSpPr>
        <p:grpSpPr>
          <a:xfrm>
            <a:off x="3239863" y="2862939"/>
            <a:ext cx="309601" cy="308758"/>
            <a:chOff x="3609015" y="2739370"/>
            <a:chExt cx="256165" cy="255467"/>
          </a:xfrm>
        </p:grpSpPr>
        <p:sp>
          <p:nvSpPr>
            <p:cNvPr id="1804" name="Google Shape;1804;p81"/>
            <p:cNvSpPr/>
            <p:nvPr/>
          </p:nvSpPr>
          <p:spPr>
            <a:xfrm>
              <a:off x="3609015" y="2954662"/>
              <a:ext cx="256165" cy="40175"/>
            </a:xfrm>
            <a:custGeom>
              <a:rect b="b" l="l" r="r" t="t"/>
              <a:pathLst>
                <a:path extrusionOk="0" h="1382" w="8812">
                  <a:moveTo>
                    <a:pt x="263" y="0"/>
                  </a:moveTo>
                  <a:cubicBezTo>
                    <a:pt x="120" y="0"/>
                    <a:pt x="1" y="119"/>
                    <a:pt x="1" y="262"/>
                  </a:cubicBezTo>
                  <a:lnTo>
                    <a:pt x="1" y="429"/>
                  </a:lnTo>
                  <a:cubicBezTo>
                    <a:pt x="1" y="953"/>
                    <a:pt x="429" y="1382"/>
                    <a:pt x="953" y="1382"/>
                  </a:cubicBezTo>
                  <a:lnTo>
                    <a:pt x="7859" y="1382"/>
                  </a:lnTo>
                  <a:cubicBezTo>
                    <a:pt x="8383" y="1382"/>
                    <a:pt x="8812" y="953"/>
                    <a:pt x="8812" y="429"/>
                  </a:cubicBezTo>
                  <a:lnTo>
                    <a:pt x="8812" y="262"/>
                  </a:lnTo>
                  <a:cubicBezTo>
                    <a:pt x="8812" y="119"/>
                    <a:pt x="8693" y="0"/>
                    <a:pt x="8550" y="0"/>
                  </a:cubicBezTo>
                  <a:lnTo>
                    <a:pt x="5621" y="0"/>
                  </a:lnTo>
                  <a:lnTo>
                    <a:pt x="5502" y="357"/>
                  </a:lnTo>
                  <a:cubicBezTo>
                    <a:pt x="5478" y="453"/>
                    <a:pt x="5383" y="524"/>
                    <a:pt x="5264" y="524"/>
                  </a:cubicBezTo>
                  <a:lnTo>
                    <a:pt x="3549" y="524"/>
                  </a:lnTo>
                  <a:cubicBezTo>
                    <a:pt x="3430" y="524"/>
                    <a:pt x="3335" y="453"/>
                    <a:pt x="3311" y="357"/>
                  </a:cubicBezTo>
                  <a:lnTo>
                    <a:pt x="31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81"/>
            <p:cNvSpPr/>
            <p:nvPr/>
          </p:nvSpPr>
          <p:spPr>
            <a:xfrm>
              <a:off x="3744714" y="2874342"/>
              <a:ext cx="24942" cy="24273"/>
            </a:xfrm>
            <a:custGeom>
              <a:rect b="b" l="l" r="r" t="t"/>
              <a:pathLst>
                <a:path extrusionOk="0" h="835" w="858">
                  <a:moveTo>
                    <a:pt x="858" y="1"/>
                  </a:moveTo>
                  <a:lnTo>
                    <a:pt x="858" y="1"/>
                  </a:lnTo>
                  <a:cubicBezTo>
                    <a:pt x="405" y="48"/>
                    <a:pt x="48" y="406"/>
                    <a:pt x="0" y="834"/>
                  </a:cubicBezTo>
                  <a:cubicBezTo>
                    <a:pt x="453" y="810"/>
                    <a:pt x="810" y="453"/>
                    <a:pt x="8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81"/>
            <p:cNvSpPr/>
            <p:nvPr/>
          </p:nvSpPr>
          <p:spPr>
            <a:xfrm>
              <a:off x="3704568" y="2874342"/>
              <a:ext cx="24942" cy="24273"/>
            </a:xfrm>
            <a:custGeom>
              <a:rect b="b" l="l" r="r" t="t"/>
              <a:pathLst>
                <a:path extrusionOk="0" h="835" w="858">
                  <a:moveTo>
                    <a:pt x="0" y="1"/>
                  </a:moveTo>
                  <a:cubicBezTo>
                    <a:pt x="48" y="453"/>
                    <a:pt x="405" y="810"/>
                    <a:pt x="857" y="834"/>
                  </a:cubicBezTo>
                  <a:cubicBezTo>
                    <a:pt x="810" y="406"/>
                    <a:pt x="453" y="48"/>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81"/>
            <p:cNvSpPr/>
            <p:nvPr/>
          </p:nvSpPr>
          <p:spPr>
            <a:xfrm>
              <a:off x="3741952" y="2794051"/>
              <a:ext cx="4157" cy="13866"/>
            </a:xfrm>
            <a:custGeom>
              <a:rect b="b" l="l" r="r" t="t"/>
              <a:pathLst>
                <a:path extrusionOk="0" h="477" w="143">
                  <a:moveTo>
                    <a:pt x="0" y="0"/>
                  </a:moveTo>
                  <a:lnTo>
                    <a:pt x="0" y="477"/>
                  </a:lnTo>
                  <a:cubicBezTo>
                    <a:pt x="71" y="429"/>
                    <a:pt x="119" y="334"/>
                    <a:pt x="143" y="262"/>
                  </a:cubicBezTo>
                  <a:cubicBezTo>
                    <a:pt x="143" y="215"/>
                    <a:pt x="143" y="72"/>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81"/>
            <p:cNvSpPr/>
            <p:nvPr/>
          </p:nvSpPr>
          <p:spPr>
            <a:xfrm>
              <a:off x="3730179" y="2770504"/>
              <a:ext cx="2093" cy="8343"/>
            </a:xfrm>
            <a:custGeom>
              <a:rect b="b" l="l" r="r" t="t"/>
              <a:pathLst>
                <a:path extrusionOk="0" h="287" w="72">
                  <a:moveTo>
                    <a:pt x="72" y="1"/>
                  </a:moveTo>
                  <a:cubicBezTo>
                    <a:pt x="24" y="24"/>
                    <a:pt x="24" y="72"/>
                    <a:pt x="0" y="120"/>
                  </a:cubicBezTo>
                  <a:cubicBezTo>
                    <a:pt x="0" y="191"/>
                    <a:pt x="0" y="239"/>
                    <a:pt x="48" y="263"/>
                  </a:cubicBezTo>
                  <a:cubicBezTo>
                    <a:pt x="48" y="263"/>
                    <a:pt x="48" y="286"/>
                    <a:pt x="72" y="286"/>
                  </a:cubicBezTo>
                  <a:lnTo>
                    <a:pt x="7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81"/>
            <p:cNvSpPr/>
            <p:nvPr/>
          </p:nvSpPr>
          <p:spPr>
            <a:xfrm>
              <a:off x="3624248" y="2789893"/>
              <a:ext cx="225729" cy="164798"/>
            </a:xfrm>
            <a:custGeom>
              <a:rect b="b" l="l" r="r" t="t"/>
              <a:pathLst>
                <a:path extrusionOk="0" h="5669" w="7765">
                  <a:moveTo>
                    <a:pt x="763" y="0"/>
                  </a:moveTo>
                  <a:cubicBezTo>
                    <a:pt x="334" y="0"/>
                    <a:pt x="1" y="358"/>
                    <a:pt x="1" y="786"/>
                  </a:cubicBezTo>
                  <a:lnTo>
                    <a:pt x="1" y="5168"/>
                  </a:lnTo>
                  <a:lnTo>
                    <a:pt x="2858" y="5168"/>
                  </a:lnTo>
                  <a:cubicBezTo>
                    <a:pt x="2954" y="5168"/>
                    <a:pt x="3049" y="5240"/>
                    <a:pt x="3096" y="5335"/>
                  </a:cubicBezTo>
                  <a:lnTo>
                    <a:pt x="3216" y="5668"/>
                  </a:lnTo>
                  <a:lnTo>
                    <a:pt x="4549" y="5668"/>
                  </a:lnTo>
                  <a:lnTo>
                    <a:pt x="4668" y="5335"/>
                  </a:lnTo>
                  <a:cubicBezTo>
                    <a:pt x="4692" y="5240"/>
                    <a:pt x="4811" y="5168"/>
                    <a:pt x="4906" y="5168"/>
                  </a:cubicBezTo>
                  <a:lnTo>
                    <a:pt x="7764" y="5168"/>
                  </a:lnTo>
                  <a:lnTo>
                    <a:pt x="7764" y="786"/>
                  </a:lnTo>
                  <a:cubicBezTo>
                    <a:pt x="7764" y="358"/>
                    <a:pt x="7407" y="0"/>
                    <a:pt x="7002" y="0"/>
                  </a:cubicBezTo>
                  <a:lnTo>
                    <a:pt x="6121" y="0"/>
                  </a:lnTo>
                  <a:cubicBezTo>
                    <a:pt x="6097" y="1144"/>
                    <a:pt x="5240" y="2072"/>
                    <a:pt x="4144" y="2191"/>
                  </a:cubicBezTo>
                  <a:lnTo>
                    <a:pt x="4144" y="2739"/>
                  </a:lnTo>
                  <a:cubicBezTo>
                    <a:pt x="4382" y="2501"/>
                    <a:pt x="4716" y="2382"/>
                    <a:pt x="5073" y="2382"/>
                  </a:cubicBezTo>
                  <a:lnTo>
                    <a:pt x="5264" y="2382"/>
                  </a:lnTo>
                  <a:cubicBezTo>
                    <a:pt x="5406" y="2382"/>
                    <a:pt x="5526" y="2501"/>
                    <a:pt x="5526" y="2644"/>
                  </a:cubicBezTo>
                  <a:lnTo>
                    <a:pt x="5526" y="2811"/>
                  </a:lnTo>
                  <a:cubicBezTo>
                    <a:pt x="5526" y="3596"/>
                    <a:pt x="4906" y="4216"/>
                    <a:pt x="4144" y="4263"/>
                  </a:cubicBezTo>
                  <a:lnTo>
                    <a:pt x="4144" y="4573"/>
                  </a:lnTo>
                  <a:cubicBezTo>
                    <a:pt x="4144" y="4716"/>
                    <a:pt x="4025" y="4811"/>
                    <a:pt x="3882" y="4811"/>
                  </a:cubicBezTo>
                  <a:cubicBezTo>
                    <a:pt x="3739" y="4811"/>
                    <a:pt x="3620" y="4716"/>
                    <a:pt x="3620" y="4573"/>
                  </a:cubicBezTo>
                  <a:lnTo>
                    <a:pt x="3620" y="4263"/>
                  </a:lnTo>
                  <a:cubicBezTo>
                    <a:pt x="2858" y="4216"/>
                    <a:pt x="2239" y="3596"/>
                    <a:pt x="2239" y="2811"/>
                  </a:cubicBezTo>
                  <a:lnTo>
                    <a:pt x="2239" y="2644"/>
                  </a:lnTo>
                  <a:cubicBezTo>
                    <a:pt x="2239" y="2501"/>
                    <a:pt x="2358" y="2382"/>
                    <a:pt x="2501" y="2382"/>
                  </a:cubicBezTo>
                  <a:lnTo>
                    <a:pt x="2668" y="2382"/>
                  </a:lnTo>
                  <a:cubicBezTo>
                    <a:pt x="3049" y="2382"/>
                    <a:pt x="3358" y="2501"/>
                    <a:pt x="3620" y="2739"/>
                  </a:cubicBezTo>
                  <a:lnTo>
                    <a:pt x="3620" y="2191"/>
                  </a:lnTo>
                  <a:cubicBezTo>
                    <a:pt x="2525" y="2072"/>
                    <a:pt x="1668" y="1144"/>
                    <a:pt x="16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81"/>
            <p:cNvSpPr/>
            <p:nvPr/>
          </p:nvSpPr>
          <p:spPr>
            <a:xfrm>
              <a:off x="3687242" y="2739370"/>
              <a:ext cx="99710" cy="99710"/>
            </a:xfrm>
            <a:custGeom>
              <a:rect b="b" l="l" r="r" t="t"/>
              <a:pathLst>
                <a:path extrusionOk="0" h="3430" w="3430">
                  <a:moveTo>
                    <a:pt x="1715" y="429"/>
                  </a:moveTo>
                  <a:cubicBezTo>
                    <a:pt x="1811" y="429"/>
                    <a:pt x="1882" y="500"/>
                    <a:pt x="1882" y="595"/>
                  </a:cubicBezTo>
                  <a:lnTo>
                    <a:pt x="1882" y="667"/>
                  </a:lnTo>
                  <a:cubicBezTo>
                    <a:pt x="2025" y="714"/>
                    <a:pt x="2120" y="762"/>
                    <a:pt x="2192" y="810"/>
                  </a:cubicBezTo>
                  <a:cubicBezTo>
                    <a:pt x="2215" y="857"/>
                    <a:pt x="2239" y="905"/>
                    <a:pt x="2239" y="953"/>
                  </a:cubicBezTo>
                  <a:cubicBezTo>
                    <a:pt x="2239" y="1048"/>
                    <a:pt x="2168" y="1119"/>
                    <a:pt x="2073" y="1119"/>
                  </a:cubicBezTo>
                  <a:cubicBezTo>
                    <a:pt x="2025" y="1119"/>
                    <a:pt x="1977" y="1095"/>
                    <a:pt x="1953" y="1072"/>
                  </a:cubicBezTo>
                  <a:cubicBezTo>
                    <a:pt x="1953" y="1072"/>
                    <a:pt x="1930" y="1048"/>
                    <a:pt x="1882" y="1024"/>
                  </a:cubicBezTo>
                  <a:lnTo>
                    <a:pt x="1882" y="1524"/>
                  </a:lnTo>
                  <a:cubicBezTo>
                    <a:pt x="1906" y="1524"/>
                    <a:pt x="1930" y="1524"/>
                    <a:pt x="1953" y="1548"/>
                  </a:cubicBezTo>
                  <a:cubicBezTo>
                    <a:pt x="2239" y="1643"/>
                    <a:pt x="2406" y="1905"/>
                    <a:pt x="2358" y="2191"/>
                  </a:cubicBezTo>
                  <a:cubicBezTo>
                    <a:pt x="2311" y="2429"/>
                    <a:pt x="2144" y="2643"/>
                    <a:pt x="1882" y="2715"/>
                  </a:cubicBezTo>
                  <a:lnTo>
                    <a:pt x="1882" y="2834"/>
                  </a:lnTo>
                  <a:cubicBezTo>
                    <a:pt x="1882" y="2929"/>
                    <a:pt x="1811" y="3001"/>
                    <a:pt x="1715" y="3001"/>
                  </a:cubicBezTo>
                  <a:cubicBezTo>
                    <a:pt x="1620" y="3001"/>
                    <a:pt x="1549" y="2929"/>
                    <a:pt x="1549" y="2834"/>
                  </a:cubicBezTo>
                  <a:lnTo>
                    <a:pt x="1549" y="2739"/>
                  </a:lnTo>
                  <a:cubicBezTo>
                    <a:pt x="1406" y="2739"/>
                    <a:pt x="1310" y="2691"/>
                    <a:pt x="1168" y="2596"/>
                  </a:cubicBezTo>
                  <a:cubicBezTo>
                    <a:pt x="1072" y="2548"/>
                    <a:pt x="1049" y="2429"/>
                    <a:pt x="1120" y="2358"/>
                  </a:cubicBezTo>
                  <a:cubicBezTo>
                    <a:pt x="1151" y="2311"/>
                    <a:pt x="1201" y="2285"/>
                    <a:pt x="1259" y="2285"/>
                  </a:cubicBezTo>
                  <a:cubicBezTo>
                    <a:pt x="1291" y="2285"/>
                    <a:pt x="1324" y="2293"/>
                    <a:pt x="1358" y="2310"/>
                  </a:cubicBezTo>
                  <a:cubicBezTo>
                    <a:pt x="1430" y="2358"/>
                    <a:pt x="1477" y="2381"/>
                    <a:pt x="1549" y="2405"/>
                  </a:cubicBezTo>
                  <a:lnTo>
                    <a:pt x="1549" y="1738"/>
                  </a:lnTo>
                  <a:cubicBezTo>
                    <a:pt x="1453" y="1691"/>
                    <a:pt x="1358" y="1643"/>
                    <a:pt x="1310" y="1596"/>
                  </a:cubicBezTo>
                  <a:cubicBezTo>
                    <a:pt x="1168" y="1500"/>
                    <a:pt x="1120" y="1310"/>
                    <a:pt x="1144" y="1119"/>
                  </a:cubicBezTo>
                  <a:cubicBezTo>
                    <a:pt x="1191" y="905"/>
                    <a:pt x="1334" y="762"/>
                    <a:pt x="1525" y="691"/>
                  </a:cubicBezTo>
                  <a:lnTo>
                    <a:pt x="1549" y="691"/>
                  </a:lnTo>
                  <a:lnTo>
                    <a:pt x="1549" y="595"/>
                  </a:lnTo>
                  <a:cubicBezTo>
                    <a:pt x="1549" y="500"/>
                    <a:pt x="1620" y="429"/>
                    <a:pt x="1715" y="429"/>
                  </a:cubicBezTo>
                  <a:close/>
                  <a:moveTo>
                    <a:pt x="1715" y="0"/>
                  </a:moveTo>
                  <a:cubicBezTo>
                    <a:pt x="763" y="0"/>
                    <a:pt x="1" y="762"/>
                    <a:pt x="1" y="1715"/>
                  </a:cubicBezTo>
                  <a:cubicBezTo>
                    <a:pt x="1" y="2667"/>
                    <a:pt x="763" y="3429"/>
                    <a:pt x="1715" y="3429"/>
                  </a:cubicBezTo>
                  <a:cubicBezTo>
                    <a:pt x="2668" y="3429"/>
                    <a:pt x="3430" y="2667"/>
                    <a:pt x="3430" y="1715"/>
                  </a:cubicBezTo>
                  <a:cubicBezTo>
                    <a:pt x="3430" y="762"/>
                    <a:pt x="2668" y="0"/>
                    <a:pt x="17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 name="Google Shape;1811;p81"/>
          <p:cNvGrpSpPr/>
          <p:nvPr/>
        </p:nvGrpSpPr>
        <p:grpSpPr>
          <a:xfrm>
            <a:off x="4013084" y="2863747"/>
            <a:ext cx="306263" cy="307106"/>
            <a:chOff x="4181549" y="2740038"/>
            <a:chExt cx="253403" cy="254101"/>
          </a:xfrm>
        </p:grpSpPr>
        <p:sp>
          <p:nvSpPr>
            <p:cNvPr id="1812" name="Google Shape;1812;p81"/>
            <p:cNvSpPr/>
            <p:nvPr/>
          </p:nvSpPr>
          <p:spPr>
            <a:xfrm>
              <a:off x="4181549" y="2740038"/>
              <a:ext cx="179333" cy="39506"/>
            </a:xfrm>
            <a:custGeom>
              <a:rect b="b" l="l" r="r" t="t"/>
              <a:pathLst>
                <a:path extrusionOk="0" h="1359" w="6169">
                  <a:moveTo>
                    <a:pt x="929" y="1"/>
                  </a:moveTo>
                  <a:cubicBezTo>
                    <a:pt x="405" y="1"/>
                    <a:pt x="0" y="429"/>
                    <a:pt x="0" y="930"/>
                  </a:cubicBezTo>
                  <a:lnTo>
                    <a:pt x="0" y="1358"/>
                  </a:lnTo>
                  <a:lnTo>
                    <a:pt x="6168" y="1358"/>
                  </a:lnTo>
                  <a:lnTo>
                    <a:pt x="616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81"/>
            <p:cNvSpPr/>
            <p:nvPr/>
          </p:nvSpPr>
          <p:spPr>
            <a:xfrm>
              <a:off x="4375387" y="2740038"/>
              <a:ext cx="59564" cy="39506"/>
            </a:xfrm>
            <a:custGeom>
              <a:rect b="b" l="l" r="r" t="t"/>
              <a:pathLst>
                <a:path extrusionOk="0" h="1359" w="2049">
                  <a:moveTo>
                    <a:pt x="0" y="1"/>
                  </a:moveTo>
                  <a:lnTo>
                    <a:pt x="0" y="1358"/>
                  </a:lnTo>
                  <a:lnTo>
                    <a:pt x="2048" y="1358"/>
                  </a:lnTo>
                  <a:lnTo>
                    <a:pt x="2048" y="930"/>
                  </a:lnTo>
                  <a:cubicBezTo>
                    <a:pt x="2048" y="429"/>
                    <a:pt x="1643" y="1"/>
                    <a:pt x="1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81"/>
            <p:cNvSpPr/>
            <p:nvPr/>
          </p:nvSpPr>
          <p:spPr>
            <a:xfrm>
              <a:off x="4293003" y="2914517"/>
              <a:ext cx="40175" cy="39477"/>
            </a:xfrm>
            <a:custGeom>
              <a:rect b="b" l="l" r="r" t="t"/>
              <a:pathLst>
                <a:path extrusionOk="0" h="1358" w="1382">
                  <a:moveTo>
                    <a:pt x="691" y="0"/>
                  </a:moveTo>
                  <a:cubicBezTo>
                    <a:pt x="310" y="0"/>
                    <a:pt x="0" y="286"/>
                    <a:pt x="0" y="667"/>
                  </a:cubicBezTo>
                  <a:cubicBezTo>
                    <a:pt x="0" y="1048"/>
                    <a:pt x="310" y="1357"/>
                    <a:pt x="691" y="1357"/>
                  </a:cubicBezTo>
                  <a:cubicBezTo>
                    <a:pt x="1072" y="1357"/>
                    <a:pt x="1382" y="1048"/>
                    <a:pt x="1382" y="667"/>
                  </a:cubicBezTo>
                  <a:cubicBezTo>
                    <a:pt x="1382" y="286"/>
                    <a:pt x="1072" y="0"/>
                    <a:pt x="6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81"/>
            <p:cNvSpPr/>
            <p:nvPr/>
          </p:nvSpPr>
          <p:spPr>
            <a:xfrm>
              <a:off x="4218933" y="2914517"/>
              <a:ext cx="15930" cy="12471"/>
            </a:xfrm>
            <a:custGeom>
              <a:rect b="b" l="l" r="r" t="t"/>
              <a:pathLst>
                <a:path extrusionOk="0" h="429" w="548">
                  <a:moveTo>
                    <a:pt x="0" y="0"/>
                  </a:moveTo>
                  <a:lnTo>
                    <a:pt x="0" y="429"/>
                  </a:lnTo>
                  <a:lnTo>
                    <a:pt x="334" y="429"/>
                  </a:lnTo>
                  <a:cubicBezTo>
                    <a:pt x="453" y="429"/>
                    <a:pt x="548" y="333"/>
                    <a:pt x="548" y="214"/>
                  </a:cubicBezTo>
                  <a:cubicBezTo>
                    <a:pt x="548" y="95"/>
                    <a:pt x="453" y="0"/>
                    <a:pt x="3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81"/>
            <p:cNvSpPr/>
            <p:nvPr/>
          </p:nvSpPr>
          <p:spPr>
            <a:xfrm>
              <a:off x="4218933" y="2937337"/>
              <a:ext cx="20087" cy="16657"/>
            </a:xfrm>
            <a:custGeom>
              <a:rect b="b" l="l" r="r" t="t"/>
              <a:pathLst>
                <a:path extrusionOk="0" h="573" w="691">
                  <a:moveTo>
                    <a:pt x="0" y="1"/>
                  </a:moveTo>
                  <a:lnTo>
                    <a:pt x="0" y="572"/>
                  </a:lnTo>
                  <a:lnTo>
                    <a:pt x="405" y="572"/>
                  </a:lnTo>
                  <a:cubicBezTo>
                    <a:pt x="572" y="572"/>
                    <a:pt x="691" y="430"/>
                    <a:pt x="691" y="287"/>
                  </a:cubicBezTo>
                  <a:cubicBezTo>
                    <a:pt x="691" y="120"/>
                    <a:pt x="572" y="1"/>
                    <a:pt x="4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81"/>
            <p:cNvSpPr/>
            <p:nvPr/>
          </p:nvSpPr>
          <p:spPr>
            <a:xfrm>
              <a:off x="4181549" y="2794748"/>
              <a:ext cx="253403" cy="199391"/>
            </a:xfrm>
            <a:custGeom>
              <a:rect b="b" l="l" r="r" t="t"/>
              <a:pathLst>
                <a:path extrusionOk="0" h="6859" w="8717">
                  <a:moveTo>
                    <a:pt x="7097" y="1119"/>
                  </a:moveTo>
                  <a:cubicBezTo>
                    <a:pt x="7240" y="1119"/>
                    <a:pt x="7335" y="1238"/>
                    <a:pt x="7335" y="1381"/>
                  </a:cubicBezTo>
                  <a:lnTo>
                    <a:pt x="7335" y="2739"/>
                  </a:lnTo>
                  <a:cubicBezTo>
                    <a:pt x="7335" y="2882"/>
                    <a:pt x="7240" y="3001"/>
                    <a:pt x="7097" y="3001"/>
                  </a:cubicBezTo>
                  <a:lnTo>
                    <a:pt x="1620" y="3001"/>
                  </a:lnTo>
                  <a:cubicBezTo>
                    <a:pt x="1477" y="3001"/>
                    <a:pt x="1381" y="2882"/>
                    <a:pt x="1381" y="2739"/>
                  </a:cubicBezTo>
                  <a:lnTo>
                    <a:pt x="1381" y="1381"/>
                  </a:lnTo>
                  <a:cubicBezTo>
                    <a:pt x="1381" y="1238"/>
                    <a:pt x="1477" y="1119"/>
                    <a:pt x="1620" y="1119"/>
                  </a:cubicBezTo>
                  <a:close/>
                  <a:moveTo>
                    <a:pt x="1620" y="3763"/>
                  </a:moveTo>
                  <a:cubicBezTo>
                    <a:pt x="1929" y="3763"/>
                    <a:pt x="2167" y="4025"/>
                    <a:pt x="2167" y="4334"/>
                  </a:cubicBezTo>
                  <a:cubicBezTo>
                    <a:pt x="2167" y="4453"/>
                    <a:pt x="2144" y="4573"/>
                    <a:pt x="2072" y="4668"/>
                  </a:cubicBezTo>
                  <a:cubicBezTo>
                    <a:pt x="2215" y="4787"/>
                    <a:pt x="2334" y="4977"/>
                    <a:pt x="2334" y="5192"/>
                  </a:cubicBezTo>
                  <a:cubicBezTo>
                    <a:pt x="2334" y="5525"/>
                    <a:pt x="2048" y="5811"/>
                    <a:pt x="1691" y="5811"/>
                  </a:cubicBezTo>
                  <a:lnTo>
                    <a:pt x="1120" y="5811"/>
                  </a:lnTo>
                  <a:cubicBezTo>
                    <a:pt x="1072" y="5811"/>
                    <a:pt x="1024" y="5787"/>
                    <a:pt x="1000" y="5763"/>
                  </a:cubicBezTo>
                  <a:cubicBezTo>
                    <a:pt x="953" y="5739"/>
                    <a:pt x="953" y="5692"/>
                    <a:pt x="953" y="5644"/>
                  </a:cubicBezTo>
                  <a:lnTo>
                    <a:pt x="953" y="3930"/>
                  </a:lnTo>
                  <a:cubicBezTo>
                    <a:pt x="953" y="3834"/>
                    <a:pt x="1024" y="3763"/>
                    <a:pt x="1120" y="3763"/>
                  </a:cubicBezTo>
                  <a:close/>
                  <a:moveTo>
                    <a:pt x="2787" y="3763"/>
                  </a:moveTo>
                  <a:cubicBezTo>
                    <a:pt x="2882" y="3763"/>
                    <a:pt x="2953" y="3834"/>
                    <a:pt x="2953" y="3930"/>
                  </a:cubicBezTo>
                  <a:lnTo>
                    <a:pt x="2953" y="5477"/>
                  </a:lnTo>
                  <a:lnTo>
                    <a:pt x="3382" y="5477"/>
                  </a:lnTo>
                  <a:cubicBezTo>
                    <a:pt x="3477" y="5477"/>
                    <a:pt x="3549" y="5549"/>
                    <a:pt x="3549" y="5644"/>
                  </a:cubicBezTo>
                  <a:cubicBezTo>
                    <a:pt x="3549" y="5739"/>
                    <a:pt x="3477" y="5811"/>
                    <a:pt x="3382" y="5811"/>
                  </a:cubicBezTo>
                  <a:lnTo>
                    <a:pt x="2763" y="5811"/>
                  </a:lnTo>
                  <a:cubicBezTo>
                    <a:pt x="2667" y="5787"/>
                    <a:pt x="2620" y="5716"/>
                    <a:pt x="2620" y="5644"/>
                  </a:cubicBezTo>
                  <a:lnTo>
                    <a:pt x="2620" y="3930"/>
                  </a:lnTo>
                  <a:cubicBezTo>
                    <a:pt x="2620" y="3834"/>
                    <a:pt x="2691" y="3763"/>
                    <a:pt x="2787" y="3763"/>
                  </a:cubicBezTo>
                  <a:close/>
                  <a:moveTo>
                    <a:pt x="4525" y="3763"/>
                  </a:moveTo>
                  <a:cubicBezTo>
                    <a:pt x="5097" y="3763"/>
                    <a:pt x="5549" y="4239"/>
                    <a:pt x="5549" y="4787"/>
                  </a:cubicBezTo>
                  <a:cubicBezTo>
                    <a:pt x="5549" y="5358"/>
                    <a:pt x="5097" y="5811"/>
                    <a:pt x="4525" y="5811"/>
                  </a:cubicBezTo>
                  <a:cubicBezTo>
                    <a:pt x="3953" y="5811"/>
                    <a:pt x="3501" y="5358"/>
                    <a:pt x="3501" y="4787"/>
                  </a:cubicBezTo>
                  <a:cubicBezTo>
                    <a:pt x="3501" y="4239"/>
                    <a:pt x="3953" y="3763"/>
                    <a:pt x="4525" y="3763"/>
                  </a:cubicBezTo>
                  <a:close/>
                  <a:moveTo>
                    <a:pt x="6859" y="3763"/>
                  </a:moveTo>
                  <a:cubicBezTo>
                    <a:pt x="7073" y="3763"/>
                    <a:pt x="7264" y="3834"/>
                    <a:pt x="7430" y="3953"/>
                  </a:cubicBezTo>
                  <a:cubicBezTo>
                    <a:pt x="7502" y="4001"/>
                    <a:pt x="7526" y="4096"/>
                    <a:pt x="7478" y="4191"/>
                  </a:cubicBezTo>
                  <a:cubicBezTo>
                    <a:pt x="7450" y="4233"/>
                    <a:pt x="7398" y="4258"/>
                    <a:pt x="7346" y="4258"/>
                  </a:cubicBezTo>
                  <a:cubicBezTo>
                    <a:pt x="7308" y="4258"/>
                    <a:pt x="7270" y="4245"/>
                    <a:pt x="7240" y="4215"/>
                  </a:cubicBezTo>
                  <a:cubicBezTo>
                    <a:pt x="7121" y="4144"/>
                    <a:pt x="7002" y="4120"/>
                    <a:pt x="6859" y="4120"/>
                  </a:cubicBezTo>
                  <a:cubicBezTo>
                    <a:pt x="6478" y="4120"/>
                    <a:pt x="6168" y="4406"/>
                    <a:pt x="6168" y="4787"/>
                  </a:cubicBezTo>
                  <a:cubicBezTo>
                    <a:pt x="6168" y="5168"/>
                    <a:pt x="6478" y="5477"/>
                    <a:pt x="6859" y="5477"/>
                  </a:cubicBezTo>
                  <a:cubicBezTo>
                    <a:pt x="7216" y="5477"/>
                    <a:pt x="7359" y="5215"/>
                    <a:pt x="7407" y="4954"/>
                  </a:cubicBezTo>
                  <a:lnTo>
                    <a:pt x="7097" y="4954"/>
                  </a:lnTo>
                  <a:cubicBezTo>
                    <a:pt x="7002" y="4954"/>
                    <a:pt x="6906" y="4882"/>
                    <a:pt x="6906" y="4787"/>
                  </a:cubicBezTo>
                  <a:cubicBezTo>
                    <a:pt x="6906" y="4692"/>
                    <a:pt x="7002" y="4620"/>
                    <a:pt x="7097" y="4620"/>
                  </a:cubicBezTo>
                  <a:lnTo>
                    <a:pt x="7597" y="4620"/>
                  </a:lnTo>
                  <a:cubicBezTo>
                    <a:pt x="7692" y="4620"/>
                    <a:pt x="7764" y="4692"/>
                    <a:pt x="7764" y="4787"/>
                  </a:cubicBezTo>
                  <a:cubicBezTo>
                    <a:pt x="7764" y="5406"/>
                    <a:pt x="7407" y="5811"/>
                    <a:pt x="6859" y="5811"/>
                  </a:cubicBezTo>
                  <a:cubicBezTo>
                    <a:pt x="6287" y="5811"/>
                    <a:pt x="5835" y="5358"/>
                    <a:pt x="5835" y="4787"/>
                  </a:cubicBezTo>
                  <a:cubicBezTo>
                    <a:pt x="5835" y="4215"/>
                    <a:pt x="6287" y="3763"/>
                    <a:pt x="6859" y="3763"/>
                  </a:cubicBezTo>
                  <a:close/>
                  <a:moveTo>
                    <a:pt x="0" y="0"/>
                  </a:moveTo>
                  <a:lnTo>
                    <a:pt x="0" y="5906"/>
                  </a:lnTo>
                  <a:cubicBezTo>
                    <a:pt x="0" y="6430"/>
                    <a:pt x="405" y="6859"/>
                    <a:pt x="929" y="6859"/>
                  </a:cubicBezTo>
                  <a:lnTo>
                    <a:pt x="7788" y="6859"/>
                  </a:lnTo>
                  <a:cubicBezTo>
                    <a:pt x="8311" y="6859"/>
                    <a:pt x="8716" y="6430"/>
                    <a:pt x="8716" y="5906"/>
                  </a:cubicBezTo>
                  <a:lnTo>
                    <a:pt x="871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81"/>
            <p:cNvSpPr/>
            <p:nvPr/>
          </p:nvSpPr>
          <p:spPr>
            <a:xfrm>
              <a:off x="4236229" y="2842510"/>
              <a:ext cx="144013" cy="24244"/>
            </a:xfrm>
            <a:custGeom>
              <a:rect b="b" l="l" r="r" t="t"/>
              <a:pathLst>
                <a:path extrusionOk="0" h="834" w="4954">
                  <a:moveTo>
                    <a:pt x="1" y="0"/>
                  </a:moveTo>
                  <a:lnTo>
                    <a:pt x="1" y="834"/>
                  </a:lnTo>
                  <a:lnTo>
                    <a:pt x="4954" y="834"/>
                  </a:lnTo>
                  <a:lnTo>
                    <a:pt x="495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 name="Google Shape;1819;p81"/>
          <p:cNvGrpSpPr/>
          <p:nvPr/>
        </p:nvGrpSpPr>
        <p:grpSpPr>
          <a:xfrm>
            <a:off x="4767859" y="2862939"/>
            <a:ext cx="309636" cy="308758"/>
            <a:chOff x="4738821" y="2739370"/>
            <a:chExt cx="256194" cy="255467"/>
          </a:xfrm>
        </p:grpSpPr>
        <p:sp>
          <p:nvSpPr>
            <p:cNvPr id="1820" name="Google Shape;1820;p81"/>
            <p:cNvSpPr/>
            <p:nvPr/>
          </p:nvSpPr>
          <p:spPr>
            <a:xfrm>
              <a:off x="4738821" y="2913819"/>
              <a:ext cx="256194" cy="30494"/>
            </a:xfrm>
            <a:custGeom>
              <a:rect b="b" l="l" r="r" t="t"/>
              <a:pathLst>
                <a:path extrusionOk="0" h="1049" w="8813">
                  <a:moveTo>
                    <a:pt x="263" y="0"/>
                  </a:moveTo>
                  <a:cubicBezTo>
                    <a:pt x="120" y="0"/>
                    <a:pt x="1" y="119"/>
                    <a:pt x="1" y="262"/>
                  </a:cubicBezTo>
                  <a:lnTo>
                    <a:pt x="1" y="786"/>
                  </a:lnTo>
                  <a:cubicBezTo>
                    <a:pt x="1" y="929"/>
                    <a:pt x="120" y="1048"/>
                    <a:pt x="263" y="1048"/>
                  </a:cubicBezTo>
                  <a:lnTo>
                    <a:pt x="8550" y="1048"/>
                  </a:lnTo>
                  <a:cubicBezTo>
                    <a:pt x="8693" y="1048"/>
                    <a:pt x="8812" y="929"/>
                    <a:pt x="8812" y="786"/>
                  </a:cubicBezTo>
                  <a:lnTo>
                    <a:pt x="8812" y="262"/>
                  </a:lnTo>
                  <a:cubicBezTo>
                    <a:pt x="8812" y="119"/>
                    <a:pt x="8693" y="0"/>
                    <a:pt x="85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81"/>
            <p:cNvSpPr/>
            <p:nvPr/>
          </p:nvSpPr>
          <p:spPr>
            <a:xfrm>
              <a:off x="4754751" y="2958819"/>
              <a:ext cx="224333" cy="36018"/>
            </a:xfrm>
            <a:custGeom>
              <a:rect b="b" l="l" r="r" t="t"/>
              <a:pathLst>
                <a:path extrusionOk="0" h="1239" w="7717">
                  <a:moveTo>
                    <a:pt x="1" y="0"/>
                  </a:moveTo>
                  <a:lnTo>
                    <a:pt x="1" y="977"/>
                  </a:lnTo>
                  <a:cubicBezTo>
                    <a:pt x="1" y="1119"/>
                    <a:pt x="120" y="1239"/>
                    <a:pt x="263" y="1239"/>
                  </a:cubicBezTo>
                  <a:lnTo>
                    <a:pt x="7478" y="1239"/>
                  </a:lnTo>
                  <a:cubicBezTo>
                    <a:pt x="7621" y="1239"/>
                    <a:pt x="7717" y="1119"/>
                    <a:pt x="7717" y="977"/>
                  </a:cubicBezTo>
                  <a:lnTo>
                    <a:pt x="77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81"/>
            <p:cNvSpPr/>
            <p:nvPr/>
          </p:nvSpPr>
          <p:spPr>
            <a:xfrm>
              <a:off x="4772048" y="2845272"/>
              <a:ext cx="119797" cy="54041"/>
            </a:xfrm>
            <a:custGeom>
              <a:rect b="b" l="l" r="r" t="t"/>
              <a:pathLst>
                <a:path extrusionOk="0" h="1859" w="4121">
                  <a:moveTo>
                    <a:pt x="1168" y="1"/>
                  </a:moveTo>
                  <a:cubicBezTo>
                    <a:pt x="477" y="334"/>
                    <a:pt x="1" y="1025"/>
                    <a:pt x="1" y="1858"/>
                  </a:cubicBezTo>
                  <a:lnTo>
                    <a:pt x="4121" y="1858"/>
                  </a:lnTo>
                  <a:cubicBezTo>
                    <a:pt x="4121" y="1025"/>
                    <a:pt x="3645" y="334"/>
                    <a:pt x="2978" y="1"/>
                  </a:cubicBezTo>
                  <a:cubicBezTo>
                    <a:pt x="2716" y="191"/>
                    <a:pt x="2406" y="310"/>
                    <a:pt x="2073" y="310"/>
                  </a:cubicBezTo>
                  <a:cubicBezTo>
                    <a:pt x="1716" y="310"/>
                    <a:pt x="1406" y="191"/>
                    <a:pt x="11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81"/>
            <p:cNvSpPr/>
            <p:nvPr/>
          </p:nvSpPr>
          <p:spPr>
            <a:xfrm>
              <a:off x="4898066" y="2827975"/>
              <a:ext cx="51250" cy="71338"/>
            </a:xfrm>
            <a:custGeom>
              <a:rect b="b" l="l" r="r" t="t"/>
              <a:pathLst>
                <a:path extrusionOk="0" h="2454" w="1763">
                  <a:moveTo>
                    <a:pt x="643" y="0"/>
                  </a:moveTo>
                  <a:cubicBezTo>
                    <a:pt x="286" y="0"/>
                    <a:pt x="0" y="286"/>
                    <a:pt x="0" y="643"/>
                  </a:cubicBezTo>
                  <a:cubicBezTo>
                    <a:pt x="0" y="1000"/>
                    <a:pt x="286" y="1286"/>
                    <a:pt x="643" y="1286"/>
                  </a:cubicBezTo>
                  <a:cubicBezTo>
                    <a:pt x="738" y="1286"/>
                    <a:pt x="810" y="1262"/>
                    <a:pt x="881" y="1239"/>
                  </a:cubicBezTo>
                  <a:lnTo>
                    <a:pt x="1262" y="1596"/>
                  </a:lnTo>
                  <a:lnTo>
                    <a:pt x="1262" y="2453"/>
                  </a:lnTo>
                  <a:lnTo>
                    <a:pt x="1762" y="2453"/>
                  </a:lnTo>
                  <a:lnTo>
                    <a:pt x="1762" y="1501"/>
                  </a:lnTo>
                  <a:cubicBezTo>
                    <a:pt x="1762" y="1429"/>
                    <a:pt x="1739" y="1358"/>
                    <a:pt x="1691" y="1310"/>
                  </a:cubicBezTo>
                  <a:lnTo>
                    <a:pt x="1239" y="881"/>
                  </a:lnTo>
                  <a:cubicBezTo>
                    <a:pt x="1286" y="810"/>
                    <a:pt x="1286" y="715"/>
                    <a:pt x="1286" y="643"/>
                  </a:cubicBezTo>
                  <a:cubicBezTo>
                    <a:pt x="1286" y="286"/>
                    <a:pt x="1000" y="0"/>
                    <a:pt x="6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81"/>
            <p:cNvSpPr/>
            <p:nvPr/>
          </p:nvSpPr>
          <p:spPr>
            <a:xfrm>
              <a:off x="4771379" y="2739370"/>
              <a:ext cx="121164" cy="99710"/>
            </a:xfrm>
            <a:custGeom>
              <a:rect b="b" l="l" r="r" t="t"/>
              <a:pathLst>
                <a:path extrusionOk="0" h="3430" w="4168">
                  <a:moveTo>
                    <a:pt x="2096" y="0"/>
                  </a:moveTo>
                  <a:cubicBezTo>
                    <a:pt x="953" y="0"/>
                    <a:pt x="0" y="929"/>
                    <a:pt x="0" y="2072"/>
                  </a:cubicBezTo>
                  <a:lnTo>
                    <a:pt x="0" y="2239"/>
                  </a:lnTo>
                  <a:cubicBezTo>
                    <a:pt x="0" y="2381"/>
                    <a:pt x="119" y="2501"/>
                    <a:pt x="262" y="2501"/>
                  </a:cubicBezTo>
                  <a:lnTo>
                    <a:pt x="1119" y="2501"/>
                  </a:lnTo>
                  <a:cubicBezTo>
                    <a:pt x="1143" y="3024"/>
                    <a:pt x="1572" y="3429"/>
                    <a:pt x="2096" y="3429"/>
                  </a:cubicBezTo>
                  <a:cubicBezTo>
                    <a:pt x="2382" y="3429"/>
                    <a:pt x="2644" y="3286"/>
                    <a:pt x="2834" y="3096"/>
                  </a:cubicBezTo>
                  <a:lnTo>
                    <a:pt x="2429" y="3096"/>
                  </a:lnTo>
                  <a:cubicBezTo>
                    <a:pt x="2286" y="3096"/>
                    <a:pt x="2167" y="2977"/>
                    <a:pt x="2167" y="2834"/>
                  </a:cubicBezTo>
                  <a:cubicBezTo>
                    <a:pt x="2167" y="2691"/>
                    <a:pt x="2286" y="2572"/>
                    <a:pt x="2429" y="2572"/>
                  </a:cubicBezTo>
                  <a:lnTo>
                    <a:pt x="3048" y="2572"/>
                  </a:lnTo>
                  <a:cubicBezTo>
                    <a:pt x="3048" y="2548"/>
                    <a:pt x="3048" y="2501"/>
                    <a:pt x="3048" y="2477"/>
                  </a:cubicBezTo>
                  <a:lnTo>
                    <a:pt x="3048" y="2000"/>
                  </a:lnTo>
                  <a:cubicBezTo>
                    <a:pt x="3048" y="1453"/>
                    <a:pt x="2620" y="1024"/>
                    <a:pt x="2096" y="1024"/>
                  </a:cubicBezTo>
                  <a:cubicBezTo>
                    <a:pt x="1548" y="1024"/>
                    <a:pt x="1119" y="1453"/>
                    <a:pt x="1119" y="2000"/>
                  </a:cubicBezTo>
                  <a:lnTo>
                    <a:pt x="524" y="2000"/>
                  </a:lnTo>
                  <a:cubicBezTo>
                    <a:pt x="572" y="1167"/>
                    <a:pt x="1262" y="500"/>
                    <a:pt x="2096" y="500"/>
                  </a:cubicBezTo>
                  <a:cubicBezTo>
                    <a:pt x="2953" y="500"/>
                    <a:pt x="3644" y="1215"/>
                    <a:pt x="3644" y="2072"/>
                  </a:cubicBezTo>
                  <a:lnTo>
                    <a:pt x="3644" y="2572"/>
                  </a:lnTo>
                  <a:lnTo>
                    <a:pt x="3048" y="2572"/>
                  </a:lnTo>
                  <a:cubicBezTo>
                    <a:pt x="3025" y="2762"/>
                    <a:pt x="2953" y="2953"/>
                    <a:pt x="2834" y="3096"/>
                  </a:cubicBezTo>
                  <a:lnTo>
                    <a:pt x="3906" y="3096"/>
                  </a:lnTo>
                  <a:cubicBezTo>
                    <a:pt x="4049" y="3096"/>
                    <a:pt x="4168" y="2977"/>
                    <a:pt x="4168" y="2834"/>
                  </a:cubicBezTo>
                  <a:lnTo>
                    <a:pt x="4168" y="2072"/>
                  </a:lnTo>
                  <a:cubicBezTo>
                    <a:pt x="4168" y="929"/>
                    <a:pt x="3239" y="0"/>
                    <a:pt x="20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 name="Google Shape;1825;p81"/>
          <p:cNvGrpSpPr/>
          <p:nvPr/>
        </p:nvGrpSpPr>
        <p:grpSpPr>
          <a:xfrm>
            <a:off x="5563170" y="2862939"/>
            <a:ext cx="309636" cy="308758"/>
            <a:chOff x="5287807" y="2739370"/>
            <a:chExt cx="256194" cy="255467"/>
          </a:xfrm>
        </p:grpSpPr>
        <p:sp>
          <p:nvSpPr>
            <p:cNvPr id="1826" name="Google Shape;1826;p81"/>
            <p:cNvSpPr/>
            <p:nvPr/>
          </p:nvSpPr>
          <p:spPr>
            <a:xfrm>
              <a:off x="5403419" y="2899953"/>
              <a:ext cx="24971" cy="24971"/>
            </a:xfrm>
            <a:custGeom>
              <a:rect b="b" l="l" r="r" t="t"/>
              <a:pathLst>
                <a:path extrusionOk="0" h="859" w="859">
                  <a:moveTo>
                    <a:pt x="429" y="1"/>
                  </a:moveTo>
                  <a:cubicBezTo>
                    <a:pt x="191" y="1"/>
                    <a:pt x="1" y="191"/>
                    <a:pt x="1" y="430"/>
                  </a:cubicBezTo>
                  <a:cubicBezTo>
                    <a:pt x="1" y="668"/>
                    <a:pt x="191" y="858"/>
                    <a:pt x="429" y="858"/>
                  </a:cubicBezTo>
                  <a:cubicBezTo>
                    <a:pt x="668" y="858"/>
                    <a:pt x="858" y="668"/>
                    <a:pt x="858" y="430"/>
                  </a:cubicBezTo>
                  <a:cubicBezTo>
                    <a:pt x="858" y="191"/>
                    <a:pt x="668" y="1"/>
                    <a:pt x="4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81"/>
            <p:cNvSpPr/>
            <p:nvPr/>
          </p:nvSpPr>
          <p:spPr>
            <a:xfrm>
              <a:off x="5373651" y="2870185"/>
              <a:ext cx="84506" cy="84506"/>
            </a:xfrm>
            <a:custGeom>
              <a:rect b="b" l="l" r="r" t="t"/>
              <a:pathLst>
                <a:path extrusionOk="0" h="2907" w="2907">
                  <a:moveTo>
                    <a:pt x="1453" y="501"/>
                  </a:moveTo>
                  <a:cubicBezTo>
                    <a:pt x="1977" y="501"/>
                    <a:pt x="2406" y="930"/>
                    <a:pt x="2406" y="1454"/>
                  </a:cubicBezTo>
                  <a:cubicBezTo>
                    <a:pt x="2406" y="1978"/>
                    <a:pt x="1977" y="2406"/>
                    <a:pt x="1453" y="2406"/>
                  </a:cubicBezTo>
                  <a:cubicBezTo>
                    <a:pt x="930" y="2406"/>
                    <a:pt x="501" y="1978"/>
                    <a:pt x="501" y="1454"/>
                  </a:cubicBezTo>
                  <a:cubicBezTo>
                    <a:pt x="501" y="930"/>
                    <a:pt x="930" y="501"/>
                    <a:pt x="1453" y="501"/>
                  </a:cubicBezTo>
                  <a:close/>
                  <a:moveTo>
                    <a:pt x="1453" y="1"/>
                  </a:moveTo>
                  <a:cubicBezTo>
                    <a:pt x="644" y="1"/>
                    <a:pt x="1" y="644"/>
                    <a:pt x="1" y="1454"/>
                  </a:cubicBezTo>
                  <a:cubicBezTo>
                    <a:pt x="1" y="2263"/>
                    <a:pt x="644" y="2906"/>
                    <a:pt x="1453" y="2906"/>
                  </a:cubicBezTo>
                  <a:cubicBezTo>
                    <a:pt x="2263" y="2906"/>
                    <a:pt x="2906" y="2263"/>
                    <a:pt x="2906" y="1454"/>
                  </a:cubicBezTo>
                  <a:cubicBezTo>
                    <a:pt x="2906" y="644"/>
                    <a:pt x="2263" y="1"/>
                    <a:pt x="145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81"/>
            <p:cNvSpPr/>
            <p:nvPr/>
          </p:nvSpPr>
          <p:spPr>
            <a:xfrm>
              <a:off x="5287807" y="2830039"/>
              <a:ext cx="256194" cy="164798"/>
            </a:xfrm>
            <a:custGeom>
              <a:rect b="b" l="l" r="r" t="t"/>
              <a:pathLst>
                <a:path extrusionOk="0" h="5669" w="8813">
                  <a:moveTo>
                    <a:pt x="4406" y="858"/>
                  </a:moveTo>
                  <a:cubicBezTo>
                    <a:pt x="5502" y="858"/>
                    <a:pt x="6383" y="1739"/>
                    <a:pt x="6383" y="2835"/>
                  </a:cubicBezTo>
                  <a:cubicBezTo>
                    <a:pt x="6383" y="3930"/>
                    <a:pt x="5502" y="4811"/>
                    <a:pt x="4406" y="4811"/>
                  </a:cubicBezTo>
                  <a:cubicBezTo>
                    <a:pt x="3311" y="4811"/>
                    <a:pt x="2430" y="3930"/>
                    <a:pt x="2430" y="2835"/>
                  </a:cubicBezTo>
                  <a:cubicBezTo>
                    <a:pt x="2430" y="1739"/>
                    <a:pt x="3311" y="858"/>
                    <a:pt x="4406" y="858"/>
                  </a:cubicBezTo>
                  <a:close/>
                  <a:moveTo>
                    <a:pt x="4406" y="1"/>
                  </a:moveTo>
                  <a:cubicBezTo>
                    <a:pt x="3692" y="1"/>
                    <a:pt x="3025" y="144"/>
                    <a:pt x="2406" y="429"/>
                  </a:cubicBezTo>
                  <a:cubicBezTo>
                    <a:pt x="1930" y="667"/>
                    <a:pt x="1477" y="977"/>
                    <a:pt x="1049" y="1358"/>
                  </a:cubicBezTo>
                  <a:cubicBezTo>
                    <a:pt x="358" y="2025"/>
                    <a:pt x="48" y="2692"/>
                    <a:pt x="25" y="2739"/>
                  </a:cubicBezTo>
                  <a:cubicBezTo>
                    <a:pt x="1" y="2787"/>
                    <a:pt x="1" y="2882"/>
                    <a:pt x="25" y="2954"/>
                  </a:cubicBezTo>
                  <a:cubicBezTo>
                    <a:pt x="48" y="2977"/>
                    <a:pt x="358" y="3644"/>
                    <a:pt x="1049" y="4311"/>
                  </a:cubicBezTo>
                  <a:cubicBezTo>
                    <a:pt x="1477" y="4716"/>
                    <a:pt x="1930" y="5026"/>
                    <a:pt x="2406" y="5240"/>
                  </a:cubicBezTo>
                  <a:cubicBezTo>
                    <a:pt x="3025" y="5526"/>
                    <a:pt x="3692" y="5669"/>
                    <a:pt x="4406" y="5669"/>
                  </a:cubicBezTo>
                  <a:cubicBezTo>
                    <a:pt x="5121" y="5669"/>
                    <a:pt x="5788" y="5526"/>
                    <a:pt x="6407" y="5240"/>
                  </a:cubicBezTo>
                  <a:cubicBezTo>
                    <a:pt x="6883" y="5026"/>
                    <a:pt x="7336" y="4716"/>
                    <a:pt x="7764" y="4311"/>
                  </a:cubicBezTo>
                  <a:cubicBezTo>
                    <a:pt x="8455" y="3644"/>
                    <a:pt x="8765" y="2977"/>
                    <a:pt x="8788" y="2954"/>
                  </a:cubicBezTo>
                  <a:cubicBezTo>
                    <a:pt x="8812" y="2882"/>
                    <a:pt x="8812" y="2787"/>
                    <a:pt x="8788" y="2739"/>
                  </a:cubicBezTo>
                  <a:cubicBezTo>
                    <a:pt x="8765" y="2692"/>
                    <a:pt x="8360" y="1834"/>
                    <a:pt x="7479" y="1096"/>
                  </a:cubicBezTo>
                  <a:cubicBezTo>
                    <a:pt x="7288" y="1144"/>
                    <a:pt x="7097" y="1168"/>
                    <a:pt x="6907" y="1168"/>
                  </a:cubicBezTo>
                  <a:cubicBezTo>
                    <a:pt x="6050" y="1168"/>
                    <a:pt x="5288" y="715"/>
                    <a:pt x="4859" y="24"/>
                  </a:cubicBezTo>
                  <a:cubicBezTo>
                    <a:pt x="4716" y="1"/>
                    <a:pt x="4573" y="1"/>
                    <a:pt x="44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81"/>
            <p:cNvSpPr/>
            <p:nvPr/>
          </p:nvSpPr>
          <p:spPr>
            <a:xfrm>
              <a:off x="5433884" y="2739370"/>
              <a:ext cx="110117" cy="110088"/>
            </a:xfrm>
            <a:custGeom>
              <a:rect b="b" l="l" r="r" t="t"/>
              <a:pathLst>
                <a:path extrusionOk="0" h="3787" w="3788">
                  <a:moveTo>
                    <a:pt x="1858" y="762"/>
                  </a:moveTo>
                  <a:cubicBezTo>
                    <a:pt x="2239" y="762"/>
                    <a:pt x="2549" y="1072"/>
                    <a:pt x="2549" y="1453"/>
                  </a:cubicBezTo>
                  <a:cubicBezTo>
                    <a:pt x="2549" y="1500"/>
                    <a:pt x="2525" y="1548"/>
                    <a:pt x="2525" y="1572"/>
                  </a:cubicBezTo>
                  <a:cubicBezTo>
                    <a:pt x="2501" y="1715"/>
                    <a:pt x="2406" y="1881"/>
                    <a:pt x="2311" y="2048"/>
                  </a:cubicBezTo>
                  <a:cubicBezTo>
                    <a:pt x="2168" y="2215"/>
                    <a:pt x="2072" y="2381"/>
                    <a:pt x="1977" y="2477"/>
                  </a:cubicBezTo>
                  <a:lnTo>
                    <a:pt x="2358" y="2477"/>
                  </a:lnTo>
                  <a:cubicBezTo>
                    <a:pt x="2501" y="2477"/>
                    <a:pt x="2620" y="2596"/>
                    <a:pt x="2620" y="2739"/>
                  </a:cubicBezTo>
                  <a:cubicBezTo>
                    <a:pt x="2620" y="2882"/>
                    <a:pt x="2501" y="3001"/>
                    <a:pt x="2358" y="3001"/>
                  </a:cubicBezTo>
                  <a:cubicBezTo>
                    <a:pt x="2215" y="3001"/>
                    <a:pt x="2001" y="3007"/>
                    <a:pt x="1811" y="3007"/>
                  </a:cubicBezTo>
                  <a:cubicBezTo>
                    <a:pt x="1620" y="3007"/>
                    <a:pt x="1453" y="3001"/>
                    <a:pt x="1406" y="2977"/>
                  </a:cubicBezTo>
                  <a:cubicBezTo>
                    <a:pt x="1334" y="2953"/>
                    <a:pt x="1263" y="2882"/>
                    <a:pt x="1239" y="2810"/>
                  </a:cubicBezTo>
                  <a:cubicBezTo>
                    <a:pt x="1191" y="2667"/>
                    <a:pt x="1263" y="2572"/>
                    <a:pt x="1382" y="2429"/>
                  </a:cubicBezTo>
                  <a:cubicBezTo>
                    <a:pt x="1453" y="2334"/>
                    <a:pt x="1620" y="2119"/>
                    <a:pt x="1882" y="1738"/>
                  </a:cubicBezTo>
                  <a:cubicBezTo>
                    <a:pt x="1977" y="1619"/>
                    <a:pt x="2001" y="1524"/>
                    <a:pt x="2025" y="1476"/>
                  </a:cubicBezTo>
                  <a:lnTo>
                    <a:pt x="2025" y="1453"/>
                  </a:lnTo>
                  <a:cubicBezTo>
                    <a:pt x="2025" y="1357"/>
                    <a:pt x="1930" y="1286"/>
                    <a:pt x="1858" y="1286"/>
                  </a:cubicBezTo>
                  <a:cubicBezTo>
                    <a:pt x="1763" y="1286"/>
                    <a:pt x="1691" y="1334"/>
                    <a:pt x="1691" y="1429"/>
                  </a:cubicBezTo>
                  <a:cubicBezTo>
                    <a:pt x="1650" y="1554"/>
                    <a:pt x="1554" y="1624"/>
                    <a:pt x="1435" y="1624"/>
                  </a:cubicBezTo>
                  <a:cubicBezTo>
                    <a:pt x="1418" y="1624"/>
                    <a:pt x="1400" y="1622"/>
                    <a:pt x="1382" y="1619"/>
                  </a:cubicBezTo>
                  <a:cubicBezTo>
                    <a:pt x="1239" y="1596"/>
                    <a:pt x="1144" y="1453"/>
                    <a:pt x="1168" y="1334"/>
                  </a:cubicBezTo>
                  <a:cubicBezTo>
                    <a:pt x="1239" y="1000"/>
                    <a:pt x="1525" y="762"/>
                    <a:pt x="1858" y="762"/>
                  </a:cubicBezTo>
                  <a:close/>
                  <a:moveTo>
                    <a:pt x="1882" y="0"/>
                  </a:moveTo>
                  <a:cubicBezTo>
                    <a:pt x="858" y="0"/>
                    <a:pt x="1" y="834"/>
                    <a:pt x="1" y="1881"/>
                  </a:cubicBezTo>
                  <a:cubicBezTo>
                    <a:pt x="1" y="2929"/>
                    <a:pt x="858" y="3786"/>
                    <a:pt x="1882" y="3786"/>
                  </a:cubicBezTo>
                  <a:cubicBezTo>
                    <a:pt x="2930" y="3786"/>
                    <a:pt x="3787" y="2929"/>
                    <a:pt x="3787" y="1881"/>
                  </a:cubicBezTo>
                  <a:cubicBezTo>
                    <a:pt x="3787" y="834"/>
                    <a:pt x="2930" y="0"/>
                    <a:pt x="1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 name="Google Shape;1830;p81"/>
          <p:cNvGrpSpPr/>
          <p:nvPr/>
        </p:nvGrpSpPr>
        <p:grpSpPr>
          <a:xfrm>
            <a:off x="6339696" y="2862939"/>
            <a:ext cx="307950" cy="308758"/>
            <a:chOff x="5867260" y="2739370"/>
            <a:chExt cx="254799" cy="255467"/>
          </a:xfrm>
        </p:grpSpPr>
        <p:sp>
          <p:nvSpPr>
            <p:cNvPr id="1831" name="Google Shape;1831;p81"/>
            <p:cNvSpPr/>
            <p:nvPr/>
          </p:nvSpPr>
          <p:spPr>
            <a:xfrm>
              <a:off x="5867260" y="2739370"/>
              <a:ext cx="180031" cy="40175"/>
            </a:xfrm>
            <a:custGeom>
              <a:rect b="b" l="l" r="r" t="t"/>
              <a:pathLst>
                <a:path extrusionOk="0" h="1382" w="6193">
                  <a:moveTo>
                    <a:pt x="929" y="0"/>
                  </a:moveTo>
                  <a:cubicBezTo>
                    <a:pt x="405" y="0"/>
                    <a:pt x="0" y="429"/>
                    <a:pt x="0" y="953"/>
                  </a:cubicBezTo>
                  <a:lnTo>
                    <a:pt x="0" y="1381"/>
                  </a:lnTo>
                  <a:lnTo>
                    <a:pt x="6192" y="1381"/>
                  </a:lnTo>
                  <a:lnTo>
                    <a:pt x="61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81"/>
            <p:cNvSpPr/>
            <p:nvPr/>
          </p:nvSpPr>
          <p:spPr>
            <a:xfrm>
              <a:off x="6062494" y="2739370"/>
              <a:ext cx="59564" cy="40175"/>
            </a:xfrm>
            <a:custGeom>
              <a:rect b="b" l="l" r="r" t="t"/>
              <a:pathLst>
                <a:path extrusionOk="0" h="1382" w="2049">
                  <a:moveTo>
                    <a:pt x="0" y="0"/>
                  </a:moveTo>
                  <a:lnTo>
                    <a:pt x="0" y="1381"/>
                  </a:lnTo>
                  <a:lnTo>
                    <a:pt x="2048" y="1381"/>
                  </a:lnTo>
                  <a:lnTo>
                    <a:pt x="2048" y="953"/>
                  </a:lnTo>
                  <a:cubicBezTo>
                    <a:pt x="2048" y="429"/>
                    <a:pt x="1620" y="0"/>
                    <a:pt x="11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81"/>
            <p:cNvSpPr/>
            <p:nvPr/>
          </p:nvSpPr>
          <p:spPr>
            <a:xfrm>
              <a:off x="5962115" y="2825184"/>
              <a:ext cx="114943" cy="45029"/>
            </a:xfrm>
            <a:custGeom>
              <a:rect b="b" l="l" r="r" t="t"/>
              <a:pathLst>
                <a:path extrusionOk="0" h="1549" w="3954">
                  <a:moveTo>
                    <a:pt x="0" y="1"/>
                  </a:moveTo>
                  <a:lnTo>
                    <a:pt x="0" y="1549"/>
                  </a:lnTo>
                  <a:lnTo>
                    <a:pt x="953" y="1549"/>
                  </a:lnTo>
                  <a:cubicBezTo>
                    <a:pt x="953" y="977"/>
                    <a:pt x="1405" y="525"/>
                    <a:pt x="1977" y="525"/>
                  </a:cubicBezTo>
                  <a:cubicBezTo>
                    <a:pt x="2548" y="525"/>
                    <a:pt x="3001" y="977"/>
                    <a:pt x="3001" y="1549"/>
                  </a:cubicBezTo>
                  <a:lnTo>
                    <a:pt x="3953" y="1549"/>
                  </a:lnTo>
                  <a:lnTo>
                    <a:pt x="395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81"/>
            <p:cNvSpPr/>
            <p:nvPr/>
          </p:nvSpPr>
          <p:spPr>
            <a:xfrm>
              <a:off x="5974557" y="2854981"/>
              <a:ext cx="108024" cy="139856"/>
            </a:xfrm>
            <a:custGeom>
              <a:rect b="b" l="l" r="r" t="t"/>
              <a:pathLst>
                <a:path extrusionOk="0" h="4811" w="3716">
                  <a:moveTo>
                    <a:pt x="1549" y="0"/>
                  </a:moveTo>
                  <a:cubicBezTo>
                    <a:pt x="1263" y="0"/>
                    <a:pt x="1025" y="238"/>
                    <a:pt x="1025" y="524"/>
                  </a:cubicBezTo>
                  <a:lnTo>
                    <a:pt x="1025" y="2834"/>
                  </a:lnTo>
                  <a:cubicBezTo>
                    <a:pt x="1025" y="2977"/>
                    <a:pt x="930" y="3096"/>
                    <a:pt x="787" y="3096"/>
                  </a:cubicBezTo>
                  <a:cubicBezTo>
                    <a:pt x="644" y="3096"/>
                    <a:pt x="525" y="2977"/>
                    <a:pt x="525" y="2834"/>
                  </a:cubicBezTo>
                  <a:lnTo>
                    <a:pt x="525" y="2643"/>
                  </a:lnTo>
                  <a:lnTo>
                    <a:pt x="239" y="2977"/>
                  </a:lnTo>
                  <a:cubicBezTo>
                    <a:pt x="1" y="3239"/>
                    <a:pt x="1" y="3620"/>
                    <a:pt x="239" y="3882"/>
                  </a:cubicBezTo>
                  <a:lnTo>
                    <a:pt x="1025" y="4811"/>
                  </a:lnTo>
                  <a:lnTo>
                    <a:pt x="3263" y="4811"/>
                  </a:lnTo>
                  <a:lnTo>
                    <a:pt x="3668" y="3191"/>
                  </a:lnTo>
                  <a:cubicBezTo>
                    <a:pt x="3716" y="2953"/>
                    <a:pt x="3597" y="2691"/>
                    <a:pt x="3335" y="2596"/>
                  </a:cubicBezTo>
                  <a:lnTo>
                    <a:pt x="2073" y="2119"/>
                  </a:lnTo>
                  <a:lnTo>
                    <a:pt x="2073" y="524"/>
                  </a:lnTo>
                  <a:cubicBezTo>
                    <a:pt x="2073" y="238"/>
                    <a:pt x="1834" y="0"/>
                    <a:pt x="15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81"/>
            <p:cNvSpPr/>
            <p:nvPr/>
          </p:nvSpPr>
          <p:spPr>
            <a:xfrm>
              <a:off x="5908801" y="2828673"/>
              <a:ext cx="2093" cy="8314"/>
            </a:xfrm>
            <a:custGeom>
              <a:rect b="b" l="l" r="r" t="t"/>
              <a:pathLst>
                <a:path extrusionOk="0" h="286" w="72">
                  <a:moveTo>
                    <a:pt x="72" y="0"/>
                  </a:moveTo>
                  <a:cubicBezTo>
                    <a:pt x="24" y="48"/>
                    <a:pt x="24" y="95"/>
                    <a:pt x="0" y="119"/>
                  </a:cubicBezTo>
                  <a:cubicBezTo>
                    <a:pt x="0" y="191"/>
                    <a:pt x="0" y="238"/>
                    <a:pt x="48" y="286"/>
                  </a:cubicBezTo>
                  <a:lnTo>
                    <a:pt x="72" y="286"/>
                  </a:lnTo>
                  <a:lnTo>
                    <a:pt x="7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81"/>
            <p:cNvSpPr/>
            <p:nvPr/>
          </p:nvSpPr>
          <p:spPr>
            <a:xfrm>
              <a:off x="5920574" y="2852191"/>
              <a:ext cx="4186" cy="13895"/>
            </a:xfrm>
            <a:custGeom>
              <a:rect b="b" l="l" r="r" t="t"/>
              <a:pathLst>
                <a:path extrusionOk="0" h="478" w="144">
                  <a:moveTo>
                    <a:pt x="0" y="1"/>
                  </a:moveTo>
                  <a:lnTo>
                    <a:pt x="0" y="477"/>
                  </a:lnTo>
                  <a:cubicBezTo>
                    <a:pt x="72" y="429"/>
                    <a:pt x="119" y="358"/>
                    <a:pt x="143" y="263"/>
                  </a:cubicBezTo>
                  <a:cubicBezTo>
                    <a:pt x="143" y="215"/>
                    <a:pt x="143" y="72"/>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81"/>
            <p:cNvSpPr/>
            <p:nvPr/>
          </p:nvSpPr>
          <p:spPr>
            <a:xfrm>
              <a:off x="5867260" y="2794051"/>
              <a:ext cx="254799" cy="180699"/>
            </a:xfrm>
            <a:custGeom>
              <a:rect b="b" l="l" r="r" t="t"/>
              <a:pathLst>
                <a:path extrusionOk="0" h="6216" w="8765">
                  <a:moveTo>
                    <a:pt x="1668" y="548"/>
                  </a:moveTo>
                  <a:cubicBezTo>
                    <a:pt x="1763" y="548"/>
                    <a:pt x="1834" y="643"/>
                    <a:pt x="1834" y="739"/>
                  </a:cubicBezTo>
                  <a:lnTo>
                    <a:pt x="1834" y="810"/>
                  </a:lnTo>
                  <a:cubicBezTo>
                    <a:pt x="1977" y="834"/>
                    <a:pt x="2072" y="905"/>
                    <a:pt x="2144" y="953"/>
                  </a:cubicBezTo>
                  <a:cubicBezTo>
                    <a:pt x="2168" y="977"/>
                    <a:pt x="2191" y="1024"/>
                    <a:pt x="2191" y="1072"/>
                  </a:cubicBezTo>
                  <a:cubicBezTo>
                    <a:pt x="2191" y="1167"/>
                    <a:pt x="2120" y="1262"/>
                    <a:pt x="2025" y="1262"/>
                  </a:cubicBezTo>
                  <a:cubicBezTo>
                    <a:pt x="1977" y="1262"/>
                    <a:pt x="1929" y="1239"/>
                    <a:pt x="1906" y="1215"/>
                  </a:cubicBezTo>
                  <a:cubicBezTo>
                    <a:pt x="1906" y="1215"/>
                    <a:pt x="1882" y="1191"/>
                    <a:pt x="1834" y="1167"/>
                  </a:cubicBezTo>
                  <a:lnTo>
                    <a:pt x="1834" y="1644"/>
                  </a:lnTo>
                  <a:cubicBezTo>
                    <a:pt x="1858" y="1644"/>
                    <a:pt x="1882" y="1667"/>
                    <a:pt x="1906" y="1667"/>
                  </a:cubicBezTo>
                  <a:cubicBezTo>
                    <a:pt x="2191" y="1763"/>
                    <a:pt x="2358" y="2048"/>
                    <a:pt x="2311" y="2334"/>
                  </a:cubicBezTo>
                  <a:cubicBezTo>
                    <a:pt x="2263" y="2548"/>
                    <a:pt x="2096" y="2787"/>
                    <a:pt x="1834" y="2858"/>
                  </a:cubicBezTo>
                  <a:lnTo>
                    <a:pt x="1834" y="2953"/>
                  </a:lnTo>
                  <a:cubicBezTo>
                    <a:pt x="1834" y="3049"/>
                    <a:pt x="1763" y="3120"/>
                    <a:pt x="1668" y="3120"/>
                  </a:cubicBezTo>
                  <a:cubicBezTo>
                    <a:pt x="1572" y="3120"/>
                    <a:pt x="1501" y="3049"/>
                    <a:pt x="1501" y="2953"/>
                  </a:cubicBezTo>
                  <a:lnTo>
                    <a:pt x="1501" y="2882"/>
                  </a:lnTo>
                  <a:cubicBezTo>
                    <a:pt x="1358" y="2858"/>
                    <a:pt x="1263" y="2810"/>
                    <a:pt x="1120" y="2715"/>
                  </a:cubicBezTo>
                  <a:cubicBezTo>
                    <a:pt x="1048" y="2668"/>
                    <a:pt x="1025" y="2572"/>
                    <a:pt x="1072" y="2477"/>
                  </a:cubicBezTo>
                  <a:cubicBezTo>
                    <a:pt x="1103" y="2431"/>
                    <a:pt x="1154" y="2405"/>
                    <a:pt x="1211" y="2405"/>
                  </a:cubicBezTo>
                  <a:cubicBezTo>
                    <a:pt x="1243" y="2405"/>
                    <a:pt x="1277" y="2413"/>
                    <a:pt x="1310" y="2429"/>
                  </a:cubicBezTo>
                  <a:cubicBezTo>
                    <a:pt x="1382" y="2501"/>
                    <a:pt x="1429" y="2525"/>
                    <a:pt x="1501" y="2525"/>
                  </a:cubicBezTo>
                  <a:lnTo>
                    <a:pt x="1501" y="1882"/>
                  </a:lnTo>
                  <a:cubicBezTo>
                    <a:pt x="1406" y="1834"/>
                    <a:pt x="1334" y="1786"/>
                    <a:pt x="1263" y="1739"/>
                  </a:cubicBezTo>
                  <a:cubicBezTo>
                    <a:pt x="1120" y="1620"/>
                    <a:pt x="1072" y="1453"/>
                    <a:pt x="1096" y="1262"/>
                  </a:cubicBezTo>
                  <a:cubicBezTo>
                    <a:pt x="1144" y="1048"/>
                    <a:pt x="1286" y="881"/>
                    <a:pt x="1477" y="834"/>
                  </a:cubicBezTo>
                  <a:cubicBezTo>
                    <a:pt x="1477" y="834"/>
                    <a:pt x="1501" y="834"/>
                    <a:pt x="1501" y="810"/>
                  </a:cubicBezTo>
                  <a:lnTo>
                    <a:pt x="1501" y="739"/>
                  </a:lnTo>
                  <a:cubicBezTo>
                    <a:pt x="1501" y="643"/>
                    <a:pt x="1572" y="548"/>
                    <a:pt x="1668" y="548"/>
                  </a:cubicBezTo>
                  <a:close/>
                  <a:moveTo>
                    <a:pt x="2834" y="3644"/>
                  </a:moveTo>
                  <a:cubicBezTo>
                    <a:pt x="2977" y="3644"/>
                    <a:pt x="3096" y="3763"/>
                    <a:pt x="3096" y="3906"/>
                  </a:cubicBezTo>
                  <a:cubicBezTo>
                    <a:pt x="3096" y="4049"/>
                    <a:pt x="2977" y="4168"/>
                    <a:pt x="2834" y="4168"/>
                  </a:cubicBezTo>
                  <a:lnTo>
                    <a:pt x="1286" y="4168"/>
                  </a:lnTo>
                  <a:cubicBezTo>
                    <a:pt x="1144" y="4168"/>
                    <a:pt x="1048" y="4049"/>
                    <a:pt x="1048" y="3906"/>
                  </a:cubicBezTo>
                  <a:cubicBezTo>
                    <a:pt x="1048" y="3763"/>
                    <a:pt x="1144" y="3644"/>
                    <a:pt x="1286" y="3644"/>
                  </a:cubicBezTo>
                  <a:close/>
                  <a:moveTo>
                    <a:pt x="2834" y="4668"/>
                  </a:moveTo>
                  <a:cubicBezTo>
                    <a:pt x="2977" y="4668"/>
                    <a:pt x="3096" y="4787"/>
                    <a:pt x="3096" y="4930"/>
                  </a:cubicBezTo>
                  <a:cubicBezTo>
                    <a:pt x="3096" y="5073"/>
                    <a:pt x="2977" y="5192"/>
                    <a:pt x="2834" y="5192"/>
                  </a:cubicBezTo>
                  <a:lnTo>
                    <a:pt x="1286" y="5192"/>
                  </a:lnTo>
                  <a:cubicBezTo>
                    <a:pt x="1144" y="5192"/>
                    <a:pt x="1048" y="5073"/>
                    <a:pt x="1048" y="4930"/>
                  </a:cubicBezTo>
                  <a:cubicBezTo>
                    <a:pt x="1048" y="4787"/>
                    <a:pt x="1144" y="4668"/>
                    <a:pt x="1286" y="4668"/>
                  </a:cubicBezTo>
                  <a:close/>
                  <a:moveTo>
                    <a:pt x="0" y="0"/>
                  </a:moveTo>
                  <a:lnTo>
                    <a:pt x="0" y="5263"/>
                  </a:lnTo>
                  <a:cubicBezTo>
                    <a:pt x="0" y="5787"/>
                    <a:pt x="405" y="6216"/>
                    <a:pt x="929" y="6216"/>
                  </a:cubicBezTo>
                  <a:lnTo>
                    <a:pt x="3454" y="6216"/>
                  </a:lnTo>
                  <a:cubicBezTo>
                    <a:pt x="3144" y="5763"/>
                    <a:pt x="3168" y="5144"/>
                    <a:pt x="3525" y="4739"/>
                  </a:cubicBezTo>
                  <a:lnTo>
                    <a:pt x="4216" y="3954"/>
                  </a:lnTo>
                  <a:lnTo>
                    <a:pt x="4216" y="3120"/>
                  </a:lnTo>
                  <a:lnTo>
                    <a:pt x="3001" y="3120"/>
                  </a:lnTo>
                  <a:cubicBezTo>
                    <a:pt x="2858" y="3120"/>
                    <a:pt x="2763" y="3025"/>
                    <a:pt x="2763" y="2882"/>
                  </a:cubicBezTo>
                  <a:lnTo>
                    <a:pt x="2763" y="810"/>
                  </a:lnTo>
                  <a:cubicBezTo>
                    <a:pt x="2763" y="667"/>
                    <a:pt x="2858" y="548"/>
                    <a:pt x="3001" y="548"/>
                  </a:cubicBezTo>
                  <a:lnTo>
                    <a:pt x="7478" y="548"/>
                  </a:lnTo>
                  <a:cubicBezTo>
                    <a:pt x="7597" y="548"/>
                    <a:pt x="7716" y="667"/>
                    <a:pt x="7716" y="810"/>
                  </a:cubicBezTo>
                  <a:lnTo>
                    <a:pt x="7716" y="2882"/>
                  </a:lnTo>
                  <a:cubicBezTo>
                    <a:pt x="7716" y="3025"/>
                    <a:pt x="7597" y="3120"/>
                    <a:pt x="7478" y="3120"/>
                  </a:cubicBezTo>
                  <a:lnTo>
                    <a:pt x="6264" y="3120"/>
                  </a:lnTo>
                  <a:lnTo>
                    <a:pt x="6264" y="3858"/>
                  </a:lnTo>
                  <a:lnTo>
                    <a:pt x="7192" y="4192"/>
                  </a:lnTo>
                  <a:cubicBezTo>
                    <a:pt x="7693" y="4382"/>
                    <a:pt x="7978" y="4906"/>
                    <a:pt x="7859" y="5430"/>
                  </a:cubicBezTo>
                  <a:lnTo>
                    <a:pt x="7645" y="6216"/>
                  </a:lnTo>
                  <a:lnTo>
                    <a:pt x="7835" y="6216"/>
                  </a:lnTo>
                  <a:cubicBezTo>
                    <a:pt x="8336" y="6216"/>
                    <a:pt x="8764" y="5787"/>
                    <a:pt x="8764" y="5263"/>
                  </a:cubicBezTo>
                  <a:lnTo>
                    <a:pt x="876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 name="Google Shape;1838;p81"/>
          <p:cNvGrpSpPr/>
          <p:nvPr/>
        </p:nvGrpSpPr>
        <p:grpSpPr>
          <a:xfrm>
            <a:off x="7092913" y="2868771"/>
            <a:ext cx="297901" cy="297058"/>
            <a:chOff x="6412090" y="2744195"/>
            <a:chExt cx="246485" cy="245787"/>
          </a:xfrm>
        </p:grpSpPr>
        <p:sp>
          <p:nvSpPr>
            <p:cNvPr id="1839" name="Google Shape;1839;p81"/>
            <p:cNvSpPr/>
            <p:nvPr/>
          </p:nvSpPr>
          <p:spPr>
            <a:xfrm>
              <a:off x="6412090" y="2744195"/>
              <a:ext cx="174478" cy="38111"/>
            </a:xfrm>
            <a:custGeom>
              <a:rect b="b" l="l" r="r" t="t"/>
              <a:pathLst>
                <a:path extrusionOk="0" h="1311" w="6002">
                  <a:moveTo>
                    <a:pt x="929" y="1"/>
                  </a:moveTo>
                  <a:cubicBezTo>
                    <a:pt x="405" y="1"/>
                    <a:pt x="0" y="406"/>
                    <a:pt x="0" y="906"/>
                  </a:cubicBezTo>
                  <a:lnTo>
                    <a:pt x="0" y="1310"/>
                  </a:lnTo>
                  <a:lnTo>
                    <a:pt x="6002" y="1310"/>
                  </a:lnTo>
                  <a:lnTo>
                    <a:pt x="600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81"/>
            <p:cNvSpPr/>
            <p:nvPr/>
          </p:nvSpPr>
          <p:spPr>
            <a:xfrm>
              <a:off x="6601074" y="2744195"/>
              <a:ext cx="57500" cy="38111"/>
            </a:xfrm>
            <a:custGeom>
              <a:rect b="b" l="l" r="r" t="t"/>
              <a:pathLst>
                <a:path extrusionOk="0" h="1311" w="1978">
                  <a:moveTo>
                    <a:pt x="1" y="1"/>
                  </a:moveTo>
                  <a:lnTo>
                    <a:pt x="1" y="1310"/>
                  </a:lnTo>
                  <a:lnTo>
                    <a:pt x="1977" y="1310"/>
                  </a:lnTo>
                  <a:lnTo>
                    <a:pt x="1977" y="906"/>
                  </a:lnTo>
                  <a:cubicBezTo>
                    <a:pt x="1977" y="406"/>
                    <a:pt x="1573" y="1"/>
                    <a:pt x="10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81"/>
            <p:cNvSpPr/>
            <p:nvPr/>
          </p:nvSpPr>
          <p:spPr>
            <a:xfrm>
              <a:off x="6412090" y="2796812"/>
              <a:ext cx="246485" cy="193170"/>
            </a:xfrm>
            <a:custGeom>
              <a:rect b="b" l="l" r="r" t="t"/>
              <a:pathLst>
                <a:path extrusionOk="0" h="6645" w="8479">
                  <a:moveTo>
                    <a:pt x="4239" y="1382"/>
                  </a:moveTo>
                  <a:cubicBezTo>
                    <a:pt x="4382" y="1382"/>
                    <a:pt x="4501" y="1501"/>
                    <a:pt x="4501" y="1620"/>
                  </a:cubicBezTo>
                  <a:lnTo>
                    <a:pt x="4501" y="2763"/>
                  </a:lnTo>
                  <a:cubicBezTo>
                    <a:pt x="4501" y="2906"/>
                    <a:pt x="4382" y="3001"/>
                    <a:pt x="4239" y="3001"/>
                  </a:cubicBezTo>
                  <a:cubicBezTo>
                    <a:pt x="4097" y="3001"/>
                    <a:pt x="4001" y="2906"/>
                    <a:pt x="4001" y="2763"/>
                  </a:cubicBezTo>
                  <a:lnTo>
                    <a:pt x="4001" y="1620"/>
                  </a:lnTo>
                  <a:cubicBezTo>
                    <a:pt x="4001" y="1501"/>
                    <a:pt x="4097" y="1382"/>
                    <a:pt x="4239" y="1382"/>
                  </a:cubicBezTo>
                  <a:close/>
                  <a:moveTo>
                    <a:pt x="3061" y="1334"/>
                  </a:moveTo>
                  <a:cubicBezTo>
                    <a:pt x="3126" y="1334"/>
                    <a:pt x="3192" y="1358"/>
                    <a:pt x="3239" y="1406"/>
                  </a:cubicBezTo>
                  <a:cubicBezTo>
                    <a:pt x="3335" y="1501"/>
                    <a:pt x="3335" y="1668"/>
                    <a:pt x="3239" y="1763"/>
                  </a:cubicBezTo>
                  <a:lnTo>
                    <a:pt x="1834" y="3168"/>
                  </a:lnTo>
                  <a:cubicBezTo>
                    <a:pt x="1787" y="3216"/>
                    <a:pt x="1721" y="3239"/>
                    <a:pt x="1656" y="3239"/>
                  </a:cubicBezTo>
                  <a:cubicBezTo>
                    <a:pt x="1590" y="3239"/>
                    <a:pt x="1525" y="3216"/>
                    <a:pt x="1477" y="3168"/>
                  </a:cubicBezTo>
                  <a:lnTo>
                    <a:pt x="786" y="2477"/>
                  </a:lnTo>
                  <a:cubicBezTo>
                    <a:pt x="691" y="2382"/>
                    <a:pt x="691" y="2215"/>
                    <a:pt x="786" y="2120"/>
                  </a:cubicBezTo>
                  <a:cubicBezTo>
                    <a:pt x="834" y="2072"/>
                    <a:pt x="894" y="2049"/>
                    <a:pt x="956" y="2049"/>
                  </a:cubicBezTo>
                  <a:cubicBezTo>
                    <a:pt x="1019" y="2049"/>
                    <a:pt x="1084" y="2072"/>
                    <a:pt x="1144" y="2120"/>
                  </a:cubicBezTo>
                  <a:lnTo>
                    <a:pt x="1668" y="2644"/>
                  </a:lnTo>
                  <a:lnTo>
                    <a:pt x="2882" y="1406"/>
                  </a:lnTo>
                  <a:cubicBezTo>
                    <a:pt x="2930" y="1358"/>
                    <a:pt x="2995" y="1334"/>
                    <a:pt x="3061" y="1334"/>
                  </a:cubicBezTo>
                  <a:close/>
                  <a:moveTo>
                    <a:pt x="7181" y="1334"/>
                  </a:moveTo>
                  <a:cubicBezTo>
                    <a:pt x="7246" y="1334"/>
                    <a:pt x="7312" y="1358"/>
                    <a:pt x="7359" y="1406"/>
                  </a:cubicBezTo>
                  <a:cubicBezTo>
                    <a:pt x="7454" y="1501"/>
                    <a:pt x="7454" y="1668"/>
                    <a:pt x="7359" y="1763"/>
                  </a:cubicBezTo>
                  <a:lnTo>
                    <a:pt x="6835" y="2287"/>
                  </a:lnTo>
                  <a:lnTo>
                    <a:pt x="7359" y="2811"/>
                  </a:lnTo>
                  <a:cubicBezTo>
                    <a:pt x="7454" y="2906"/>
                    <a:pt x="7454" y="3073"/>
                    <a:pt x="7359" y="3168"/>
                  </a:cubicBezTo>
                  <a:cubicBezTo>
                    <a:pt x="7312" y="3216"/>
                    <a:pt x="7246" y="3239"/>
                    <a:pt x="7181" y="3239"/>
                  </a:cubicBezTo>
                  <a:cubicBezTo>
                    <a:pt x="7115" y="3239"/>
                    <a:pt x="7050" y="3216"/>
                    <a:pt x="7002" y="3168"/>
                  </a:cubicBezTo>
                  <a:lnTo>
                    <a:pt x="6478" y="2644"/>
                  </a:lnTo>
                  <a:lnTo>
                    <a:pt x="5954" y="3168"/>
                  </a:lnTo>
                  <a:cubicBezTo>
                    <a:pt x="5906" y="3216"/>
                    <a:pt x="5841" y="3239"/>
                    <a:pt x="5776" y="3239"/>
                  </a:cubicBezTo>
                  <a:cubicBezTo>
                    <a:pt x="5710" y="3239"/>
                    <a:pt x="5645" y="3216"/>
                    <a:pt x="5597" y="3168"/>
                  </a:cubicBezTo>
                  <a:cubicBezTo>
                    <a:pt x="5502" y="3073"/>
                    <a:pt x="5502" y="2906"/>
                    <a:pt x="5597" y="2811"/>
                  </a:cubicBezTo>
                  <a:lnTo>
                    <a:pt x="6121" y="2287"/>
                  </a:lnTo>
                  <a:lnTo>
                    <a:pt x="5597" y="1763"/>
                  </a:lnTo>
                  <a:cubicBezTo>
                    <a:pt x="5502" y="1668"/>
                    <a:pt x="5502" y="1501"/>
                    <a:pt x="5597" y="1406"/>
                  </a:cubicBezTo>
                  <a:cubicBezTo>
                    <a:pt x="5645" y="1358"/>
                    <a:pt x="5710" y="1334"/>
                    <a:pt x="5776" y="1334"/>
                  </a:cubicBezTo>
                  <a:cubicBezTo>
                    <a:pt x="5841" y="1334"/>
                    <a:pt x="5906" y="1358"/>
                    <a:pt x="5954" y="1406"/>
                  </a:cubicBezTo>
                  <a:lnTo>
                    <a:pt x="6478" y="1930"/>
                  </a:lnTo>
                  <a:lnTo>
                    <a:pt x="7002" y="1406"/>
                  </a:lnTo>
                  <a:cubicBezTo>
                    <a:pt x="7050" y="1358"/>
                    <a:pt x="7115" y="1334"/>
                    <a:pt x="7181" y="1334"/>
                  </a:cubicBezTo>
                  <a:close/>
                  <a:moveTo>
                    <a:pt x="3001" y="3835"/>
                  </a:moveTo>
                  <a:cubicBezTo>
                    <a:pt x="3144" y="3835"/>
                    <a:pt x="3263" y="3930"/>
                    <a:pt x="3263" y="4073"/>
                  </a:cubicBezTo>
                  <a:cubicBezTo>
                    <a:pt x="3263" y="4216"/>
                    <a:pt x="3144" y="4311"/>
                    <a:pt x="3001" y="4311"/>
                  </a:cubicBezTo>
                  <a:lnTo>
                    <a:pt x="1025" y="4311"/>
                  </a:lnTo>
                  <a:cubicBezTo>
                    <a:pt x="882" y="4311"/>
                    <a:pt x="763" y="4216"/>
                    <a:pt x="763" y="4073"/>
                  </a:cubicBezTo>
                  <a:cubicBezTo>
                    <a:pt x="763" y="3930"/>
                    <a:pt x="882" y="3835"/>
                    <a:pt x="1025" y="3835"/>
                  </a:cubicBezTo>
                  <a:close/>
                  <a:moveTo>
                    <a:pt x="7478" y="3835"/>
                  </a:moveTo>
                  <a:cubicBezTo>
                    <a:pt x="7621" y="3835"/>
                    <a:pt x="7716" y="3930"/>
                    <a:pt x="7716" y="4073"/>
                  </a:cubicBezTo>
                  <a:cubicBezTo>
                    <a:pt x="7716" y="4216"/>
                    <a:pt x="7621" y="4311"/>
                    <a:pt x="7478" y="4311"/>
                  </a:cubicBezTo>
                  <a:lnTo>
                    <a:pt x="5478" y="4311"/>
                  </a:lnTo>
                  <a:cubicBezTo>
                    <a:pt x="5359" y="4311"/>
                    <a:pt x="5240" y="4216"/>
                    <a:pt x="5240" y="4073"/>
                  </a:cubicBezTo>
                  <a:cubicBezTo>
                    <a:pt x="5240" y="3930"/>
                    <a:pt x="5359" y="3835"/>
                    <a:pt x="5478" y="3835"/>
                  </a:cubicBezTo>
                  <a:close/>
                  <a:moveTo>
                    <a:pt x="4239" y="3644"/>
                  </a:moveTo>
                  <a:cubicBezTo>
                    <a:pt x="4382" y="3644"/>
                    <a:pt x="4501" y="3763"/>
                    <a:pt x="4501" y="3906"/>
                  </a:cubicBezTo>
                  <a:lnTo>
                    <a:pt x="4501" y="5025"/>
                  </a:lnTo>
                  <a:cubicBezTo>
                    <a:pt x="4501" y="5168"/>
                    <a:pt x="4382" y="5264"/>
                    <a:pt x="4239" y="5264"/>
                  </a:cubicBezTo>
                  <a:cubicBezTo>
                    <a:pt x="4097" y="5264"/>
                    <a:pt x="4001" y="5168"/>
                    <a:pt x="4001" y="5025"/>
                  </a:cubicBezTo>
                  <a:lnTo>
                    <a:pt x="4001" y="3906"/>
                  </a:lnTo>
                  <a:cubicBezTo>
                    <a:pt x="4001" y="3763"/>
                    <a:pt x="4097" y="3644"/>
                    <a:pt x="4239" y="3644"/>
                  </a:cubicBezTo>
                  <a:close/>
                  <a:moveTo>
                    <a:pt x="3001" y="4811"/>
                  </a:moveTo>
                  <a:cubicBezTo>
                    <a:pt x="3144" y="4811"/>
                    <a:pt x="3263" y="4930"/>
                    <a:pt x="3263" y="5073"/>
                  </a:cubicBezTo>
                  <a:cubicBezTo>
                    <a:pt x="3263" y="5192"/>
                    <a:pt x="3144" y="5311"/>
                    <a:pt x="3001" y="5311"/>
                  </a:cubicBezTo>
                  <a:lnTo>
                    <a:pt x="1025" y="5311"/>
                  </a:lnTo>
                  <a:cubicBezTo>
                    <a:pt x="882" y="5311"/>
                    <a:pt x="763" y="5192"/>
                    <a:pt x="763" y="5073"/>
                  </a:cubicBezTo>
                  <a:cubicBezTo>
                    <a:pt x="763" y="4930"/>
                    <a:pt x="882" y="4811"/>
                    <a:pt x="1025" y="4811"/>
                  </a:cubicBezTo>
                  <a:close/>
                  <a:moveTo>
                    <a:pt x="7478" y="4811"/>
                  </a:moveTo>
                  <a:cubicBezTo>
                    <a:pt x="7621" y="4811"/>
                    <a:pt x="7716" y="4930"/>
                    <a:pt x="7716" y="5073"/>
                  </a:cubicBezTo>
                  <a:cubicBezTo>
                    <a:pt x="7716" y="5192"/>
                    <a:pt x="7621" y="5311"/>
                    <a:pt x="7478" y="5311"/>
                  </a:cubicBezTo>
                  <a:lnTo>
                    <a:pt x="5478" y="5311"/>
                  </a:lnTo>
                  <a:cubicBezTo>
                    <a:pt x="5359" y="5311"/>
                    <a:pt x="5240" y="5192"/>
                    <a:pt x="5240" y="5073"/>
                  </a:cubicBezTo>
                  <a:cubicBezTo>
                    <a:pt x="5240" y="4930"/>
                    <a:pt x="5359" y="4811"/>
                    <a:pt x="5478" y="4811"/>
                  </a:cubicBezTo>
                  <a:close/>
                  <a:moveTo>
                    <a:pt x="0" y="1"/>
                  </a:moveTo>
                  <a:lnTo>
                    <a:pt x="0" y="5740"/>
                  </a:lnTo>
                  <a:cubicBezTo>
                    <a:pt x="0" y="6240"/>
                    <a:pt x="405" y="6645"/>
                    <a:pt x="929" y="6645"/>
                  </a:cubicBezTo>
                  <a:lnTo>
                    <a:pt x="4001" y="6645"/>
                  </a:lnTo>
                  <a:lnTo>
                    <a:pt x="4001" y="6169"/>
                  </a:lnTo>
                  <a:cubicBezTo>
                    <a:pt x="4001" y="6026"/>
                    <a:pt x="4097" y="5907"/>
                    <a:pt x="4239" y="5907"/>
                  </a:cubicBezTo>
                  <a:cubicBezTo>
                    <a:pt x="4382" y="5907"/>
                    <a:pt x="4501" y="6026"/>
                    <a:pt x="4501" y="6169"/>
                  </a:cubicBezTo>
                  <a:lnTo>
                    <a:pt x="4501" y="6645"/>
                  </a:lnTo>
                  <a:lnTo>
                    <a:pt x="7574" y="6645"/>
                  </a:lnTo>
                  <a:cubicBezTo>
                    <a:pt x="8074" y="6645"/>
                    <a:pt x="8478" y="6240"/>
                    <a:pt x="8478" y="5740"/>
                  </a:cubicBezTo>
                  <a:lnTo>
                    <a:pt x="8478" y="1"/>
                  </a:lnTo>
                  <a:lnTo>
                    <a:pt x="4501" y="1"/>
                  </a:lnTo>
                  <a:lnTo>
                    <a:pt x="4501" y="501"/>
                  </a:lnTo>
                  <a:cubicBezTo>
                    <a:pt x="4501" y="644"/>
                    <a:pt x="4382" y="739"/>
                    <a:pt x="4239" y="739"/>
                  </a:cubicBezTo>
                  <a:cubicBezTo>
                    <a:pt x="4097" y="739"/>
                    <a:pt x="4001" y="644"/>
                    <a:pt x="4001" y="501"/>
                  </a:cubicBezTo>
                  <a:lnTo>
                    <a:pt x="40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 name="Google Shape;1842;p81"/>
          <p:cNvGrpSpPr/>
          <p:nvPr/>
        </p:nvGrpSpPr>
        <p:grpSpPr>
          <a:xfrm>
            <a:off x="7840324" y="2862939"/>
            <a:ext cx="308793" cy="308758"/>
            <a:chOff x="6944449" y="2739370"/>
            <a:chExt cx="255496" cy="255467"/>
          </a:xfrm>
        </p:grpSpPr>
        <p:sp>
          <p:nvSpPr>
            <p:cNvPr id="1843" name="Google Shape;1843;p81"/>
            <p:cNvSpPr/>
            <p:nvPr/>
          </p:nvSpPr>
          <p:spPr>
            <a:xfrm>
              <a:off x="6963838" y="2739370"/>
              <a:ext cx="150961" cy="39477"/>
            </a:xfrm>
            <a:custGeom>
              <a:rect b="b" l="l" r="r" t="t"/>
              <a:pathLst>
                <a:path extrusionOk="0" h="1358" w="5193">
                  <a:moveTo>
                    <a:pt x="953" y="0"/>
                  </a:moveTo>
                  <a:cubicBezTo>
                    <a:pt x="429" y="0"/>
                    <a:pt x="1" y="429"/>
                    <a:pt x="1" y="929"/>
                  </a:cubicBezTo>
                  <a:lnTo>
                    <a:pt x="1" y="1357"/>
                  </a:lnTo>
                  <a:lnTo>
                    <a:pt x="5192" y="1357"/>
                  </a:lnTo>
                  <a:lnTo>
                    <a:pt x="51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81"/>
            <p:cNvSpPr/>
            <p:nvPr/>
          </p:nvSpPr>
          <p:spPr>
            <a:xfrm>
              <a:off x="7130002" y="2739370"/>
              <a:ext cx="49855" cy="39477"/>
            </a:xfrm>
            <a:custGeom>
              <a:rect b="b" l="l" r="r" t="t"/>
              <a:pathLst>
                <a:path extrusionOk="0" h="1358" w="1715">
                  <a:moveTo>
                    <a:pt x="0" y="0"/>
                  </a:moveTo>
                  <a:lnTo>
                    <a:pt x="0" y="1357"/>
                  </a:lnTo>
                  <a:lnTo>
                    <a:pt x="1715" y="1357"/>
                  </a:lnTo>
                  <a:lnTo>
                    <a:pt x="1715" y="929"/>
                  </a:lnTo>
                  <a:cubicBezTo>
                    <a:pt x="1715" y="429"/>
                    <a:pt x="1286" y="0"/>
                    <a:pt x="7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81"/>
            <p:cNvSpPr/>
            <p:nvPr/>
          </p:nvSpPr>
          <p:spPr>
            <a:xfrm>
              <a:off x="6944449" y="2823818"/>
              <a:ext cx="149565" cy="45029"/>
            </a:xfrm>
            <a:custGeom>
              <a:rect b="b" l="l" r="r" t="t"/>
              <a:pathLst>
                <a:path extrusionOk="0" h="1549" w="5145">
                  <a:moveTo>
                    <a:pt x="4121" y="524"/>
                  </a:moveTo>
                  <a:cubicBezTo>
                    <a:pt x="4264" y="524"/>
                    <a:pt x="4383" y="643"/>
                    <a:pt x="4383" y="786"/>
                  </a:cubicBezTo>
                  <a:cubicBezTo>
                    <a:pt x="4383" y="929"/>
                    <a:pt x="4264" y="1048"/>
                    <a:pt x="4121" y="1048"/>
                  </a:cubicBezTo>
                  <a:lnTo>
                    <a:pt x="1025" y="1048"/>
                  </a:lnTo>
                  <a:cubicBezTo>
                    <a:pt x="882" y="1048"/>
                    <a:pt x="763" y="929"/>
                    <a:pt x="763" y="786"/>
                  </a:cubicBezTo>
                  <a:cubicBezTo>
                    <a:pt x="763" y="643"/>
                    <a:pt x="882" y="524"/>
                    <a:pt x="1025" y="524"/>
                  </a:cubicBezTo>
                  <a:close/>
                  <a:moveTo>
                    <a:pt x="239" y="0"/>
                  </a:moveTo>
                  <a:cubicBezTo>
                    <a:pt x="96" y="0"/>
                    <a:pt x="1" y="119"/>
                    <a:pt x="1" y="262"/>
                  </a:cubicBezTo>
                  <a:lnTo>
                    <a:pt x="1" y="1310"/>
                  </a:lnTo>
                  <a:cubicBezTo>
                    <a:pt x="1" y="1453"/>
                    <a:pt x="96" y="1548"/>
                    <a:pt x="239" y="1548"/>
                  </a:cubicBezTo>
                  <a:lnTo>
                    <a:pt x="4883" y="1548"/>
                  </a:lnTo>
                  <a:cubicBezTo>
                    <a:pt x="5026" y="1548"/>
                    <a:pt x="5145" y="1453"/>
                    <a:pt x="5145" y="1310"/>
                  </a:cubicBezTo>
                  <a:lnTo>
                    <a:pt x="5145" y="262"/>
                  </a:lnTo>
                  <a:cubicBezTo>
                    <a:pt x="5145" y="119"/>
                    <a:pt x="5026" y="0"/>
                    <a:pt x="48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81"/>
            <p:cNvSpPr/>
            <p:nvPr/>
          </p:nvSpPr>
          <p:spPr>
            <a:xfrm>
              <a:off x="6963838" y="2794051"/>
              <a:ext cx="216019" cy="200786"/>
            </a:xfrm>
            <a:custGeom>
              <a:rect b="b" l="l" r="r" t="t"/>
              <a:pathLst>
                <a:path extrusionOk="0" h="6907" w="7431">
                  <a:moveTo>
                    <a:pt x="1" y="0"/>
                  </a:moveTo>
                  <a:lnTo>
                    <a:pt x="1" y="524"/>
                  </a:lnTo>
                  <a:lnTo>
                    <a:pt x="4216" y="524"/>
                  </a:lnTo>
                  <a:cubicBezTo>
                    <a:pt x="4644" y="524"/>
                    <a:pt x="5002" y="858"/>
                    <a:pt x="5002" y="1286"/>
                  </a:cubicBezTo>
                  <a:lnTo>
                    <a:pt x="5002" y="2334"/>
                  </a:lnTo>
                  <a:cubicBezTo>
                    <a:pt x="5002" y="2763"/>
                    <a:pt x="4644" y="3096"/>
                    <a:pt x="4216" y="3096"/>
                  </a:cubicBezTo>
                  <a:lnTo>
                    <a:pt x="1" y="3096"/>
                  </a:lnTo>
                  <a:lnTo>
                    <a:pt x="1" y="5978"/>
                  </a:lnTo>
                  <a:cubicBezTo>
                    <a:pt x="1" y="6478"/>
                    <a:pt x="429" y="6907"/>
                    <a:pt x="953" y="6907"/>
                  </a:cubicBezTo>
                  <a:lnTo>
                    <a:pt x="6478" y="6907"/>
                  </a:lnTo>
                  <a:cubicBezTo>
                    <a:pt x="6931" y="6907"/>
                    <a:pt x="7312" y="6597"/>
                    <a:pt x="7407" y="6192"/>
                  </a:cubicBezTo>
                  <a:lnTo>
                    <a:pt x="3216" y="6192"/>
                  </a:lnTo>
                  <a:cubicBezTo>
                    <a:pt x="2787" y="6192"/>
                    <a:pt x="2454" y="5835"/>
                    <a:pt x="2454" y="5406"/>
                  </a:cubicBezTo>
                  <a:lnTo>
                    <a:pt x="2454" y="4382"/>
                  </a:lnTo>
                  <a:cubicBezTo>
                    <a:pt x="2454" y="3954"/>
                    <a:pt x="2787" y="3620"/>
                    <a:pt x="3216" y="3620"/>
                  </a:cubicBezTo>
                  <a:lnTo>
                    <a:pt x="7431" y="3620"/>
                  </a:lnTo>
                  <a:lnTo>
                    <a:pt x="74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81"/>
            <p:cNvSpPr/>
            <p:nvPr/>
          </p:nvSpPr>
          <p:spPr>
            <a:xfrm>
              <a:off x="7050380" y="2913819"/>
              <a:ext cx="149565" cy="45029"/>
            </a:xfrm>
            <a:custGeom>
              <a:rect b="b" l="l" r="r" t="t"/>
              <a:pathLst>
                <a:path extrusionOk="0" h="1549" w="5145">
                  <a:moveTo>
                    <a:pt x="4120" y="524"/>
                  </a:moveTo>
                  <a:cubicBezTo>
                    <a:pt x="4263" y="524"/>
                    <a:pt x="4382" y="643"/>
                    <a:pt x="4382" y="786"/>
                  </a:cubicBezTo>
                  <a:cubicBezTo>
                    <a:pt x="4382" y="929"/>
                    <a:pt x="4263" y="1048"/>
                    <a:pt x="4120" y="1048"/>
                  </a:cubicBezTo>
                  <a:lnTo>
                    <a:pt x="1024" y="1048"/>
                  </a:lnTo>
                  <a:cubicBezTo>
                    <a:pt x="882" y="1048"/>
                    <a:pt x="763" y="929"/>
                    <a:pt x="763" y="786"/>
                  </a:cubicBezTo>
                  <a:cubicBezTo>
                    <a:pt x="763" y="643"/>
                    <a:pt x="882" y="524"/>
                    <a:pt x="1024" y="524"/>
                  </a:cubicBezTo>
                  <a:close/>
                  <a:moveTo>
                    <a:pt x="239" y="0"/>
                  </a:moveTo>
                  <a:cubicBezTo>
                    <a:pt x="96" y="0"/>
                    <a:pt x="0" y="119"/>
                    <a:pt x="0" y="262"/>
                  </a:cubicBezTo>
                  <a:lnTo>
                    <a:pt x="0" y="1286"/>
                  </a:lnTo>
                  <a:cubicBezTo>
                    <a:pt x="0" y="1429"/>
                    <a:pt x="96" y="1548"/>
                    <a:pt x="239" y="1548"/>
                  </a:cubicBezTo>
                  <a:lnTo>
                    <a:pt x="4882" y="1548"/>
                  </a:lnTo>
                  <a:cubicBezTo>
                    <a:pt x="5025" y="1548"/>
                    <a:pt x="5144" y="1429"/>
                    <a:pt x="5144" y="1286"/>
                  </a:cubicBezTo>
                  <a:lnTo>
                    <a:pt x="5144" y="262"/>
                  </a:lnTo>
                  <a:cubicBezTo>
                    <a:pt x="5144" y="119"/>
                    <a:pt x="5025" y="0"/>
                    <a:pt x="4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 name="Google Shape;1848;p81"/>
          <p:cNvGrpSpPr/>
          <p:nvPr/>
        </p:nvGrpSpPr>
        <p:grpSpPr>
          <a:xfrm>
            <a:off x="1054694" y="3443534"/>
            <a:ext cx="306263" cy="306263"/>
            <a:chOff x="1933682" y="3282804"/>
            <a:chExt cx="253403" cy="253403"/>
          </a:xfrm>
        </p:grpSpPr>
        <p:sp>
          <p:nvSpPr>
            <p:cNvPr id="1849" name="Google Shape;1849;p81"/>
            <p:cNvSpPr/>
            <p:nvPr/>
          </p:nvSpPr>
          <p:spPr>
            <a:xfrm>
              <a:off x="1998072" y="3352020"/>
              <a:ext cx="113547" cy="15262"/>
            </a:xfrm>
            <a:custGeom>
              <a:rect b="b" l="l" r="r" t="t"/>
              <a:pathLst>
                <a:path extrusionOk="0" h="525" w="3906">
                  <a:moveTo>
                    <a:pt x="0" y="1"/>
                  </a:moveTo>
                  <a:lnTo>
                    <a:pt x="0" y="525"/>
                  </a:lnTo>
                  <a:lnTo>
                    <a:pt x="3906" y="525"/>
                  </a:lnTo>
                  <a:lnTo>
                    <a:pt x="390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81"/>
            <p:cNvSpPr/>
            <p:nvPr/>
          </p:nvSpPr>
          <p:spPr>
            <a:xfrm>
              <a:off x="1933682" y="3282804"/>
              <a:ext cx="222269" cy="174478"/>
            </a:xfrm>
            <a:custGeom>
              <a:rect b="b" l="l" r="r" t="t"/>
              <a:pathLst>
                <a:path extrusionOk="0" h="6002" w="7646">
                  <a:moveTo>
                    <a:pt x="263" y="0"/>
                  </a:moveTo>
                  <a:cubicBezTo>
                    <a:pt x="120" y="0"/>
                    <a:pt x="1" y="119"/>
                    <a:pt x="1" y="262"/>
                  </a:cubicBezTo>
                  <a:lnTo>
                    <a:pt x="1" y="6001"/>
                  </a:lnTo>
                  <a:lnTo>
                    <a:pt x="1025" y="3072"/>
                  </a:lnTo>
                  <a:cubicBezTo>
                    <a:pt x="1072" y="2977"/>
                    <a:pt x="1167" y="2906"/>
                    <a:pt x="1287" y="2906"/>
                  </a:cubicBezTo>
                  <a:lnTo>
                    <a:pt x="1691" y="2906"/>
                  </a:lnTo>
                  <a:lnTo>
                    <a:pt x="1691" y="2144"/>
                  </a:lnTo>
                  <a:cubicBezTo>
                    <a:pt x="1691" y="2001"/>
                    <a:pt x="1810" y="1882"/>
                    <a:pt x="1953" y="1882"/>
                  </a:cubicBezTo>
                  <a:lnTo>
                    <a:pt x="6383" y="1882"/>
                  </a:lnTo>
                  <a:cubicBezTo>
                    <a:pt x="6526" y="1882"/>
                    <a:pt x="6621" y="2001"/>
                    <a:pt x="6621" y="2144"/>
                  </a:cubicBezTo>
                  <a:lnTo>
                    <a:pt x="6621" y="2906"/>
                  </a:lnTo>
                  <a:lnTo>
                    <a:pt x="7645" y="2906"/>
                  </a:lnTo>
                  <a:lnTo>
                    <a:pt x="7645" y="1120"/>
                  </a:lnTo>
                  <a:cubicBezTo>
                    <a:pt x="7645" y="977"/>
                    <a:pt x="7526" y="858"/>
                    <a:pt x="7407" y="858"/>
                  </a:cubicBezTo>
                  <a:lnTo>
                    <a:pt x="3787" y="858"/>
                  </a:lnTo>
                  <a:lnTo>
                    <a:pt x="3168" y="96"/>
                  </a:lnTo>
                  <a:cubicBezTo>
                    <a:pt x="3120" y="48"/>
                    <a:pt x="3049" y="0"/>
                    <a:pt x="297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81"/>
            <p:cNvSpPr/>
            <p:nvPr/>
          </p:nvSpPr>
          <p:spPr>
            <a:xfrm>
              <a:off x="2022287" y="3432340"/>
              <a:ext cx="64419" cy="103867"/>
            </a:xfrm>
            <a:custGeom>
              <a:rect b="b" l="l" r="r" t="t"/>
              <a:pathLst>
                <a:path extrusionOk="0" h="3573" w="2216">
                  <a:moveTo>
                    <a:pt x="1" y="0"/>
                  </a:moveTo>
                  <a:lnTo>
                    <a:pt x="1" y="3572"/>
                  </a:lnTo>
                  <a:lnTo>
                    <a:pt x="2216" y="3572"/>
                  </a:lnTo>
                  <a:lnTo>
                    <a:pt x="221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81"/>
            <p:cNvSpPr/>
            <p:nvPr/>
          </p:nvSpPr>
          <p:spPr>
            <a:xfrm>
              <a:off x="2101910" y="3471788"/>
              <a:ext cx="29797" cy="24942"/>
            </a:xfrm>
            <a:custGeom>
              <a:rect b="b" l="l" r="r" t="t"/>
              <a:pathLst>
                <a:path extrusionOk="0" h="858" w="1025">
                  <a:moveTo>
                    <a:pt x="1" y="1"/>
                  </a:moveTo>
                  <a:lnTo>
                    <a:pt x="1" y="858"/>
                  </a:lnTo>
                  <a:lnTo>
                    <a:pt x="1025" y="858"/>
                  </a:lnTo>
                  <a:lnTo>
                    <a:pt x="10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81"/>
            <p:cNvSpPr/>
            <p:nvPr/>
          </p:nvSpPr>
          <p:spPr>
            <a:xfrm>
              <a:off x="2101910" y="3432340"/>
              <a:ext cx="29797" cy="24942"/>
            </a:xfrm>
            <a:custGeom>
              <a:rect b="b" l="l" r="r" t="t"/>
              <a:pathLst>
                <a:path extrusionOk="0" h="858" w="1025">
                  <a:moveTo>
                    <a:pt x="1" y="0"/>
                  </a:moveTo>
                  <a:lnTo>
                    <a:pt x="1" y="857"/>
                  </a:lnTo>
                  <a:lnTo>
                    <a:pt x="1025" y="857"/>
                  </a:lnTo>
                  <a:lnTo>
                    <a:pt x="1025" y="262"/>
                  </a:lnTo>
                  <a:cubicBezTo>
                    <a:pt x="1025" y="119"/>
                    <a:pt x="905" y="0"/>
                    <a:pt x="7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81"/>
            <p:cNvSpPr/>
            <p:nvPr/>
          </p:nvSpPr>
          <p:spPr>
            <a:xfrm>
              <a:off x="2101910" y="3511266"/>
              <a:ext cx="29797" cy="24942"/>
            </a:xfrm>
            <a:custGeom>
              <a:rect b="b" l="l" r="r" t="t"/>
              <a:pathLst>
                <a:path extrusionOk="0" h="858" w="1025">
                  <a:moveTo>
                    <a:pt x="1" y="0"/>
                  </a:moveTo>
                  <a:lnTo>
                    <a:pt x="1" y="857"/>
                  </a:lnTo>
                  <a:lnTo>
                    <a:pt x="763" y="857"/>
                  </a:lnTo>
                  <a:cubicBezTo>
                    <a:pt x="905" y="857"/>
                    <a:pt x="1025" y="738"/>
                    <a:pt x="1025" y="595"/>
                  </a:cubicBezTo>
                  <a:lnTo>
                    <a:pt x="102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81"/>
            <p:cNvSpPr/>
            <p:nvPr/>
          </p:nvSpPr>
          <p:spPr>
            <a:xfrm>
              <a:off x="1977984" y="3471788"/>
              <a:ext cx="29797" cy="24942"/>
            </a:xfrm>
            <a:custGeom>
              <a:rect b="b" l="l" r="r" t="t"/>
              <a:pathLst>
                <a:path extrusionOk="0" h="858" w="1025">
                  <a:moveTo>
                    <a:pt x="1" y="1"/>
                  </a:moveTo>
                  <a:lnTo>
                    <a:pt x="1" y="858"/>
                  </a:lnTo>
                  <a:lnTo>
                    <a:pt x="1025" y="858"/>
                  </a:lnTo>
                  <a:lnTo>
                    <a:pt x="10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81"/>
            <p:cNvSpPr/>
            <p:nvPr/>
          </p:nvSpPr>
          <p:spPr>
            <a:xfrm>
              <a:off x="1977984" y="3511266"/>
              <a:ext cx="29797" cy="24942"/>
            </a:xfrm>
            <a:custGeom>
              <a:rect b="b" l="l" r="r" t="t"/>
              <a:pathLst>
                <a:path extrusionOk="0" h="858" w="1025">
                  <a:moveTo>
                    <a:pt x="1" y="0"/>
                  </a:moveTo>
                  <a:lnTo>
                    <a:pt x="1" y="595"/>
                  </a:lnTo>
                  <a:cubicBezTo>
                    <a:pt x="1" y="738"/>
                    <a:pt x="120" y="857"/>
                    <a:pt x="263" y="857"/>
                  </a:cubicBezTo>
                  <a:lnTo>
                    <a:pt x="1025" y="857"/>
                  </a:lnTo>
                  <a:lnTo>
                    <a:pt x="102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81"/>
            <p:cNvSpPr/>
            <p:nvPr/>
          </p:nvSpPr>
          <p:spPr>
            <a:xfrm>
              <a:off x="1977984" y="3432340"/>
              <a:ext cx="29797" cy="24942"/>
            </a:xfrm>
            <a:custGeom>
              <a:rect b="b" l="l" r="r" t="t"/>
              <a:pathLst>
                <a:path extrusionOk="0" h="858" w="1025">
                  <a:moveTo>
                    <a:pt x="263" y="0"/>
                  </a:moveTo>
                  <a:cubicBezTo>
                    <a:pt x="120" y="0"/>
                    <a:pt x="1" y="119"/>
                    <a:pt x="1" y="262"/>
                  </a:cubicBezTo>
                  <a:lnTo>
                    <a:pt x="1" y="857"/>
                  </a:lnTo>
                  <a:lnTo>
                    <a:pt x="1025" y="857"/>
                  </a:lnTo>
                  <a:lnTo>
                    <a:pt x="102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81"/>
            <p:cNvSpPr/>
            <p:nvPr/>
          </p:nvSpPr>
          <p:spPr>
            <a:xfrm>
              <a:off x="1946153" y="3381788"/>
              <a:ext cx="240932" cy="84506"/>
            </a:xfrm>
            <a:custGeom>
              <a:rect b="b" l="l" r="r" t="t"/>
              <a:pathLst>
                <a:path extrusionOk="0" h="2907" w="8288">
                  <a:moveTo>
                    <a:pt x="1024" y="1"/>
                  </a:moveTo>
                  <a:lnTo>
                    <a:pt x="0" y="2906"/>
                  </a:lnTo>
                  <a:lnTo>
                    <a:pt x="596" y="2906"/>
                  </a:lnTo>
                  <a:lnTo>
                    <a:pt x="596" y="2001"/>
                  </a:lnTo>
                  <a:cubicBezTo>
                    <a:pt x="596" y="1572"/>
                    <a:pt x="929" y="1239"/>
                    <a:pt x="1358" y="1239"/>
                  </a:cubicBezTo>
                  <a:lnTo>
                    <a:pt x="6121" y="1239"/>
                  </a:lnTo>
                  <a:cubicBezTo>
                    <a:pt x="6549" y="1239"/>
                    <a:pt x="6883" y="1572"/>
                    <a:pt x="6883" y="2001"/>
                  </a:cubicBezTo>
                  <a:lnTo>
                    <a:pt x="6883" y="2906"/>
                  </a:lnTo>
                  <a:lnTo>
                    <a:pt x="7145" y="2906"/>
                  </a:lnTo>
                  <a:cubicBezTo>
                    <a:pt x="7264" y="2906"/>
                    <a:pt x="7359" y="2835"/>
                    <a:pt x="7383" y="2716"/>
                  </a:cubicBezTo>
                  <a:lnTo>
                    <a:pt x="8216" y="334"/>
                  </a:lnTo>
                  <a:cubicBezTo>
                    <a:pt x="8288" y="191"/>
                    <a:pt x="8169" y="1"/>
                    <a:pt x="79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 name="Google Shape;1859;p81"/>
          <p:cNvGrpSpPr/>
          <p:nvPr/>
        </p:nvGrpSpPr>
        <p:grpSpPr>
          <a:xfrm>
            <a:off x="1763292" y="3441848"/>
            <a:ext cx="308758" cy="309601"/>
            <a:chOff x="2475750" y="3281409"/>
            <a:chExt cx="255467" cy="256165"/>
          </a:xfrm>
        </p:grpSpPr>
        <p:sp>
          <p:nvSpPr>
            <p:cNvPr id="1860" name="Google Shape;1860;p81"/>
            <p:cNvSpPr/>
            <p:nvPr/>
          </p:nvSpPr>
          <p:spPr>
            <a:xfrm>
              <a:off x="2571972" y="3459317"/>
              <a:ext cx="63024" cy="35349"/>
            </a:xfrm>
            <a:custGeom>
              <a:rect b="b" l="l" r="r" t="t"/>
              <a:pathLst>
                <a:path extrusionOk="0" h="1216" w="2168">
                  <a:moveTo>
                    <a:pt x="1072" y="1"/>
                  </a:moveTo>
                  <a:cubicBezTo>
                    <a:pt x="548" y="1"/>
                    <a:pt x="96" y="382"/>
                    <a:pt x="1" y="882"/>
                  </a:cubicBezTo>
                  <a:cubicBezTo>
                    <a:pt x="310" y="1096"/>
                    <a:pt x="691" y="1215"/>
                    <a:pt x="1072" y="1215"/>
                  </a:cubicBezTo>
                  <a:cubicBezTo>
                    <a:pt x="1477" y="1215"/>
                    <a:pt x="1858" y="1096"/>
                    <a:pt x="2168" y="882"/>
                  </a:cubicBezTo>
                  <a:cubicBezTo>
                    <a:pt x="2072" y="382"/>
                    <a:pt x="1620" y="1"/>
                    <a:pt x="10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81"/>
            <p:cNvSpPr/>
            <p:nvPr/>
          </p:nvSpPr>
          <p:spPr>
            <a:xfrm>
              <a:off x="2475750" y="3336787"/>
              <a:ext cx="255467" cy="200786"/>
            </a:xfrm>
            <a:custGeom>
              <a:rect b="b" l="l" r="r" t="t"/>
              <a:pathLst>
                <a:path extrusionOk="0" h="6907" w="8788">
                  <a:moveTo>
                    <a:pt x="7478" y="787"/>
                  </a:moveTo>
                  <a:cubicBezTo>
                    <a:pt x="7621" y="787"/>
                    <a:pt x="7740" y="906"/>
                    <a:pt x="7740" y="1049"/>
                  </a:cubicBezTo>
                  <a:lnTo>
                    <a:pt x="7740" y="2073"/>
                  </a:lnTo>
                  <a:cubicBezTo>
                    <a:pt x="7740" y="2216"/>
                    <a:pt x="7621" y="2335"/>
                    <a:pt x="7478" y="2335"/>
                  </a:cubicBezTo>
                  <a:cubicBezTo>
                    <a:pt x="7335" y="2335"/>
                    <a:pt x="7240" y="2216"/>
                    <a:pt x="7240" y="2073"/>
                  </a:cubicBezTo>
                  <a:lnTo>
                    <a:pt x="7240" y="1668"/>
                  </a:lnTo>
                  <a:lnTo>
                    <a:pt x="6597" y="2287"/>
                  </a:lnTo>
                  <a:cubicBezTo>
                    <a:pt x="6787" y="2644"/>
                    <a:pt x="6883" y="3025"/>
                    <a:pt x="6883" y="3454"/>
                  </a:cubicBezTo>
                  <a:cubicBezTo>
                    <a:pt x="6883" y="4835"/>
                    <a:pt x="5763" y="5954"/>
                    <a:pt x="4382" y="5954"/>
                  </a:cubicBezTo>
                  <a:cubicBezTo>
                    <a:pt x="3620" y="5954"/>
                    <a:pt x="2930" y="5597"/>
                    <a:pt x="2477" y="5049"/>
                  </a:cubicBezTo>
                  <a:lnTo>
                    <a:pt x="1929" y="5597"/>
                  </a:lnTo>
                  <a:lnTo>
                    <a:pt x="2334" y="5597"/>
                  </a:lnTo>
                  <a:cubicBezTo>
                    <a:pt x="2477" y="5597"/>
                    <a:pt x="2596" y="5716"/>
                    <a:pt x="2596" y="5859"/>
                  </a:cubicBezTo>
                  <a:cubicBezTo>
                    <a:pt x="2572" y="6002"/>
                    <a:pt x="2453" y="6121"/>
                    <a:pt x="2334" y="6121"/>
                  </a:cubicBezTo>
                  <a:lnTo>
                    <a:pt x="1310" y="6121"/>
                  </a:lnTo>
                  <a:cubicBezTo>
                    <a:pt x="1167" y="6121"/>
                    <a:pt x="1048" y="6002"/>
                    <a:pt x="1048" y="5859"/>
                  </a:cubicBezTo>
                  <a:lnTo>
                    <a:pt x="1048" y="4835"/>
                  </a:lnTo>
                  <a:cubicBezTo>
                    <a:pt x="1048" y="4692"/>
                    <a:pt x="1143" y="4573"/>
                    <a:pt x="1286" y="4573"/>
                  </a:cubicBezTo>
                  <a:cubicBezTo>
                    <a:pt x="1299" y="4571"/>
                    <a:pt x="1311" y="4570"/>
                    <a:pt x="1323" y="4570"/>
                  </a:cubicBezTo>
                  <a:cubicBezTo>
                    <a:pt x="1449" y="4570"/>
                    <a:pt x="1548" y="4683"/>
                    <a:pt x="1548" y="4835"/>
                  </a:cubicBezTo>
                  <a:lnTo>
                    <a:pt x="1548" y="5240"/>
                  </a:lnTo>
                  <a:lnTo>
                    <a:pt x="2191" y="4597"/>
                  </a:lnTo>
                  <a:cubicBezTo>
                    <a:pt x="2001" y="4264"/>
                    <a:pt x="1905" y="3859"/>
                    <a:pt x="1905" y="3454"/>
                  </a:cubicBezTo>
                  <a:cubicBezTo>
                    <a:pt x="1905" y="2073"/>
                    <a:pt x="3025" y="953"/>
                    <a:pt x="4382" y="953"/>
                  </a:cubicBezTo>
                  <a:cubicBezTo>
                    <a:pt x="5168" y="953"/>
                    <a:pt x="5859" y="1311"/>
                    <a:pt x="6311" y="1858"/>
                  </a:cubicBezTo>
                  <a:lnTo>
                    <a:pt x="6859" y="1311"/>
                  </a:lnTo>
                  <a:lnTo>
                    <a:pt x="6454" y="1311"/>
                  </a:lnTo>
                  <a:cubicBezTo>
                    <a:pt x="6335" y="1311"/>
                    <a:pt x="6216" y="1192"/>
                    <a:pt x="6192" y="1049"/>
                  </a:cubicBezTo>
                  <a:cubicBezTo>
                    <a:pt x="6192" y="906"/>
                    <a:pt x="6311" y="787"/>
                    <a:pt x="6454" y="787"/>
                  </a:cubicBezTo>
                  <a:close/>
                  <a:moveTo>
                    <a:pt x="0" y="1"/>
                  </a:moveTo>
                  <a:lnTo>
                    <a:pt x="0" y="5954"/>
                  </a:lnTo>
                  <a:cubicBezTo>
                    <a:pt x="0" y="6478"/>
                    <a:pt x="429" y="6907"/>
                    <a:pt x="929" y="6907"/>
                  </a:cubicBezTo>
                  <a:lnTo>
                    <a:pt x="7859" y="6907"/>
                  </a:lnTo>
                  <a:cubicBezTo>
                    <a:pt x="8359" y="6907"/>
                    <a:pt x="8788" y="6478"/>
                    <a:pt x="8788" y="5954"/>
                  </a:cubicBezTo>
                  <a:lnTo>
                    <a:pt x="878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81"/>
            <p:cNvSpPr/>
            <p:nvPr/>
          </p:nvSpPr>
          <p:spPr>
            <a:xfrm>
              <a:off x="2590664" y="3409491"/>
              <a:ext cx="25640" cy="35320"/>
            </a:xfrm>
            <a:custGeom>
              <a:rect b="b" l="l" r="r" t="t"/>
              <a:pathLst>
                <a:path extrusionOk="0" h="1215" w="882">
                  <a:moveTo>
                    <a:pt x="429" y="0"/>
                  </a:moveTo>
                  <a:cubicBezTo>
                    <a:pt x="215" y="0"/>
                    <a:pt x="1" y="191"/>
                    <a:pt x="1" y="429"/>
                  </a:cubicBezTo>
                  <a:lnTo>
                    <a:pt x="1" y="786"/>
                  </a:lnTo>
                  <a:cubicBezTo>
                    <a:pt x="1" y="1024"/>
                    <a:pt x="215" y="1215"/>
                    <a:pt x="429" y="1215"/>
                  </a:cubicBezTo>
                  <a:cubicBezTo>
                    <a:pt x="667" y="1215"/>
                    <a:pt x="882" y="1024"/>
                    <a:pt x="882" y="786"/>
                  </a:cubicBezTo>
                  <a:lnTo>
                    <a:pt x="882" y="429"/>
                  </a:lnTo>
                  <a:cubicBezTo>
                    <a:pt x="882" y="191"/>
                    <a:pt x="667" y="0"/>
                    <a:pt x="4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81"/>
            <p:cNvSpPr/>
            <p:nvPr/>
          </p:nvSpPr>
          <p:spPr>
            <a:xfrm>
              <a:off x="2545663" y="3379724"/>
              <a:ext cx="114943" cy="94187"/>
            </a:xfrm>
            <a:custGeom>
              <a:rect b="b" l="l" r="r" t="t"/>
              <a:pathLst>
                <a:path extrusionOk="0" h="3240" w="3954">
                  <a:moveTo>
                    <a:pt x="1977" y="0"/>
                  </a:moveTo>
                  <a:cubicBezTo>
                    <a:pt x="906" y="0"/>
                    <a:pt x="1" y="881"/>
                    <a:pt x="1" y="1977"/>
                  </a:cubicBezTo>
                  <a:cubicBezTo>
                    <a:pt x="1" y="2453"/>
                    <a:pt x="191" y="2906"/>
                    <a:pt x="477" y="3239"/>
                  </a:cubicBezTo>
                  <a:cubicBezTo>
                    <a:pt x="572" y="3025"/>
                    <a:pt x="715" y="2834"/>
                    <a:pt x="882" y="2667"/>
                  </a:cubicBezTo>
                  <a:cubicBezTo>
                    <a:pt x="1001" y="2548"/>
                    <a:pt x="1120" y="2477"/>
                    <a:pt x="1263" y="2406"/>
                  </a:cubicBezTo>
                  <a:cubicBezTo>
                    <a:pt x="1120" y="2239"/>
                    <a:pt x="1048" y="2025"/>
                    <a:pt x="1048" y="1810"/>
                  </a:cubicBezTo>
                  <a:lnTo>
                    <a:pt x="1048" y="1453"/>
                  </a:lnTo>
                  <a:cubicBezTo>
                    <a:pt x="1048" y="929"/>
                    <a:pt x="1477" y="524"/>
                    <a:pt x="1977" y="524"/>
                  </a:cubicBezTo>
                  <a:cubicBezTo>
                    <a:pt x="2501" y="524"/>
                    <a:pt x="2930" y="929"/>
                    <a:pt x="2930" y="1453"/>
                  </a:cubicBezTo>
                  <a:lnTo>
                    <a:pt x="2930" y="1810"/>
                  </a:lnTo>
                  <a:cubicBezTo>
                    <a:pt x="2930" y="2025"/>
                    <a:pt x="2858" y="2239"/>
                    <a:pt x="2715" y="2406"/>
                  </a:cubicBezTo>
                  <a:cubicBezTo>
                    <a:pt x="2858" y="2477"/>
                    <a:pt x="2977" y="2548"/>
                    <a:pt x="3096" y="2667"/>
                  </a:cubicBezTo>
                  <a:cubicBezTo>
                    <a:pt x="3263" y="2834"/>
                    <a:pt x="3406" y="3025"/>
                    <a:pt x="3501" y="3239"/>
                  </a:cubicBezTo>
                  <a:cubicBezTo>
                    <a:pt x="3787" y="2906"/>
                    <a:pt x="3954" y="2453"/>
                    <a:pt x="3954" y="1977"/>
                  </a:cubicBezTo>
                  <a:cubicBezTo>
                    <a:pt x="3954" y="881"/>
                    <a:pt x="3073" y="0"/>
                    <a:pt x="197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81"/>
            <p:cNvSpPr/>
            <p:nvPr/>
          </p:nvSpPr>
          <p:spPr>
            <a:xfrm>
              <a:off x="2475750" y="3281409"/>
              <a:ext cx="180699" cy="40175"/>
            </a:xfrm>
            <a:custGeom>
              <a:rect b="b" l="l" r="r" t="t"/>
              <a:pathLst>
                <a:path extrusionOk="0" h="1382" w="6216">
                  <a:moveTo>
                    <a:pt x="929" y="1"/>
                  </a:moveTo>
                  <a:cubicBezTo>
                    <a:pt x="429" y="1"/>
                    <a:pt x="0" y="429"/>
                    <a:pt x="0" y="953"/>
                  </a:cubicBezTo>
                  <a:lnTo>
                    <a:pt x="0" y="1382"/>
                  </a:lnTo>
                  <a:lnTo>
                    <a:pt x="6216" y="1382"/>
                  </a:lnTo>
                  <a:lnTo>
                    <a:pt x="62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81"/>
            <p:cNvSpPr/>
            <p:nvPr/>
          </p:nvSpPr>
          <p:spPr>
            <a:xfrm>
              <a:off x="2671653" y="3281409"/>
              <a:ext cx="59564" cy="40175"/>
            </a:xfrm>
            <a:custGeom>
              <a:rect b="b" l="l" r="r" t="t"/>
              <a:pathLst>
                <a:path extrusionOk="0" h="1382" w="2049">
                  <a:moveTo>
                    <a:pt x="1" y="1"/>
                  </a:moveTo>
                  <a:lnTo>
                    <a:pt x="1" y="1382"/>
                  </a:lnTo>
                  <a:lnTo>
                    <a:pt x="2049" y="1382"/>
                  </a:lnTo>
                  <a:lnTo>
                    <a:pt x="2049" y="953"/>
                  </a:lnTo>
                  <a:cubicBezTo>
                    <a:pt x="2049" y="429"/>
                    <a:pt x="1620" y="1"/>
                    <a:pt x="1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 name="Google Shape;1866;p81"/>
          <p:cNvGrpSpPr/>
          <p:nvPr/>
        </p:nvGrpSpPr>
        <p:grpSpPr>
          <a:xfrm>
            <a:off x="2475227" y="3452739"/>
            <a:ext cx="343927" cy="287853"/>
            <a:chOff x="3020580" y="3290421"/>
            <a:chExt cx="284566" cy="238171"/>
          </a:xfrm>
        </p:grpSpPr>
        <p:sp>
          <p:nvSpPr>
            <p:cNvPr id="1867" name="Google Shape;1867;p81"/>
            <p:cNvSpPr/>
            <p:nvPr/>
          </p:nvSpPr>
          <p:spPr>
            <a:xfrm>
              <a:off x="3150029" y="3391497"/>
              <a:ext cx="25640" cy="35320"/>
            </a:xfrm>
            <a:custGeom>
              <a:rect b="b" l="l" r="r" t="t"/>
              <a:pathLst>
                <a:path extrusionOk="0" h="1215" w="882">
                  <a:moveTo>
                    <a:pt x="263" y="0"/>
                  </a:moveTo>
                  <a:lnTo>
                    <a:pt x="1" y="1215"/>
                  </a:lnTo>
                  <a:lnTo>
                    <a:pt x="620" y="1215"/>
                  </a:lnTo>
                  <a:lnTo>
                    <a:pt x="8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81"/>
            <p:cNvSpPr/>
            <p:nvPr/>
          </p:nvSpPr>
          <p:spPr>
            <a:xfrm>
              <a:off x="3020580" y="3290421"/>
              <a:ext cx="284566" cy="238171"/>
            </a:xfrm>
            <a:custGeom>
              <a:rect b="b" l="l" r="r" t="t"/>
              <a:pathLst>
                <a:path extrusionOk="0" h="8193" w="9789">
                  <a:moveTo>
                    <a:pt x="6053" y="1211"/>
                  </a:moveTo>
                  <a:cubicBezTo>
                    <a:pt x="6067" y="1211"/>
                    <a:pt x="6082" y="1212"/>
                    <a:pt x="6097" y="1215"/>
                  </a:cubicBezTo>
                  <a:cubicBezTo>
                    <a:pt x="6264" y="1262"/>
                    <a:pt x="6359" y="1405"/>
                    <a:pt x="6311" y="1572"/>
                  </a:cubicBezTo>
                  <a:lnTo>
                    <a:pt x="6049" y="2906"/>
                  </a:lnTo>
                  <a:lnTo>
                    <a:pt x="6621" y="2906"/>
                  </a:lnTo>
                  <a:cubicBezTo>
                    <a:pt x="6764" y="2906"/>
                    <a:pt x="6907" y="3025"/>
                    <a:pt x="6907" y="3191"/>
                  </a:cubicBezTo>
                  <a:cubicBezTo>
                    <a:pt x="6907" y="3358"/>
                    <a:pt x="6764" y="3477"/>
                    <a:pt x="6621" y="3477"/>
                  </a:cubicBezTo>
                  <a:lnTo>
                    <a:pt x="5930" y="3477"/>
                  </a:lnTo>
                  <a:lnTo>
                    <a:pt x="5668" y="4692"/>
                  </a:lnTo>
                  <a:lnTo>
                    <a:pt x="6240" y="4692"/>
                  </a:lnTo>
                  <a:cubicBezTo>
                    <a:pt x="6406" y="4692"/>
                    <a:pt x="6526" y="4811"/>
                    <a:pt x="6526" y="4977"/>
                  </a:cubicBezTo>
                  <a:cubicBezTo>
                    <a:pt x="6526" y="5144"/>
                    <a:pt x="6406" y="5263"/>
                    <a:pt x="6240" y="5263"/>
                  </a:cubicBezTo>
                  <a:lnTo>
                    <a:pt x="5549" y="5263"/>
                  </a:lnTo>
                  <a:lnTo>
                    <a:pt x="5240" y="6764"/>
                  </a:lnTo>
                  <a:cubicBezTo>
                    <a:pt x="5216" y="6883"/>
                    <a:pt x="5097" y="6978"/>
                    <a:pt x="4954" y="6978"/>
                  </a:cubicBezTo>
                  <a:lnTo>
                    <a:pt x="4906" y="6978"/>
                  </a:lnTo>
                  <a:cubicBezTo>
                    <a:pt x="4739" y="6954"/>
                    <a:pt x="4644" y="6787"/>
                    <a:pt x="4668" y="6644"/>
                  </a:cubicBezTo>
                  <a:lnTo>
                    <a:pt x="4954" y="5263"/>
                  </a:lnTo>
                  <a:lnTo>
                    <a:pt x="4335" y="5263"/>
                  </a:lnTo>
                  <a:lnTo>
                    <a:pt x="4025" y="6764"/>
                  </a:lnTo>
                  <a:cubicBezTo>
                    <a:pt x="4001" y="6883"/>
                    <a:pt x="3882" y="6978"/>
                    <a:pt x="3739" y="6978"/>
                  </a:cubicBezTo>
                  <a:lnTo>
                    <a:pt x="3692" y="6978"/>
                  </a:lnTo>
                  <a:cubicBezTo>
                    <a:pt x="3525" y="6954"/>
                    <a:pt x="3430" y="6787"/>
                    <a:pt x="3453" y="6644"/>
                  </a:cubicBezTo>
                  <a:lnTo>
                    <a:pt x="3739" y="5263"/>
                  </a:lnTo>
                  <a:lnTo>
                    <a:pt x="3168" y="5263"/>
                  </a:lnTo>
                  <a:cubicBezTo>
                    <a:pt x="3025" y="5263"/>
                    <a:pt x="2882" y="5144"/>
                    <a:pt x="2882" y="4977"/>
                  </a:cubicBezTo>
                  <a:cubicBezTo>
                    <a:pt x="2882" y="4811"/>
                    <a:pt x="3025" y="4692"/>
                    <a:pt x="3168" y="4692"/>
                  </a:cubicBezTo>
                  <a:lnTo>
                    <a:pt x="3858" y="4692"/>
                  </a:lnTo>
                  <a:lnTo>
                    <a:pt x="4120" y="3477"/>
                  </a:lnTo>
                  <a:lnTo>
                    <a:pt x="3549" y="3477"/>
                  </a:lnTo>
                  <a:cubicBezTo>
                    <a:pt x="3382" y="3477"/>
                    <a:pt x="3263" y="3358"/>
                    <a:pt x="3263" y="3191"/>
                  </a:cubicBezTo>
                  <a:cubicBezTo>
                    <a:pt x="3263" y="3025"/>
                    <a:pt x="3382" y="2906"/>
                    <a:pt x="3549" y="2906"/>
                  </a:cubicBezTo>
                  <a:lnTo>
                    <a:pt x="4239" y="2906"/>
                  </a:lnTo>
                  <a:lnTo>
                    <a:pt x="4549" y="1453"/>
                  </a:lnTo>
                  <a:cubicBezTo>
                    <a:pt x="4570" y="1303"/>
                    <a:pt x="4688" y="1211"/>
                    <a:pt x="4832" y="1211"/>
                  </a:cubicBezTo>
                  <a:cubicBezTo>
                    <a:pt x="4849" y="1211"/>
                    <a:pt x="4865" y="1212"/>
                    <a:pt x="4882" y="1215"/>
                  </a:cubicBezTo>
                  <a:cubicBezTo>
                    <a:pt x="5025" y="1262"/>
                    <a:pt x="5144" y="1405"/>
                    <a:pt x="5097" y="1572"/>
                  </a:cubicBezTo>
                  <a:lnTo>
                    <a:pt x="4835" y="2906"/>
                  </a:lnTo>
                  <a:lnTo>
                    <a:pt x="5454" y="2906"/>
                  </a:lnTo>
                  <a:lnTo>
                    <a:pt x="5763" y="1453"/>
                  </a:lnTo>
                  <a:cubicBezTo>
                    <a:pt x="5785" y="1303"/>
                    <a:pt x="5921" y="1211"/>
                    <a:pt x="6053" y="1211"/>
                  </a:cubicBezTo>
                  <a:close/>
                  <a:moveTo>
                    <a:pt x="4906" y="0"/>
                  </a:moveTo>
                  <a:cubicBezTo>
                    <a:pt x="3596" y="0"/>
                    <a:pt x="2382" y="429"/>
                    <a:pt x="1453" y="1191"/>
                  </a:cubicBezTo>
                  <a:cubicBezTo>
                    <a:pt x="524" y="1953"/>
                    <a:pt x="0" y="3001"/>
                    <a:pt x="0" y="4096"/>
                  </a:cubicBezTo>
                  <a:cubicBezTo>
                    <a:pt x="0" y="5216"/>
                    <a:pt x="524" y="6240"/>
                    <a:pt x="1453" y="7025"/>
                  </a:cubicBezTo>
                  <a:cubicBezTo>
                    <a:pt x="2382" y="7788"/>
                    <a:pt x="3596" y="8192"/>
                    <a:pt x="4906" y="8192"/>
                  </a:cubicBezTo>
                  <a:cubicBezTo>
                    <a:pt x="5930" y="8192"/>
                    <a:pt x="6907" y="7930"/>
                    <a:pt x="7716" y="7454"/>
                  </a:cubicBezTo>
                  <a:cubicBezTo>
                    <a:pt x="8193" y="7930"/>
                    <a:pt x="8836" y="8192"/>
                    <a:pt x="9502" y="8192"/>
                  </a:cubicBezTo>
                  <a:cubicBezTo>
                    <a:pt x="9598" y="8192"/>
                    <a:pt x="9693" y="8145"/>
                    <a:pt x="9740" y="8049"/>
                  </a:cubicBezTo>
                  <a:cubicBezTo>
                    <a:pt x="9788" y="7954"/>
                    <a:pt x="9788" y="7835"/>
                    <a:pt x="9717" y="7740"/>
                  </a:cubicBezTo>
                  <a:cubicBezTo>
                    <a:pt x="9383" y="7287"/>
                    <a:pt x="9193" y="6740"/>
                    <a:pt x="9193" y="6192"/>
                  </a:cubicBezTo>
                  <a:lnTo>
                    <a:pt x="9193" y="6049"/>
                  </a:lnTo>
                  <a:cubicBezTo>
                    <a:pt x="9574" y="5454"/>
                    <a:pt x="9788" y="4787"/>
                    <a:pt x="9788" y="4096"/>
                  </a:cubicBezTo>
                  <a:cubicBezTo>
                    <a:pt x="9788" y="3001"/>
                    <a:pt x="9264" y="1953"/>
                    <a:pt x="8335" y="1191"/>
                  </a:cubicBezTo>
                  <a:cubicBezTo>
                    <a:pt x="7407" y="429"/>
                    <a:pt x="6192" y="0"/>
                    <a:pt x="49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 name="Google Shape;1869;p81"/>
          <p:cNvGrpSpPr/>
          <p:nvPr/>
        </p:nvGrpSpPr>
        <p:grpSpPr>
          <a:xfrm>
            <a:off x="3239863" y="3441848"/>
            <a:ext cx="309601" cy="309601"/>
            <a:chOff x="3609015" y="3281409"/>
            <a:chExt cx="256165" cy="256165"/>
          </a:xfrm>
        </p:grpSpPr>
        <p:sp>
          <p:nvSpPr>
            <p:cNvPr id="1870" name="Google Shape;1870;p81"/>
            <p:cNvSpPr/>
            <p:nvPr/>
          </p:nvSpPr>
          <p:spPr>
            <a:xfrm>
              <a:off x="3609015" y="3497399"/>
              <a:ext cx="256165" cy="40175"/>
            </a:xfrm>
            <a:custGeom>
              <a:rect b="b" l="l" r="r" t="t"/>
              <a:pathLst>
                <a:path extrusionOk="0" h="1382" w="8812">
                  <a:moveTo>
                    <a:pt x="263" y="1"/>
                  </a:moveTo>
                  <a:cubicBezTo>
                    <a:pt x="120" y="1"/>
                    <a:pt x="1" y="120"/>
                    <a:pt x="1" y="263"/>
                  </a:cubicBezTo>
                  <a:lnTo>
                    <a:pt x="1" y="429"/>
                  </a:lnTo>
                  <a:cubicBezTo>
                    <a:pt x="1" y="953"/>
                    <a:pt x="429" y="1382"/>
                    <a:pt x="953" y="1382"/>
                  </a:cubicBezTo>
                  <a:lnTo>
                    <a:pt x="7859" y="1382"/>
                  </a:lnTo>
                  <a:cubicBezTo>
                    <a:pt x="8383" y="1382"/>
                    <a:pt x="8812" y="953"/>
                    <a:pt x="8812" y="429"/>
                  </a:cubicBezTo>
                  <a:lnTo>
                    <a:pt x="8812" y="263"/>
                  </a:lnTo>
                  <a:cubicBezTo>
                    <a:pt x="8812" y="120"/>
                    <a:pt x="8693" y="1"/>
                    <a:pt x="8550" y="1"/>
                  </a:cubicBezTo>
                  <a:lnTo>
                    <a:pt x="5621" y="1"/>
                  </a:lnTo>
                  <a:lnTo>
                    <a:pt x="5502" y="334"/>
                  </a:lnTo>
                  <a:cubicBezTo>
                    <a:pt x="5478" y="453"/>
                    <a:pt x="5383" y="525"/>
                    <a:pt x="5264" y="525"/>
                  </a:cubicBezTo>
                  <a:lnTo>
                    <a:pt x="3549" y="525"/>
                  </a:lnTo>
                  <a:cubicBezTo>
                    <a:pt x="3430" y="525"/>
                    <a:pt x="3335" y="453"/>
                    <a:pt x="3311" y="334"/>
                  </a:cubicBezTo>
                  <a:lnTo>
                    <a:pt x="31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81"/>
            <p:cNvSpPr/>
            <p:nvPr/>
          </p:nvSpPr>
          <p:spPr>
            <a:xfrm>
              <a:off x="3662329" y="3281409"/>
              <a:ext cx="107326" cy="25640"/>
            </a:xfrm>
            <a:custGeom>
              <a:rect b="b" l="l" r="r" t="t"/>
              <a:pathLst>
                <a:path extrusionOk="0" h="882" w="3692">
                  <a:moveTo>
                    <a:pt x="500" y="1"/>
                  </a:moveTo>
                  <a:cubicBezTo>
                    <a:pt x="215" y="1"/>
                    <a:pt x="0" y="239"/>
                    <a:pt x="0" y="525"/>
                  </a:cubicBezTo>
                  <a:lnTo>
                    <a:pt x="0" y="882"/>
                  </a:lnTo>
                  <a:lnTo>
                    <a:pt x="3692" y="882"/>
                  </a:lnTo>
                  <a:lnTo>
                    <a:pt x="36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81"/>
            <p:cNvSpPr/>
            <p:nvPr/>
          </p:nvSpPr>
          <p:spPr>
            <a:xfrm>
              <a:off x="3784859" y="3281409"/>
              <a:ext cx="27035" cy="25640"/>
            </a:xfrm>
            <a:custGeom>
              <a:rect b="b" l="l" r="r" t="t"/>
              <a:pathLst>
                <a:path extrusionOk="0" h="882" w="930">
                  <a:moveTo>
                    <a:pt x="1" y="1"/>
                  </a:moveTo>
                  <a:lnTo>
                    <a:pt x="1" y="882"/>
                  </a:lnTo>
                  <a:lnTo>
                    <a:pt x="929" y="882"/>
                  </a:lnTo>
                  <a:lnTo>
                    <a:pt x="929" y="525"/>
                  </a:lnTo>
                  <a:cubicBezTo>
                    <a:pt x="929" y="239"/>
                    <a:pt x="715" y="1"/>
                    <a:pt x="4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81"/>
            <p:cNvSpPr/>
            <p:nvPr/>
          </p:nvSpPr>
          <p:spPr>
            <a:xfrm>
              <a:off x="3624248" y="3332630"/>
              <a:ext cx="22878" cy="150263"/>
            </a:xfrm>
            <a:custGeom>
              <a:rect b="b" l="l" r="r" t="t"/>
              <a:pathLst>
                <a:path extrusionOk="0" h="5169" w="787">
                  <a:moveTo>
                    <a:pt x="763" y="1"/>
                  </a:moveTo>
                  <a:cubicBezTo>
                    <a:pt x="334" y="1"/>
                    <a:pt x="1" y="358"/>
                    <a:pt x="1" y="787"/>
                  </a:cubicBezTo>
                  <a:lnTo>
                    <a:pt x="1" y="5169"/>
                  </a:lnTo>
                  <a:lnTo>
                    <a:pt x="786" y="5169"/>
                  </a:lnTo>
                  <a:lnTo>
                    <a:pt x="78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81"/>
            <p:cNvSpPr/>
            <p:nvPr/>
          </p:nvSpPr>
          <p:spPr>
            <a:xfrm>
              <a:off x="3827098" y="3332630"/>
              <a:ext cx="22878" cy="150263"/>
            </a:xfrm>
            <a:custGeom>
              <a:rect b="b" l="l" r="r" t="t"/>
              <a:pathLst>
                <a:path extrusionOk="0" h="5169" w="787">
                  <a:moveTo>
                    <a:pt x="0" y="1"/>
                  </a:moveTo>
                  <a:lnTo>
                    <a:pt x="0" y="5169"/>
                  </a:lnTo>
                  <a:lnTo>
                    <a:pt x="786" y="5169"/>
                  </a:lnTo>
                  <a:lnTo>
                    <a:pt x="786" y="787"/>
                  </a:lnTo>
                  <a:cubicBezTo>
                    <a:pt x="786" y="358"/>
                    <a:pt x="429" y="1"/>
                    <a:pt x="2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81"/>
            <p:cNvSpPr/>
            <p:nvPr/>
          </p:nvSpPr>
          <p:spPr>
            <a:xfrm>
              <a:off x="3705237" y="3402573"/>
              <a:ext cx="63721" cy="24942"/>
            </a:xfrm>
            <a:custGeom>
              <a:rect b="b" l="l" r="r" t="t"/>
              <a:pathLst>
                <a:path extrusionOk="0" h="858" w="2192">
                  <a:moveTo>
                    <a:pt x="1096" y="0"/>
                  </a:moveTo>
                  <a:cubicBezTo>
                    <a:pt x="572" y="0"/>
                    <a:pt x="120" y="357"/>
                    <a:pt x="1" y="857"/>
                  </a:cubicBezTo>
                  <a:lnTo>
                    <a:pt x="2192" y="857"/>
                  </a:lnTo>
                  <a:cubicBezTo>
                    <a:pt x="2073" y="381"/>
                    <a:pt x="1620" y="0"/>
                    <a:pt x="10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81"/>
            <p:cNvSpPr/>
            <p:nvPr/>
          </p:nvSpPr>
          <p:spPr>
            <a:xfrm>
              <a:off x="3724626" y="3352718"/>
              <a:ext cx="24942" cy="34651"/>
            </a:xfrm>
            <a:custGeom>
              <a:rect b="b" l="l" r="r" t="t"/>
              <a:pathLst>
                <a:path extrusionOk="0" h="1192" w="858">
                  <a:moveTo>
                    <a:pt x="429" y="1"/>
                  </a:moveTo>
                  <a:cubicBezTo>
                    <a:pt x="191" y="1"/>
                    <a:pt x="1" y="191"/>
                    <a:pt x="1" y="429"/>
                  </a:cubicBezTo>
                  <a:lnTo>
                    <a:pt x="1" y="763"/>
                  </a:lnTo>
                  <a:cubicBezTo>
                    <a:pt x="1" y="1001"/>
                    <a:pt x="191" y="1191"/>
                    <a:pt x="429" y="1191"/>
                  </a:cubicBezTo>
                  <a:cubicBezTo>
                    <a:pt x="667" y="1191"/>
                    <a:pt x="858" y="1001"/>
                    <a:pt x="858" y="763"/>
                  </a:cubicBezTo>
                  <a:lnTo>
                    <a:pt x="858" y="429"/>
                  </a:lnTo>
                  <a:cubicBezTo>
                    <a:pt x="858" y="191"/>
                    <a:pt x="667" y="1"/>
                    <a:pt x="4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81"/>
            <p:cNvSpPr/>
            <p:nvPr/>
          </p:nvSpPr>
          <p:spPr>
            <a:xfrm>
              <a:off x="3662329" y="3321555"/>
              <a:ext cx="149565" cy="175874"/>
            </a:xfrm>
            <a:custGeom>
              <a:rect b="b" l="l" r="r" t="t"/>
              <a:pathLst>
                <a:path extrusionOk="0" h="6050" w="5145">
                  <a:moveTo>
                    <a:pt x="2572" y="549"/>
                  </a:moveTo>
                  <a:cubicBezTo>
                    <a:pt x="3096" y="549"/>
                    <a:pt x="3525" y="977"/>
                    <a:pt x="3525" y="1501"/>
                  </a:cubicBezTo>
                  <a:lnTo>
                    <a:pt x="3525" y="1835"/>
                  </a:lnTo>
                  <a:cubicBezTo>
                    <a:pt x="3525" y="2073"/>
                    <a:pt x="3430" y="2287"/>
                    <a:pt x="3311" y="2454"/>
                  </a:cubicBezTo>
                  <a:cubicBezTo>
                    <a:pt x="3834" y="2716"/>
                    <a:pt x="4216" y="3263"/>
                    <a:pt x="4216" y="3906"/>
                  </a:cubicBezTo>
                  <a:cubicBezTo>
                    <a:pt x="4216" y="4049"/>
                    <a:pt x="4096" y="4168"/>
                    <a:pt x="3954" y="4168"/>
                  </a:cubicBezTo>
                  <a:lnTo>
                    <a:pt x="1191" y="4168"/>
                  </a:lnTo>
                  <a:cubicBezTo>
                    <a:pt x="1048" y="4168"/>
                    <a:pt x="929" y="4049"/>
                    <a:pt x="929" y="3906"/>
                  </a:cubicBezTo>
                  <a:cubicBezTo>
                    <a:pt x="929" y="3263"/>
                    <a:pt x="1310" y="2716"/>
                    <a:pt x="1834" y="2454"/>
                  </a:cubicBezTo>
                  <a:cubicBezTo>
                    <a:pt x="1715" y="2287"/>
                    <a:pt x="1620" y="2073"/>
                    <a:pt x="1620" y="1835"/>
                  </a:cubicBezTo>
                  <a:lnTo>
                    <a:pt x="1620" y="1501"/>
                  </a:lnTo>
                  <a:cubicBezTo>
                    <a:pt x="1620" y="977"/>
                    <a:pt x="2048" y="549"/>
                    <a:pt x="2572" y="549"/>
                  </a:cubicBezTo>
                  <a:close/>
                  <a:moveTo>
                    <a:pt x="2906" y="4430"/>
                  </a:moveTo>
                  <a:cubicBezTo>
                    <a:pt x="3049" y="4430"/>
                    <a:pt x="3168" y="4526"/>
                    <a:pt x="3168" y="4668"/>
                  </a:cubicBezTo>
                  <a:lnTo>
                    <a:pt x="4120" y="4668"/>
                  </a:lnTo>
                  <a:cubicBezTo>
                    <a:pt x="4263" y="4668"/>
                    <a:pt x="4382" y="4788"/>
                    <a:pt x="4382" y="4930"/>
                  </a:cubicBezTo>
                  <a:cubicBezTo>
                    <a:pt x="4382" y="5073"/>
                    <a:pt x="4263" y="5192"/>
                    <a:pt x="4120" y="5192"/>
                  </a:cubicBezTo>
                  <a:lnTo>
                    <a:pt x="3168" y="5192"/>
                  </a:lnTo>
                  <a:cubicBezTo>
                    <a:pt x="3168" y="5335"/>
                    <a:pt x="3049" y="5454"/>
                    <a:pt x="2906" y="5454"/>
                  </a:cubicBezTo>
                  <a:cubicBezTo>
                    <a:pt x="2763" y="5454"/>
                    <a:pt x="2668" y="5335"/>
                    <a:pt x="2668" y="5192"/>
                  </a:cubicBezTo>
                  <a:lnTo>
                    <a:pt x="1024" y="5192"/>
                  </a:lnTo>
                  <a:cubicBezTo>
                    <a:pt x="881" y="5192"/>
                    <a:pt x="762" y="5073"/>
                    <a:pt x="762" y="4930"/>
                  </a:cubicBezTo>
                  <a:cubicBezTo>
                    <a:pt x="762" y="4788"/>
                    <a:pt x="881" y="4668"/>
                    <a:pt x="1024" y="4668"/>
                  </a:cubicBezTo>
                  <a:lnTo>
                    <a:pt x="2668" y="4668"/>
                  </a:lnTo>
                  <a:cubicBezTo>
                    <a:pt x="2668" y="4526"/>
                    <a:pt x="2763" y="4430"/>
                    <a:pt x="2906" y="4430"/>
                  </a:cubicBezTo>
                  <a:close/>
                  <a:moveTo>
                    <a:pt x="0" y="1"/>
                  </a:moveTo>
                  <a:lnTo>
                    <a:pt x="0" y="5550"/>
                  </a:lnTo>
                  <a:lnTo>
                    <a:pt x="1548" y="5550"/>
                  </a:lnTo>
                  <a:cubicBezTo>
                    <a:pt x="1644" y="5550"/>
                    <a:pt x="1739" y="5621"/>
                    <a:pt x="1786" y="5716"/>
                  </a:cubicBezTo>
                  <a:lnTo>
                    <a:pt x="1906" y="6050"/>
                  </a:lnTo>
                  <a:lnTo>
                    <a:pt x="3239" y="6050"/>
                  </a:lnTo>
                  <a:lnTo>
                    <a:pt x="3358" y="5716"/>
                  </a:lnTo>
                  <a:cubicBezTo>
                    <a:pt x="3382" y="5621"/>
                    <a:pt x="3501" y="5550"/>
                    <a:pt x="3596" y="5550"/>
                  </a:cubicBezTo>
                  <a:lnTo>
                    <a:pt x="5144" y="5550"/>
                  </a:lnTo>
                  <a:lnTo>
                    <a:pt x="514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 name="Google Shape;1878;p81"/>
          <p:cNvGrpSpPr/>
          <p:nvPr/>
        </p:nvGrpSpPr>
        <p:grpSpPr>
          <a:xfrm>
            <a:off x="4011397" y="3441848"/>
            <a:ext cx="309601" cy="309601"/>
            <a:chOff x="4180153" y="3281409"/>
            <a:chExt cx="256165" cy="256165"/>
          </a:xfrm>
        </p:grpSpPr>
        <p:sp>
          <p:nvSpPr>
            <p:cNvPr id="1879" name="Google Shape;1879;p81"/>
            <p:cNvSpPr/>
            <p:nvPr/>
          </p:nvSpPr>
          <p:spPr>
            <a:xfrm>
              <a:off x="4180153" y="3309113"/>
              <a:ext cx="30494" cy="139856"/>
            </a:xfrm>
            <a:custGeom>
              <a:rect b="b" l="l" r="r" t="t"/>
              <a:pathLst>
                <a:path extrusionOk="0" h="4811" w="1049">
                  <a:moveTo>
                    <a:pt x="786" y="0"/>
                  </a:moveTo>
                  <a:cubicBezTo>
                    <a:pt x="358" y="0"/>
                    <a:pt x="1" y="357"/>
                    <a:pt x="1" y="786"/>
                  </a:cubicBezTo>
                  <a:lnTo>
                    <a:pt x="1" y="4049"/>
                  </a:lnTo>
                  <a:cubicBezTo>
                    <a:pt x="1" y="4477"/>
                    <a:pt x="358" y="4811"/>
                    <a:pt x="786" y="4811"/>
                  </a:cubicBezTo>
                  <a:lnTo>
                    <a:pt x="1048" y="4811"/>
                  </a:lnTo>
                  <a:lnTo>
                    <a:pt x="104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81"/>
            <p:cNvSpPr/>
            <p:nvPr/>
          </p:nvSpPr>
          <p:spPr>
            <a:xfrm>
              <a:off x="4413469" y="3356875"/>
              <a:ext cx="22849" cy="44332"/>
            </a:xfrm>
            <a:custGeom>
              <a:rect b="b" l="l" r="r" t="t"/>
              <a:pathLst>
                <a:path extrusionOk="0" h="1525" w="786">
                  <a:moveTo>
                    <a:pt x="786" y="0"/>
                  </a:moveTo>
                  <a:lnTo>
                    <a:pt x="0" y="262"/>
                  </a:lnTo>
                  <a:lnTo>
                    <a:pt x="0" y="1263"/>
                  </a:lnTo>
                  <a:lnTo>
                    <a:pt x="786" y="1525"/>
                  </a:lnTo>
                  <a:lnTo>
                    <a:pt x="7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81"/>
            <p:cNvSpPr/>
            <p:nvPr/>
          </p:nvSpPr>
          <p:spPr>
            <a:xfrm>
              <a:off x="4225154" y="3309113"/>
              <a:ext cx="211164" cy="139856"/>
            </a:xfrm>
            <a:custGeom>
              <a:rect b="b" l="l" r="r" t="t"/>
              <a:pathLst>
                <a:path extrusionOk="0" h="4811" w="7264">
                  <a:moveTo>
                    <a:pt x="1477" y="786"/>
                  </a:moveTo>
                  <a:cubicBezTo>
                    <a:pt x="1620" y="786"/>
                    <a:pt x="1739" y="881"/>
                    <a:pt x="1739" y="1024"/>
                  </a:cubicBezTo>
                  <a:cubicBezTo>
                    <a:pt x="1739" y="1167"/>
                    <a:pt x="1620" y="1286"/>
                    <a:pt x="1477" y="1286"/>
                  </a:cubicBezTo>
                  <a:lnTo>
                    <a:pt x="1048" y="1286"/>
                  </a:lnTo>
                  <a:lnTo>
                    <a:pt x="1048" y="1715"/>
                  </a:lnTo>
                  <a:cubicBezTo>
                    <a:pt x="1048" y="1858"/>
                    <a:pt x="929" y="1977"/>
                    <a:pt x="786" y="1977"/>
                  </a:cubicBezTo>
                  <a:cubicBezTo>
                    <a:pt x="644" y="1977"/>
                    <a:pt x="548" y="1858"/>
                    <a:pt x="548" y="1715"/>
                  </a:cubicBezTo>
                  <a:lnTo>
                    <a:pt x="548" y="1024"/>
                  </a:lnTo>
                  <a:cubicBezTo>
                    <a:pt x="548" y="881"/>
                    <a:pt x="644" y="786"/>
                    <a:pt x="786" y="786"/>
                  </a:cubicBezTo>
                  <a:close/>
                  <a:moveTo>
                    <a:pt x="4930" y="786"/>
                  </a:moveTo>
                  <a:cubicBezTo>
                    <a:pt x="5073" y="786"/>
                    <a:pt x="5168" y="881"/>
                    <a:pt x="5168" y="1024"/>
                  </a:cubicBezTo>
                  <a:lnTo>
                    <a:pt x="5168" y="1715"/>
                  </a:lnTo>
                  <a:cubicBezTo>
                    <a:pt x="5168" y="1858"/>
                    <a:pt x="5073" y="1977"/>
                    <a:pt x="4930" y="1977"/>
                  </a:cubicBezTo>
                  <a:cubicBezTo>
                    <a:pt x="4787" y="1977"/>
                    <a:pt x="4668" y="1858"/>
                    <a:pt x="4668" y="1715"/>
                  </a:cubicBezTo>
                  <a:lnTo>
                    <a:pt x="4668" y="1286"/>
                  </a:lnTo>
                  <a:lnTo>
                    <a:pt x="4240" y="1286"/>
                  </a:lnTo>
                  <a:cubicBezTo>
                    <a:pt x="4097" y="1286"/>
                    <a:pt x="3978" y="1167"/>
                    <a:pt x="3978" y="1024"/>
                  </a:cubicBezTo>
                  <a:cubicBezTo>
                    <a:pt x="3978" y="881"/>
                    <a:pt x="4097" y="786"/>
                    <a:pt x="4240" y="786"/>
                  </a:cubicBezTo>
                  <a:close/>
                  <a:moveTo>
                    <a:pt x="2858" y="1453"/>
                  </a:moveTo>
                  <a:cubicBezTo>
                    <a:pt x="3001" y="1453"/>
                    <a:pt x="3120" y="1572"/>
                    <a:pt x="3120" y="1715"/>
                  </a:cubicBezTo>
                  <a:lnTo>
                    <a:pt x="3120" y="2144"/>
                  </a:lnTo>
                  <a:lnTo>
                    <a:pt x="3549" y="2144"/>
                  </a:lnTo>
                  <a:cubicBezTo>
                    <a:pt x="3692" y="2144"/>
                    <a:pt x="3811" y="2263"/>
                    <a:pt x="3811" y="2405"/>
                  </a:cubicBezTo>
                  <a:cubicBezTo>
                    <a:pt x="3811" y="2548"/>
                    <a:pt x="3692" y="2667"/>
                    <a:pt x="3549" y="2667"/>
                  </a:cubicBezTo>
                  <a:lnTo>
                    <a:pt x="3120" y="2667"/>
                  </a:lnTo>
                  <a:lnTo>
                    <a:pt x="3120" y="3096"/>
                  </a:lnTo>
                  <a:cubicBezTo>
                    <a:pt x="3120" y="3239"/>
                    <a:pt x="3001" y="3358"/>
                    <a:pt x="2858" y="3358"/>
                  </a:cubicBezTo>
                  <a:cubicBezTo>
                    <a:pt x="2715" y="3358"/>
                    <a:pt x="2596" y="3239"/>
                    <a:pt x="2596" y="3096"/>
                  </a:cubicBezTo>
                  <a:lnTo>
                    <a:pt x="2596" y="2667"/>
                  </a:lnTo>
                  <a:lnTo>
                    <a:pt x="2168" y="2667"/>
                  </a:lnTo>
                  <a:cubicBezTo>
                    <a:pt x="2025" y="2667"/>
                    <a:pt x="1906" y="2548"/>
                    <a:pt x="1906" y="2405"/>
                  </a:cubicBezTo>
                  <a:cubicBezTo>
                    <a:pt x="1906" y="2263"/>
                    <a:pt x="2025" y="2144"/>
                    <a:pt x="2168" y="2144"/>
                  </a:cubicBezTo>
                  <a:lnTo>
                    <a:pt x="2596" y="2144"/>
                  </a:lnTo>
                  <a:lnTo>
                    <a:pt x="2596" y="1715"/>
                  </a:lnTo>
                  <a:cubicBezTo>
                    <a:pt x="2596" y="1572"/>
                    <a:pt x="2715" y="1453"/>
                    <a:pt x="2858" y="1453"/>
                  </a:cubicBezTo>
                  <a:close/>
                  <a:moveTo>
                    <a:pt x="786" y="2834"/>
                  </a:moveTo>
                  <a:cubicBezTo>
                    <a:pt x="929" y="2834"/>
                    <a:pt x="1048" y="2953"/>
                    <a:pt x="1048" y="3096"/>
                  </a:cubicBezTo>
                  <a:lnTo>
                    <a:pt x="1048" y="3525"/>
                  </a:lnTo>
                  <a:lnTo>
                    <a:pt x="1477" y="3525"/>
                  </a:lnTo>
                  <a:cubicBezTo>
                    <a:pt x="1620" y="3525"/>
                    <a:pt x="1739" y="3644"/>
                    <a:pt x="1739" y="3787"/>
                  </a:cubicBezTo>
                  <a:cubicBezTo>
                    <a:pt x="1739" y="3930"/>
                    <a:pt x="1620" y="4049"/>
                    <a:pt x="1477" y="4049"/>
                  </a:cubicBezTo>
                  <a:lnTo>
                    <a:pt x="786" y="4049"/>
                  </a:lnTo>
                  <a:cubicBezTo>
                    <a:pt x="644" y="4049"/>
                    <a:pt x="548" y="3930"/>
                    <a:pt x="548" y="3787"/>
                  </a:cubicBezTo>
                  <a:lnTo>
                    <a:pt x="548" y="3096"/>
                  </a:lnTo>
                  <a:cubicBezTo>
                    <a:pt x="548" y="2953"/>
                    <a:pt x="644" y="2834"/>
                    <a:pt x="786" y="2834"/>
                  </a:cubicBezTo>
                  <a:close/>
                  <a:moveTo>
                    <a:pt x="4930" y="2834"/>
                  </a:moveTo>
                  <a:cubicBezTo>
                    <a:pt x="5073" y="2834"/>
                    <a:pt x="5168" y="2953"/>
                    <a:pt x="5168" y="3096"/>
                  </a:cubicBezTo>
                  <a:lnTo>
                    <a:pt x="5168" y="3787"/>
                  </a:lnTo>
                  <a:cubicBezTo>
                    <a:pt x="5168" y="3930"/>
                    <a:pt x="5073" y="4049"/>
                    <a:pt x="4930" y="4049"/>
                  </a:cubicBezTo>
                  <a:lnTo>
                    <a:pt x="4240" y="4049"/>
                  </a:lnTo>
                  <a:cubicBezTo>
                    <a:pt x="4097" y="4049"/>
                    <a:pt x="3978" y="3930"/>
                    <a:pt x="3978" y="3787"/>
                  </a:cubicBezTo>
                  <a:cubicBezTo>
                    <a:pt x="3978" y="3644"/>
                    <a:pt x="4097" y="3525"/>
                    <a:pt x="4240" y="3525"/>
                  </a:cubicBezTo>
                  <a:lnTo>
                    <a:pt x="4668" y="3525"/>
                  </a:lnTo>
                  <a:lnTo>
                    <a:pt x="4668" y="3096"/>
                  </a:lnTo>
                  <a:cubicBezTo>
                    <a:pt x="4668" y="2953"/>
                    <a:pt x="4787" y="2834"/>
                    <a:pt x="4930" y="2834"/>
                  </a:cubicBezTo>
                  <a:close/>
                  <a:moveTo>
                    <a:pt x="1" y="0"/>
                  </a:moveTo>
                  <a:lnTo>
                    <a:pt x="1" y="4811"/>
                  </a:lnTo>
                  <a:lnTo>
                    <a:pt x="6478" y="4811"/>
                  </a:lnTo>
                  <a:cubicBezTo>
                    <a:pt x="6907" y="4811"/>
                    <a:pt x="7264" y="4477"/>
                    <a:pt x="7264" y="4049"/>
                  </a:cubicBezTo>
                  <a:lnTo>
                    <a:pt x="7264" y="3715"/>
                  </a:lnTo>
                  <a:lnTo>
                    <a:pt x="6145" y="3334"/>
                  </a:lnTo>
                  <a:cubicBezTo>
                    <a:pt x="6049" y="3310"/>
                    <a:pt x="5978" y="3215"/>
                    <a:pt x="5978" y="3096"/>
                  </a:cubicBezTo>
                  <a:lnTo>
                    <a:pt x="5978" y="1715"/>
                  </a:lnTo>
                  <a:cubicBezTo>
                    <a:pt x="5978" y="1620"/>
                    <a:pt x="6049" y="1524"/>
                    <a:pt x="6145" y="1477"/>
                  </a:cubicBezTo>
                  <a:lnTo>
                    <a:pt x="7264" y="1096"/>
                  </a:lnTo>
                  <a:lnTo>
                    <a:pt x="7264" y="786"/>
                  </a:lnTo>
                  <a:cubicBezTo>
                    <a:pt x="7264" y="357"/>
                    <a:pt x="6907" y="0"/>
                    <a:pt x="6478" y="0"/>
                  </a:cubicBezTo>
                  <a:lnTo>
                    <a:pt x="4716" y="0"/>
                  </a:lnTo>
                  <a:cubicBezTo>
                    <a:pt x="4597" y="357"/>
                    <a:pt x="4263" y="596"/>
                    <a:pt x="3882" y="596"/>
                  </a:cubicBezTo>
                  <a:lnTo>
                    <a:pt x="1834" y="596"/>
                  </a:lnTo>
                  <a:cubicBezTo>
                    <a:pt x="1453" y="596"/>
                    <a:pt x="1120" y="357"/>
                    <a:pt x="10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81"/>
            <p:cNvSpPr/>
            <p:nvPr/>
          </p:nvSpPr>
          <p:spPr>
            <a:xfrm>
              <a:off x="4268090" y="3281409"/>
              <a:ext cx="80320" cy="30494"/>
            </a:xfrm>
            <a:custGeom>
              <a:rect b="b" l="l" r="r" t="t"/>
              <a:pathLst>
                <a:path extrusionOk="0" h="1049" w="2763">
                  <a:moveTo>
                    <a:pt x="262" y="1"/>
                  </a:moveTo>
                  <a:cubicBezTo>
                    <a:pt x="119" y="1"/>
                    <a:pt x="0" y="120"/>
                    <a:pt x="0" y="263"/>
                  </a:cubicBezTo>
                  <a:lnTo>
                    <a:pt x="0" y="691"/>
                  </a:lnTo>
                  <a:cubicBezTo>
                    <a:pt x="0" y="882"/>
                    <a:pt x="167" y="1048"/>
                    <a:pt x="357" y="1048"/>
                  </a:cubicBezTo>
                  <a:lnTo>
                    <a:pt x="2405" y="1048"/>
                  </a:lnTo>
                  <a:cubicBezTo>
                    <a:pt x="2596" y="1048"/>
                    <a:pt x="2763" y="882"/>
                    <a:pt x="2763" y="691"/>
                  </a:cubicBezTo>
                  <a:lnTo>
                    <a:pt x="2763" y="263"/>
                  </a:lnTo>
                  <a:cubicBezTo>
                    <a:pt x="2763" y="120"/>
                    <a:pt x="2643" y="1"/>
                    <a:pt x="25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81"/>
            <p:cNvSpPr/>
            <p:nvPr/>
          </p:nvSpPr>
          <p:spPr>
            <a:xfrm>
              <a:off x="4268090" y="3464172"/>
              <a:ext cx="80320" cy="22180"/>
            </a:xfrm>
            <a:custGeom>
              <a:rect b="b" l="l" r="r" t="t"/>
              <a:pathLst>
                <a:path extrusionOk="0" h="763" w="2763">
                  <a:moveTo>
                    <a:pt x="0" y="1"/>
                  </a:moveTo>
                  <a:lnTo>
                    <a:pt x="0" y="429"/>
                  </a:lnTo>
                  <a:cubicBezTo>
                    <a:pt x="0" y="620"/>
                    <a:pt x="167" y="763"/>
                    <a:pt x="357" y="763"/>
                  </a:cubicBezTo>
                  <a:lnTo>
                    <a:pt x="2405" y="763"/>
                  </a:lnTo>
                  <a:cubicBezTo>
                    <a:pt x="2596" y="763"/>
                    <a:pt x="2763" y="620"/>
                    <a:pt x="2763" y="429"/>
                  </a:cubicBezTo>
                  <a:lnTo>
                    <a:pt x="276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81"/>
            <p:cNvSpPr/>
            <p:nvPr/>
          </p:nvSpPr>
          <p:spPr>
            <a:xfrm>
              <a:off x="4293003" y="3501556"/>
              <a:ext cx="30494" cy="36018"/>
            </a:xfrm>
            <a:custGeom>
              <a:rect b="b" l="l" r="r" t="t"/>
              <a:pathLst>
                <a:path extrusionOk="0" h="1239" w="1049">
                  <a:moveTo>
                    <a:pt x="0" y="1"/>
                  </a:moveTo>
                  <a:lnTo>
                    <a:pt x="0" y="977"/>
                  </a:lnTo>
                  <a:cubicBezTo>
                    <a:pt x="0" y="1120"/>
                    <a:pt x="119" y="1239"/>
                    <a:pt x="262" y="1239"/>
                  </a:cubicBezTo>
                  <a:lnTo>
                    <a:pt x="786" y="1239"/>
                  </a:lnTo>
                  <a:cubicBezTo>
                    <a:pt x="929" y="1239"/>
                    <a:pt x="1048" y="1120"/>
                    <a:pt x="1048" y="977"/>
                  </a:cubicBezTo>
                  <a:lnTo>
                    <a:pt x="10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5" name="Google Shape;1885;p81"/>
          <p:cNvGrpSpPr/>
          <p:nvPr/>
        </p:nvGrpSpPr>
        <p:grpSpPr>
          <a:xfrm>
            <a:off x="4766208" y="3440196"/>
            <a:ext cx="313782" cy="313782"/>
            <a:chOff x="4737454" y="3280043"/>
            <a:chExt cx="259624" cy="259624"/>
          </a:xfrm>
        </p:grpSpPr>
        <p:sp>
          <p:nvSpPr>
            <p:cNvPr id="1886" name="Google Shape;1886;p81"/>
            <p:cNvSpPr/>
            <p:nvPr/>
          </p:nvSpPr>
          <p:spPr>
            <a:xfrm>
              <a:off x="4737454" y="3280043"/>
              <a:ext cx="27704" cy="27704"/>
            </a:xfrm>
            <a:custGeom>
              <a:rect b="b" l="l" r="r" t="t"/>
              <a:pathLst>
                <a:path extrusionOk="0" h="953" w="953">
                  <a:moveTo>
                    <a:pt x="262" y="0"/>
                  </a:moveTo>
                  <a:cubicBezTo>
                    <a:pt x="96" y="0"/>
                    <a:pt x="0" y="119"/>
                    <a:pt x="0" y="262"/>
                  </a:cubicBezTo>
                  <a:lnTo>
                    <a:pt x="0" y="953"/>
                  </a:lnTo>
                  <a:cubicBezTo>
                    <a:pt x="524" y="953"/>
                    <a:pt x="953" y="524"/>
                    <a:pt x="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81"/>
            <p:cNvSpPr/>
            <p:nvPr/>
          </p:nvSpPr>
          <p:spPr>
            <a:xfrm>
              <a:off x="4833676" y="3310479"/>
              <a:ext cx="45727" cy="60262"/>
            </a:xfrm>
            <a:custGeom>
              <a:rect b="b" l="l" r="r" t="t"/>
              <a:pathLst>
                <a:path extrusionOk="0" h="2073" w="1573">
                  <a:moveTo>
                    <a:pt x="786" y="525"/>
                  </a:moveTo>
                  <a:cubicBezTo>
                    <a:pt x="929" y="525"/>
                    <a:pt x="1048" y="620"/>
                    <a:pt x="1048" y="787"/>
                  </a:cubicBezTo>
                  <a:lnTo>
                    <a:pt x="1048" y="1311"/>
                  </a:lnTo>
                  <a:cubicBezTo>
                    <a:pt x="1048" y="1454"/>
                    <a:pt x="929" y="1573"/>
                    <a:pt x="786" y="1573"/>
                  </a:cubicBezTo>
                  <a:cubicBezTo>
                    <a:pt x="643" y="1573"/>
                    <a:pt x="524" y="1454"/>
                    <a:pt x="524" y="1311"/>
                  </a:cubicBezTo>
                  <a:lnTo>
                    <a:pt x="524" y="787"/>
                  </a:lnTo>
                  <a:cubicBezTo>
                    <a:pt x="524" y="620"/>
                    <a:pt x="643" y="525"/>
                    <a:pt x="786" y="525"/>
                  </a:cubicBezTo>
                  <a:close/>
                  <a:moveTo>
                    <a:pt x="786" y="1"/>
                  </a:moveTo>
                  <a:cubicBezTo>
                    <a:pt x="358" y="1"/>
                    <a:pt x="0" y="453"/>
                    <a:pt x="0" y="1049"/>
                  </a:cubicBezTo>
                  <a:cubicBezTo>
                    <a:pt x="0" y="1620"/>
                    <a:pt x="358" y="2073"/>
                    <a:pt x="786" y="2073"/>
                  </a:cubicBezTo>
                  <a:cubicBezTo>
                    <a:pt x="1215" y="2073"/>
                    <a:pt x="1572" y="1620"/>
                    <a:pt x="1572" y="1049"/>
                  </a:cubicBezTo>
                  <a:cubicBezTo>
                    <a:pt x="1572" y="453"/>
                    <a:pt x="1215" y="1"/>
                    <a:pt x="7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81"/>
            <p:cNvSpPr/>
            <p:nvPr/>
          </p:nvSpPr>
          <p:spPr>
            <a:xfrm>
              <a:off x="4947892" y="3280043"/>
              <a:ext cx="27733" cy="27704"/>
            </a:xfrm>
            <a:custGeom>
              <a:rect b="b" l="l" r="r" t="t"/>
              <a:pathLst>
                <a:path extrusionOk="0" h="953" w="954">
                  <a:moveTo>
                    <a:pt x="1" y="0"/>
                  </a:moveTo>
                  <a:cubicBezTo>
                    <a:pt x="1" y="524"/>
                    <a:pt x="430" y="953"/>
                    <a:pt x="953" y="953"/>
                  </a:cubicBezTo>
                  <a:lnTo>
                    <a:pt x="953" y="262"/>
                  </a:lnTo>
                  <a:cubicBezTo>
                    <a:pt x="953" y="95"/>
                    <a:pt x="834" y="0"/>
                    <a:pt x="6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81"/>
            <p:cNvSpPr/>
            <p:nvPr/>
          </p:nvSpPr>
          <p:spPr>
            <a:xfrm>
              <a:off x="4947892" y="3373474"/>
              <a:ext cx="27733" cy="27733"/>
            </a:xfrm>
            <a:custGeom>
              <a:rect b="b" l="l" r="r" t="t"/>
              <a:pathLst>
                <a:path extrusionOk="0" h="954" w="954">
                  <a:moveTo>
                    <a:pt x="953" y="1"/>
                  </a:moveTo>
                  <a:cubicBezTo>
                    <a:pt x="430" y="1"/>
                    <a:pt x="1" y="430"/>
                    <a:pt x="1" y="954"/>
                  </a:cubicBezTo>
                  <a:lnTo>
                    <a:pt x="953" y="954"/>
                  </a:lnTo>
                  <a:lnTo>
                    <a:pt x="95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81"/>
            <p:cNvSpPr/>
            <p:nvPr/>
          </p:nvSpPr>
          <p:spPr>
            <a:xfrm>
              <a:off x="4737454" y="3373474"/>
              <a:ext cx="27704" cy="27733"/>
            </a:xfrm>
            <a:custGeom>
              <a:rect b="b" l="l" r="r" t="t"/>
              <a:pathLst>
                <a:path extrusionOk="0" h="954" w="953">
                  <a:moveTo>
                    <a:pt x="0" y="1"/>
                  </a:moveTo>
                  <a:lnTo>
                    <a:pt x="0" y="954"/>
                  </a:lnTo>
                  <a:lnTo>
                    <a:pt x="953" y="954"/>
                  </a:lnTo>
                  <a:cubicBezTo>
                    <a:pt x="953" y="430"/>
                    <a:pt x="524" y="1"/>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81"/>
            <p:cNvSpPr/>
            <p:nvPr/>
          </p:nvSpPr>
          <p:spPr>
            <a:xfrm>
              <a:off x="4737454" y="3280043"/>
              <a:ext cx="238171" cy="121164"/>
            </a:xfrm>
            <a:custGeom>
              <a:rect b="b" l="l" r="r" t="t"/>
              <a:pathLst>
                <a:path extrusionOk="0" h="4168" w="8193">
                  <a:moveTo>
                    <a:pt x="1905" y="1834"/>
                  </a:moveTo>
                  <a:cubicBezTo>
                    <a:pt x="2048" y="1834"/>
                    <a:pt x="2167" y="1929"/>
                    <a:pt x="2167" y="2096"/>
                  </a:cubicBezTo>
                  <a:cubicBezTo>
                    <a:pt x="2167" y="2239"/>
                    <a:pt x="2048" y="2358"/>
                    <a:pt x="1905" y="2358"/>
                  </a:cubicBezTo>
                  <a:lnTo>
                    <a:pt x="1381" y="2358"/>
                  </a:lnTo>
                  <a:cubicBezTo>
                    <a:pt x="1239" y="2358"/>
                    <a:pt x="1120" y="2239"/>
                    <a:pt x="1120" y="2096"/>
                  </a:cubicBezTo>
                  <a:cubicBezTo>
                    <a:pt x="1120" y="1929"/>
                    <a:pt x="1239" y="1834"/>
                    <a:pt x="1381" y="1834"/>
                  </a:cubicBezTo>
                  <a:close/>
                  <a:moveTo>
                    <a:pt x="6787" y="1834"/>
                  </a:moveTo>
                  <a:cubicBezTo>
                    <a:pt x="6930" y="1834"/>
                    <a:pt x="7049" y="1929"/>
                    <a:pt x="7049" y="2096"/>
                  </a:cubicBezTo>
                  <a:cubicBezTo>
                    <a:pt x="7049" y="2239"/>
                    <a:pt x="6930" y="2358"/>
                    <a:pt x="6787" y="2358"/>
                  </a:cubicBezTo>
                  <a:lnTo>
                    <a:pt x="6263" y="2358"/>
                  </a:lnTo>
                  <a:cubicBezTo>
                    <a:pt x="6121" y="2358"/>
                    <a:pt x="6002" y="2239"/>
                    <a:pt x="6002" y="2096"/>
                  </a:cubicBezTo>
                  <a:cubicBezTo>
                    <a:pt x="6002" y="1929"/>
                    <a:pt x="6121" y="1834"/>
                    <a:pt x="6263" y="1834"/>
                  </a:cubicBezTo>
                  <a:close/>
                  <a:moveTo>
                    <a:pt x="4096" y="524"/>
                  </a:moveTo>
                  <a:cubicBezTo>
                    <a:pt x="4454" y="524"/>
                    <a:pt x="4787" y="691"/>
                    <a:pt x="5025" y="1000"/>
                  </a:cubicBezTo>
                  <a:cubicBezTo>
                    <a:pt x="5263" y="1286"/>
                    <a:pt x="5406" y="1667"/>
                    <a:pt x="5406" y="2096"/>
                  </a:cubicBezTo>
                  <a:cubicBezTo>
                    <a:pt x="5406" y="2501"/>
                    <a:pt x="5263" y="2882"/>
                    <a:pt x="5025" y="3167"/>
                  </a:cubicBezTo>
                  <a:cubicBezTo>
                    <a:pt x="4787" y="3477"/>
                    <a:pt x="4454" y="3644"/>
                    <a:pt x="4096" y="3644"/>
                  </a:cubicBezTo>
                  <a:cubicBezTo>
                    <a:pt x="3739" y="3644"/>
                    <a:pt x="3406" y="3477"/>
                    <a:pt x="3144" y="3167"/>
                  </a:cubicBezTo>
                  <a:cubicBezTo>
                    <a:pt x="2906" y="2882"/>
                    <a:pt x="2787" y="2501"/>
                    <a:pt x="2787" y="2096"/>
                  </a:cubicBezTo>
                  <a:cubicBezTo>
                    <a:pt x="2787" y="1667"/>
                    <a:pt x="2906" y="1286"/>
                    <a:pt x="3144" y="1000"/>
                  </a:cubicBezTo>
                  <a:cubicBezTo>
                    <a:pt x="3406" y="691"/>
                    <a:pt x="3739" y="524"/>
                    <a:pt x="4096" y="524"/>
                  </a:cubicBezTo>
                  <a:close/>
                  <a:moveTo>
                    <a:pt x="1477" y="0"/>
                  </a:moveTo>
                  <a:cubicBezTo>
                    <a:pt x="1477" y="810"/>
                    <a:pt x="810" y="1477"/>
                    <a:pt x="0" y="1477"/>
                  </a:cubicBezTo>
                  <a:lnTo>
                    <a:pt x="0" y="2691"/>
                  </a:lnTo>
                  <a:cubicBezTo>
                    <a:pt x="810" y="2691"/>
                    <a:pt x="1477" y="3358"/>
                    <a:pt x="1477" y="4168"/>
                  </a:cubicBezTo>
                  <a:lnTo>
                    <a:pt x="6716" y="4168"/>
                  </a:lnTo>
                  <a:cubicBezTo>
                    <a:pt x="6716" y="3358"/>
                    <a:pt x="7383" y="2691"/>
                    <a:pt x="8192" y="2691"/>
                  </a:cubicBezTo>
                  <a:lnTo>
                    <a:pt x="8192" y="1477"/>
                  </a:lnTo>
                  <a:cubicBezTo>
                    <a:pt x="7383" y="1477"/>
                    <a:pt x="6716" y="810"/>
                    <a:pt x="671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81"/>
            <p:cNvSpPr/>
            <p:nvPr/>
          </p:nvSpPr>
          <p:spPr>
            <a:xfrm>
              <a:off x="4737454" y="3416410"/>
              <a:ext cx="238171" cy="20785"/>
            </a:xfrm>
            <a:custGeom>
              <a:rect b="b" l="l" r="r" t="t"/>
              <a:pathLst>
                <a:path extrusionOk="0" h="715" w="8193">
                  <a:moveTo>
                    <a:pt x="0" y="0"/>
                  </a:moveTo>
                  <a:lnTo>
                    <a:pt x="0" y="715"/>
                  </a:lnTo>
                  <a:lnTo>
                    <a:pt x="5763" y="715"/>
                  </a:lnTo>
                  <a:cubicBezTo>
                    <a:pt x="6168" y="405"/>
                    <a:pt x="6644" y="215"/>
                    <a:pt x="7168" y="215"/>
                  </a:cubicBezTo>
                  <a:cubicBezTo>
                    <a:pt x="7549" y="215"/>
                    <a:pt x="7883" y="310"/>
                    <a:pt x="8192" y="453"/>
                  </a:cubicBezTo>
                  <a:lnTo>
                    <a:pt x="81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81"/>
            <p:cNvSpPr/>
            <p:nvPr/>
          </p:nvSpPr>
          <p:spPr>
            <a:xfrm>
              <a:off x="4737454" y="3487719"/>
              <a:ext cx="145408" cy="20087"/>
            </a:xfrm>
            <a:custGeom>
              <a:rect b="b" l="l" r="r" t="t"/>
              <a:pathLst>
                <a:path extrusionOk="0" h="691" w="5002">
                  <a:moveTo>
                    <a:pt x="0" y="0"/>
                  </a:moveTo>
                  <a:lnTo>
                    <a:pt x="0" y="429"/>
                  </a:lnTo>
                  <a:cubicBezTo>
                    <a:pt x="0" y="572"/>
                    <a:pt x="96" y="691"/>
                    <a:pt x="262" y="691"/>
                  </a:cubicBezTo>
                  <a:lnTo>
                    <a:pt x="5001" y="691"/>
                  </a:lnTo>
                  <a:cubicBezTo>
                    <a:pt x="4954" y="500"/>
                    <a:pt x="4906" y="262"/>
                    <a:pt x="4906" y="48"/>
                  </a:cubicBezTo>
                  <a:cubicBezTo>
                    <a:pt x="4906" y="24"/>
                    <a:pt x="4906" y="24"/>
                    <a:pt x="49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81"/>
            <p:cNvSpPr/>
            <p:nvPr/>
          </p:nvSpPr>
          <p:spPr>
            <a:xfrm>
              <a:off x="4737454" y="3452399"/>
              <a:ext cx="153722" cy="20116"/>
            </a:xfrm>
            <a:custGeom>
              <a:rect b="b" l="l" r="r" t="t"/>
              <a:pathLst>
                <a:path extrusionOk="0" h="692" w="5288">
                  <a:moveTo>
                    <a:pt x="0" y="1"/>
                  </a:moveTo>
                  <a:lnTo>
                    <a:pt x="0" y="691"/>
                  </a:lnTo>
                  <a:lnTo>
                    <a:pt x="4977" y="691"/>
                  </a:lnTo>
                  <a:cubicBezTo>
                    <a:pt x="5049" y="429"/>
                    <a:pt x="5144" y="215"/>
                    <a:pt x="52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81"/>
            <p:cNvSpPr/>
            <p:nvPr/>
          </p:nvSpPr>
          <p:spPr>
            <a:xfrm>
              <a:off x="4951351" y="3493940"/>
              <a:ext cx="4186" cy="13866"/>
            </a:xfrm>
            <a:custGeom>
              <a:rect b="b" l="l" r="r" t="t"/>
              <a:pathLst>
                <a:path extrusionOk="0" h="477" w="144">
                  <a:moveTo>
                    <a:pt x="1" y="1"/>
                  </a:moveTo>
                  <a:lnTo>
                    <a:pt x="1" y="477"/>
                  </a:lnTo>
                  <a:cubicBezTo>
                    <a:pt x="72" y="429"/>
                    <a:pt x="120" y="334"/>
                    <a:pt x="144" y="263"/>
                  </a:cubicBezTo>
                  <a:cubicBezTo>
                    <a:pt x="144" y="191"/>
                    <a:pt x="144" y="72"/>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81"/>
            <p:cNvSpPr/>
            <p:nvPr/>
          </p:nvSpPr>
          <p:spPr>
            <a:xfrm>
              <a:off x="4938909" y="3469725"/>
              <a:ext cx="2093" cy="8314"/>
            </a:xfrm>
            <a:custGeom>
              <a:rect b="b" l="l" r="r" t="t"/>
              <a:pathLst>
                <a:path extrusionOk="0" h="286" w="72">
                  <a:moveTo>
                    <a:pt x="72" y="0"/>
                  </a:moveTo>
                  <a:cubicBezTo>
                    <a:pt x="48" y="24"/>
                    <a:pt x="24" y="72"/>
                    <a:pt x="24" y="119"/>
                  </a:cubicBezTo>
                  <a:cubicBezTo>
                    <a:pt x="0" y="191"/>
                    <a:pt x="24" y="238"/>
                    <a:pt x="48" y="262"/>
                  </a:cubicBezTo>
                  <a:cubicBezTo>
                    <a:pt x="48" y="286"/>
                    <a:pt x="72" y="286"/>
                    <a:pt x="72" y="286"/>
                  </a:cubicBezTo>
                  <a:lnTo>
                    <a:pt x="7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81"/>
            <p:cNvSpPr/>
            <p:nvPr/>
          </p:nvSpPr>
          <p:spPr>
            <a:xfrm>
              <a:off x="4895275" y="3437864"/>
              <a:ext cx="101803" cy="101803"/>
            </a:xfrm>
            <a:custGeom>
              <a:rect b="b" l="l" r="r" t="t"/>
              <a:pathLst>
                <a:path extrusionOk="0" h="3502" w="3502">
                  <a:moveTo>
                    <a:pt x="1763" y="453"/>
                  </a:moveTo>
                  <a:cubicBezTo>
                    <a:pt x="1858" y="453"/>
                    <a:pt x="1930" y="525"/>
                    <a:pt x="1930" y="620"/>
                  </a:cubicBezTo>
                  <a:lnTo>
                    <a:pt x="1930" y="691"/>
                  </a:lnTo>
                  <a:cubicBezTo>
                    <a:pt x="2073" y="715"/>
                    <a:pt x="2168" y="787"/>
                    <a:pt x="2240" y="834"/>
                  </a:cubicBezTo>
                  <a:cubicBezTo>
                    <a:pt x="2263" y="882"/>
                    <a:pt x="2287" y="929"/>
                    <a:pt x="2287" y="977"/>
                  </a:cubicBezTo>
                  <a:cubicBezTo>
                    <a:pt x="2287" y="1072"/>
                    <a:pt x="2216" y="1144"/>
                    <a:pt x="2120" y="1144"/>
                  </a:cubicBezTo>
                  <a:cubicBezTo>
                    <a:pt x="2073" y="1144"/>
                    <a:pt x="2025" y="1120"/>
                    <a:pt x="2001" y="1096"/>
                  </a:cubicBezTo>
                  <a:cubicBezTo>
                    <a:pt x="2001" y="1096"/>
                    <a:pt x="1978" y="1072"/>
                    <a:pt x="1930" y="1072"/>
                  </a:cubicBezTo>
                  <a:lnTo>
                    <a:pt x="1930" y="1549"/>
                  </a:lnTo>
                  <a:cubicBezTo>
                    <a:pt x="1954" y="1549"/>
                    <a:pt x="1978" y="1572"/>
                    <a:pt x="2001" y="1572"/>
                  </a:cubicBezTo>
                  <a:cubicBezTo>
                    <a:pt x="2287" y="1668"/>
                    <a:pt x="2454" y="1953"/>
                    <a:pt x="2406" y="2239"/>
                  </a:cubicBezTo>
                  <a:cubicBezTo>
                    <a:pt x="2359" y="2477"/>
                    <a:pt x="2192" y="2716"/>
                    <a:pt x="1930" y="2787"/>
                  </a:cubicBezTo>
                  <a:lnTo>
                    <a:pt x="1930" y="2882"/>
                  </a:lnTo>
                  <a:cubicBezTo>
                    <a:pt x="1930" y="2977"/>
                    <a:pt x="1858" y="3049"/>
                    <a:pt x="1739" y="3049"/>
                  </a:cubicBezTo>
                  <a:cubicBezTo>
                    <a:pt x="1644" y="3049"/>
                    <a:pt x="1573" y="2977"/>
                    <a:pt x="1573" y="2882"/>
                  </a:cubicBezTo>
                  <a:lnTo>
                    <a:pt x="1573" y="2787"/>
                  </a:lnTo>
                  <a:cubicBezTo>
                    <a:pt x="1454" y="2787"/>
                    <a:pt x="1335" y="2739"/>
                    <a:pt x="1192" y="2644"/>
                  </a:cubicBezTo>
                  <a:cubicBezTo>
                    <a:pt x="1096" y="2596"/>
                    <a:pt x="1096" y="2477"/>
                    <a:pt x="1144" y="2406"/>
                  </a:cubicBezTo>
                  <a:cubicBezTo>
                    <a:pt x="1175" y="2360"/>
                    <a:pt x="1235" y="2334"/>
                    <a:pt x="1294" y="2334"/>
                  </a:cubicBezTo>
                  <a:cubicBezTo>
                    <a:pt x="1326" y="2334"/>
                    <a:pt x="1357" y="2341"/>
                    <a:pt x="1382" y="2358"/>
                  </a:cubicBezTo>
                  <a:cubicBezTo>
                    <a:pt x="1454" y="2406"/>
                    <a:pt x="1501" y="2430"/>
                    <a:pt x="1573" y="2454"/>
                  </a:cubicBezTo>
                  <a:lnTo>
                    <a:pt x="1573" y="1787"/>
                  </a:lnTo>
                  <a:cubicBezTo>
                    <a:pt x="1477" y="1739"/>
                    <a:pt x="1406" y="1692"/>
                    <a:pt x="1335" y="1644"/>
                  </a:cubicBezTo>
                  <a:cubicBezTo>
                    <a:pt x="1192" y="1525"/>
                    <a:pt x="1144" y="1334"/>
                    <a:pt x="1168" y="1144"/>
                  </a:cubicBezTo>
                  <a:cubicBezTo>
                    <a:pt x="1215" y="929"/>
                    <a:pt x="1358" y="763"/>
                    <a:pt x="1549" y="715"/>
                  </a:cubicBezTo>
                  <a:lnTo>
                    <a:pt x="1573" y="715"/>
                  </a:lnTo>
                  <a:lnTo>
                    <a:pt x="1573" y="620"/>
                  </a:lnTo>
                  <a:cubicBezTo>
                    <a:pt x="1573" y="525"/>
                    <a:pt x="1644" y="453"/>
                    <a:pt x="1763" y="453"/>
                  </a:cubicBezTo>
                  <a:close/>
                  <a:moveTo>
                    <a:pt x="1739" y="1"/>
                  </a:moveTo>
                  <a:cubicBezTo>
                    <a:pt x="787" y="1"/>
                    <a:pt x="1" y="787"/>
                    <a:pt x="1" y="1763"/>
                  </a:cubicBezTo>
                  <a:cubicBezTo>
                    <a:pt x="1" y="2716"/>
                    <a:pt x="787" y="3501"/>
                    <a:pt x="1739" y="3501"/>
                  </a:cubicBezTo>
                  <a:cubicBezTo>
                    <a:pt x="2716" y="3501"/>
                    <a:pt x="3502" y="2716"/>
                    <a:pt x="3502" y="1763"/>
                  </a:cubicBezTo>
                  <a:cubicBezTo>
                    <a:pt x="3502" y="787"/>
                    <a:pt x="2716" y="1"/>
                    <a:pt x="17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8" name="Google Shape;1898;p81"/>
          <p:cNvGrpSpPr/>
          <p:nvPr/>
        </p:nvGrpSpPr>
        <p:grpSpPr>
          <a:xfrm>
            <a:off x="5569037" y="3447715"/>
            <a:ext cx="297901" cy="297901"/>
            <a:chOff x="5292662" y="3286264"/>
            <a:chExt cx="246485" cy="246485"/>
          </a:xfrm>
        </p:grpSpPr>
        <p:sp>
          <p:nvSpPr>
            <p:cNvPr id="1899" name="Google Shape;1899;p81"/>
            <p:cNvSpPr/>
            <p:nvPr/>
          </p:nvSpPr>
          <p:spPr>
            <a:xfrm>
              <a:off x="5384727" y="3286264"/>
              <a:ext cx="62355" cy="101105"/>
            </a:xfrm>
            <a:custGeom>
              <a:rect b="b" l="l" r="r" t="t"/>
              <a:pathLst>
                <a:path extrusionOk="0" h="3478" w="2145">
                  <a:moveTo>
                    <a:pt x="1" y="0"/>
                  </a:moveTo>
                  <a:lnTo>
                    <a:pt x="1" y="3477"/>
                  </a:lnTo>
                  <a:lnTo>
                    <a:pt x="2144" y="3477"/>
                  </a:lnTo>
                  <a:lnTo>
                    <a:pt x="21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81"/>
            <p:cNvSpPr/>
            <p:nvPr/>
          </p:nvSpPr>
          <p:spPr>
            <a:xfrm>
              <a:off x="5461588" y="3325014"/>
              <a:ext cx="29099" cy="23576"/>
            </a:xfrm>
            <a:custGeom>
              <a:rect b="b" l="l" r="r" t="t"/>
              <a:pathLst>
                <a:path extrusionOk="0" h="811" w="1001">
                  <a:moveTo>
                    <a:pt x="0" y="1"/>
                  </a:moveTo>
                  <a:lnTo>
                    <a:pt x="0" y="811"/>
                  </a:lnTo>
                  <a:lnTo>
                    <a:pt x="1000" y="811"/>
                  </a:lnTo>
                  <a:lnTo>
                    <a:pt x="100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81"/>
            <p:cNvSpPr/>
            <p:nvPr/>
          </p:nvSpPr>
          <p:spPr>
            <a:xfrm>
              <a:off x="5461588" y="3286264"/>
              <a:ext cx="29099" cy="24244"/>
            </a:xfrm>
            <a:custGeom>
              <a:rect b="b" l="l" r="r" t="t"/>
              <a:pathLst>
                <a:path extrusionOk="0" h="834" w="1001">
                  <a:moveTo>
                    <a:pt x="0" y="0"/>
                  </a:moveTo>
                  <a:lnTo>
                    <a:pt x="0" y="834"/>
                  </a:lnTo>
                  <a:lnTo>
                    <a:pt x="1000" y="834"/>
                  </a:lnTo>
                  <a:lnTo>
                    <a:pt x="1000" y="238"/>
                  </a:lnTo>
                  <a:cubicBezTo>
                    <a:pt x="1000" y="119"/>
                    <a:pt x="881" y="0"/>
                    <a:pt x="73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81"/>
            <p:cNvSpPr/>
            <p:nvPr/>
          </p:nvSpPr>
          <p:spPr>
            <a:xfrm>
              <a:off x="5461588" y="3363096"/>
              <a:ext cx="29099" cy="24273"/>
            </a:xfrm>
            <a:custGeom>
              <a:rect b="b" l="l" r="r" t="t"/>
              <a:pathLst>
                <a:path extrusionOk="0" h="835" w="1001">
                  <a:moveTo>
                    <a:pt x="0" y="1"/>
                  </a:moveTo>
                  <a:lnTo>
                    <a:pt x="0" y="834"/>
                  </a:lnTo>
                  <a:lnTo>
                    <a:pt x="738" y="834"/>
                  </a:lnTo>
                  <a:cubicBezTo>
                    <a:pt x="881" y="834"/>
                    <a:pt x="1000" y="715"/>
                    <a:pt x="1000" y="596"/>
                  </a:cubicBezTo>
                  <a:lnTo>
                    <a:pt x="100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81"/>
            <p:cNvSpPr/>
            <p:nvPr/>
          </p:nvSpPr>
          <p:spPr>
            <a:xfrm>
              <a:off x="5341122" y="3325014"/>
              <a:ext cx="29099" cy="23576"/>
            </a:xfrm>
            <a:custGeom>
              <a:rect b="b" l="l" r="r" t="t"/>
              <a:pathLst>
                <a:path extrusionOk="0" h="811" w="1001">
                  <a:moveTo>
                    <a:pt x="0" y="1"/>
                  </a:moveTo>
                  <a:lnTo>
                    <a:pt x="0" y="811"/>
                  </a:lnTo>
                  <a:lnTo>
                    <a:pt x="1001" y="811"/>
                  </a:lnTo>
                  <a:lnTo>
                    <a:pt x="10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81"/>
            <p:cNvSpPr/>
            <p:nvPr/>
          </p:nvSpPr>
          <p:spPr>
            <a:xfrm>
              <a:off x="5341122" y="3363096"/>
              <a:ext cx="29099" cy="24273"/>
            </a:xfrm>
            <a:custGeom>
              <a:rect b="b" l="l" r="r" t="t"/>
              <a:pathLst>
                <a:path extrusionOk="0" h="835" w="1001">
                  <a:moveTo>
                    <a:pt x="0" y="1"/>
                  </a:moveTo>
                  <a:lnTo>
                    <a:pt x="0" y="596"/>
                  </a:lnTo>
                  <a:cubicBezTo>
                    <a:pt x="0" y="715"/>
                    <a:pt x="120" y="834"/>
                    <a:pt x="262" y="834"/>
                  </a:cubicBezTo>
                  <a:lnTo>
                    <a:pt x="1001" y="834"/>
                  </a:lnTo>
                  <a:lnTo>
                    <a:pt x="10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81"/>
            <p:cNvSpPr/>
            <p:nvPr/>
          </p:nvSpPr>
          <p:spPr>
            <a:xfrm>
              <a:off x="5341122" y="3286264"/>
              <a:ext cx="29099" cy="24244"/>
            </a:xfrm>
            <a:custGeom>
              <a:rect b="b" l="l" r="r" t="t"/>
              <a:pathLst>
                <a:path extrusionOk="0" h="834" w="1001">
                  <a:moveTo>
                    <a:pt x="262" y="0"/>
                  </a:moveTo>
                  <a:cubicBezTo>
                    <a:pt x="120" y="0"/>
                    <a:pt x="0" y="119"/>
                    <a:pt x="0" y="238"/>
                  </a:cubicBezTo>
                  <a:lnTo>
                    <a:pt x="0" y="834"/>
                  </a:lnTo>
                  <a:lnTo>
                    <a:pt x="1001" y="834"/>
                  </a:lnTo>
                  <a:lnTo>
                    <a:pt x="100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81"/>
            <p:cNvSpPr/>
            <p:nvPr/>
          </p:nvSpPr>
          <p:spPr>
            <a:xfrm>
              <a:off x="5330046" y="3457253"/>
              <a:ext cx="48489" cy="35349"/>
            </a:xfrm>
            <a:custGeom>
              <a:rect b="b" l="l" r="r" t="t"/>
              <a:pathLst>
                <a:path extrusionOk="0" h="1216" w="1668">
                  <a:moveTo>
                    <a:pt x="310" y="0"/>
                  </a:moveTo>
                  <a:cubicBezTo>
                    <a:pt x="233" y="0"/>
                    <a:pt x="155" y="24"/>
                    <a:pt x="96" y="72"/>
                  </a:cubicBezTo>
                  <a:cubicBezTo>
                    <a:pt x="0" y="191"/>
                    <a:pt x="0" y="382"/>
                    <a:pt x="96" y="501"/>
                  </a:cubicBezTo>
                  <a:lnTo>
                    <a:pt x="834" y="1215"/>
                  </a:lnTo>
                  <a:lnTo>
                    <a:pt x="1548" y="501"/>
                  </a:lnTo>
                  <a:cubicBezTo>
                    <a:pt x="1667" y="382"/>
                    <a:pt x="1667" y="191"/>
                    <a:pt x="1548" y="72"/>
                  </a:cubicBezTo>
                  <a:cubicBezTo>
                    <a:pt x="1477" y="24"/>
                    <a:pt x="1406" y="0"/>
                    <a:pt x="1334" y="0"/>
                  </a:cubicBezTo>
                  <a:cubicBezTo>
                    <a:pt x="1263" y="0"/>
                    <a:pt x="1191" y="24"/>
                    <a:pt x="1120" y="72"/>
                  </a:cubicBezTo>
                  <a:lnTo>
                    <a:pt x="1001" y="215"/>
                  </a:lnTo>
                  <a:cubicBezTo>
                    <a:pt x="953" y="262"/>
                    <a:pt x="888" y="286"/>
                    <a:pt x="822" y="286"/>
                  </a:cubicBezTo>
                  <a:cubicBezTo>
                    <a:pt x="757" y="286"/>
                    <a:pt x="691" y="262"/>
                    <a:pt x="643" y="215"/>
                  </a:cubicBezTo>
                  <a:lnTo>
                    <a:pt x="524" y="72"/>
                  </a:lnTo>
                  <a:cubicBezTo>
                    <a:pt x="465" y="24"/>
                    <a:pt x="387" y="0"/>
                    <a:pt x="3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81"/>
            <p:cNvSpPr/>
            <p:nvPr/>
          </p:nvSpPr>
          <p:spPr>
            <a:xfrm>
              <a:off x="5292662" y="3395916"/>
              <a:ext cx="122559" cy="136832"/>
            </a:xfrm>
            <a:custGeom>
              <a:rect b="b" l="l" r="r" t="t"/>
              <a:pathLst>
                <a:path extrusionOk="0" h="4707" w="4216">
                  <a:moveTo>
                    <a:pt x="2620" y="1610"/>
                  </a:moveTo>
                  <a:cubicBezTo>
                    <a:pt x="2834" y="1610"/>
                    <a:pt x="3025" y="1682"/>
                    <a:pt x="3192" y="1849"/>
                  </a:cubicBezTo>
                  <a:cubicBezTo>
                    <a:pt x="3501" y="2158"/>
                    <a:pt x="3501" y="2658"/>
                    <a:pt x="3192" y="2968"/>
                  </a:cubicBezTo>
                  <a:lnTo>
                    <a:pt x="2287" y="3849"/>
                  </a:lnTo>
                  <a:cubicBezTo>
                    <a:pt x="2239" y="3897"/>
                    <a:pt x="2168" y="3920"/>
                    <a:pt x="2120" y="3920"/>
                  </a:cubicBezTo>
                  <a:cubicBezTo>
                    <a:pt x="2049" y="3920"/>
                    <a:pt x="1977" y="3897"/>
                    <a:pt x="1929" y="3849"/>
                  </a:cubicBezTo>
                  <a:lnTo>
                    <a:pt x="1048" y="2968"/>
                  </a:lnTo>
                  <a:cubicBezTo>
                    <a:pt x="739" y="2658"/>
                    <a:pt x="739" y="2158"/>
                    <a:pt x="1048" y="1849"/>
                  </a:cubicBezTo>
                  <a:cubicBezTo>
                    <a:pt x="1191" y="1682"/>
                    <a:pt x="1382" y="1610"/>
                    <a:pt x="1596" y="1610"/>
                  </a:cubicBezTo>
                  <a:cubicBezTo>
                    <a:pt x="1787" y="1610"/>
                    <a:pt x="1977" y="1682"/>
                    <a:pt x="2120" y="1801"/>
                  </a:cubicBezTo>
                  <a:cubicBezTo>
                    <a:pt x="2263" y="1682"/>
                    <a:pt x="2430" y="1610"/>
                    <a:pt x="2620" y="1610"/>
                  </a:cubicBezTo>
                  <a:close/>
                  <a:moveTo>
                    <a:pt x="1087" y="0"/>
                  </a:moveTo>
                  <a:cubicBezTo>
                    <a:pt x="962" y="0"/>
                    <a:pt x="834" y="103"/>
                    <a:pt x="834" y="253"/>
                  </a:cubicBezTo>
                  <a:lnTo>
                    <a:pt x="834" y="825"/>
                  </a:lnTo>
                  <a:lnTo>
                    <a:pt x="620" y="825"/>
                  </a:lnTo>
                  <a:cubicBezTo>
                    <a:pt x="286" y="825"/>
                    <a:pt x="0" y="1086"/>
                    <a:pt x="0" y="1444"/>
                  </a:cubicBezTo>
                  <a:lnTo>
                    <a:pt x="0" y="4087"/>
                  </a:lnTo>
                  <a:cubicBezTo>
                    <a:pt x="0" y="4444"/>
                    <a:pt x="286" y="4706"/>
                    <a:pt x="620" y="4706"/>
                  </a:cubicBezTo>
                  <a:lnTo>
                    <a:pt x="3596" y="4706"/>
                  </a:lnTo>
                  <a:cubicBezTo>
                    <a:pt x="3954" y="4706"/>
                    <a:pt x="4216" y="4444"/>
                    <a:pt x="4216" y="4087"/>
                  </a:cubicBezTo>
                  <a:lnTo>
                    <a:pt x="4216" y="1444"/>
                  </a:lnTo>
                  <a:cubicBezTo>
                    <a:pt x="4216" y="1086"/>
                    <a:pt x="3954" y="825"/>
                    <a:pt x="3596" y="825"/>
                  </a:cubicBezTo>
                  <a:lnTo>
                    <a:pt x="2001" y="825"/>
                  </a:lnTo>
                  <a:lnTo>
                    <a:pt x="1239" y="62"/>
                  </a:lnTo>
                  <a:cubicBezTo>
                    <a:pt x="1196" y="19"/>
                    <a:pt x="1142" y="0"/>
                    <a:pt x="10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81"/>
            <p:cNvSpPr/>
            <p:nvPr/>
          </p:nvSpPr>
          <p:spPr>
            <a:xfrm>
              <a:off x="5444960" y="3410451"/>
              <a:ext cx="94187" cy="84913"/>
            </a:xfrm>
            <a:custGeom>
              <a:rect b="b" l="l" r="r" t="t"/>
              <a:pathLst>
                <a:path extrusionOk="0" h="2921" w="3240">
                  <a:moveTo>
                    <a:pt x="2120" y="1563"/>
                  </a:moveTo>
                  <a:cubicBezTo>
                    <a:pt x="2263" y="1563"/>
                    <a:pt x="2382" y="1682"/>
                    <a:pt x="2382" y="1801"/>
                  </a:cubicBezTo>
                  <a:cubicBezTo>
                    <a:pt x="2382" y="1944"/>
                    <a:pt x="2263" y="2063"/>
                    <a:pt x="2120" y="2063"/>
                  </a:cubicBezTo>
                  <a:lnTo>
                    <a:pt x="1120" y="2063"/>
                  </a:lnTo>
                  <a:cubicBezTo>
                    <a:pt x="1001" y="2063"/>
                    <a:pt x="882" y="1944"/>
                    <a:pt x="882" y="1801"/>
                  </a:cubicBezTo>
                  <a:cubicBezTo>
                    <a:pt x="882" y="1682"/>
                    <a:pt x="1001" y="1563"/>
                    <a:pt x="1120" y="1563"/>
                  </a:cubicBezTo>
                  <a:close/>
                  <a:moveTo>
                    <a:pt x="2163" y="0"/>
                  </a:moveTo>
                  <a:cubicBezTo>
                    <a:pt x="2108" y="0"/>
                    <a:pt x="2051" y="19"/>
                    <a:pt x="2001" y="63"/>
                  </a:cubicBezTo>
                  <a:lnTo>
                    <a:pt x="1263" y="682"/>
                  </a:lnTo>
                  <a:lnTo>
                    <a:pt x="644" y="682"/>
                  </a:lnTo>
                  <a:cubicBezTo>
                    <a:pt x="286" y="682"/>
                    <a:pt x="1" y="968"/>
                    <a:pt x="1" y="1325"/>
                  </a:cubicBezTo>
                  <a:lnTo>
                    <a:pt x="1" y="2301"/>
                  </a:lnTo>
                  <a:cubicBezTo>
                    <a:pt x="1" y="2658"/>
                    <a:pt x="286" y="2920"/>
                    <a:pt x="644" y="2920"/>
                  </a:cubicBezTo>
                  <a:lnTo>
                    <a:pt x="2620" y="2920"/>
                  </a:lnTo>
                  <a:cubicBezTo>
                    <a:pt x="2977" y="2920"/>
                    <a:pt x="3239" y="2658"/>
                    <a:pt x="3239" y="2301"/>
                  </a:cubicBezTo>
                  <a:lnTo>
                    <a:pt x="3239" y="1325"/>
                  </a:lnTo>
                  <a:cubicBezTo>
                    <a:pt x="3239" y="968"/>
                    <a:pt x="2977" y="682"/>
                    <a:pt x="2620" y="682"/>
                  </a:cubicBezTo>
                  <a:lnTo>
                    <a:pt x="2406" y="682"/>
                  </a:lnTo>
                  <a:lnTo>
                    <a:pt x="2406" y="253"/>
                  </a:lnTo>
                  <a:cubicBezTo>
                    <a:pt x="2406" y="103"/>
                    <a:pt x="2290" y="0"/>
                    <a:pt x="21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9" name="Google Shape;1909;p81"/>
          <p:cNvGrpSpPr/>
          <p:nvPr/>
        </p:nvGrpSpPr>
        <p:grpSpPr>
          <a:xfrm>
            <a:off x="6338853" y="3441848"/>
            <a:ext cx="309636" cy="309601"/>
            <a:chOff x="5866562" y="3281409"/>
            <a:chExt cx="256194" cy="256165"/>
          </a:xfrm>
        </p:grpSpPr>
        <p:sp>
          <p:nvSpPr>
            <p:cNvPr id="1910" name="Google Shape;1910;p81"/>
            <p:cNvSpPr/>
            <p:nvPr/>
          </p:nvSpPr>
          <p:spPr>
            <a:xfrm>
              <a:off x="6006418" y="3318095"/>
              <a:ext cx="80320" cy="94884"/>
            </a:xfrm>
            <a:custGeom>
              <a:rect b="b" l="l" r="r" t="t"/>
              <a:pathLst>
                <a:path extrusionOk="0" h="3264" w="2763">
                  <a:moveTo>
                    <a:pt x="1024" y="1"/>
                  </a:moveTo>
                  <a:lnTo>
                    <a:pt x="1024" y="596"/>
                  </a:lnTo>
                  <a:cubicBezTo>
                    <a:pt x="1024" y="787"/>
                    <a:pt x="929" y="977"/>
                    <a:pt x="762" y="1096"/>
                  </a:cubicBezTo>
                  <a:lnTo>
                    <a:pt x="405" y="1334"/>
                  </a:lnTo>
                  <a:cubicBezTo>
                    <a:pt x="357" y="1358"/>
                    <a:pt x="310" y="1382"/>
                    <a:pt x="262" y="1382"/>
                  </a:cubicBezTo>
                  <a:lnTo>
                    <a:pt x="0" y="1382"/>
                  </a:lnTo>
                  <a:lnTo>
                    <a:pt x="0" y="2906"/>
                  </a:lnTo>
                  <a:lnTo>
                    <a:pt x="262" y="2906"/>
                  </a:lnTo>
                  <a:cubicBezTo>
                    <a:pt x="310" y="2906"/>
                    <a:pt x="357" y="2930"/>
                    <a:pt x="405" y="2954"/>
                  </a:cubicBezTo>
                  <a:lnTo>
                    <a:pt x="834" y="3240"/>
                  </a:lnTo>
                  <a:cubicBezTo>
                    <a:pt x="834" y="3263"/>
                    <a:pt x="858" y="3263"/>
                    <a:pt x="881" y="3263"/>
                  </a:cubicBezTo>
                  <a:lnTo>
                    <a:pt x="2191" y="3263"/>
                  </a:lnTo>
                  <a:cubicBezTo>
                    <a:pt x="2310" y="3263"/>
                    <a:pt x="2429" y="3168"/>
                    <a:pt x="2453" y="3049"/>
                  </a:cubicBezTo>
                  <a:lnTo>
                    <a:pt x="2739" y="1692"/>
                  </a:lnTo>
                  <a:cubicBezTo>
                    <a:pt x="2763" y="1596"/>
                    <a:pt x="2739" y="1525"/>
                    <a:pt x="2691" y="1477"/>
                  </a:cubicBezTo>
                  <a:cubicBezTo>
                    <a:pt x="2644" y="1406"/>
                    <a:pt x="2572" y="1358"/>
                    <a:pt x="2501" y="1358"/>
                  </a:cubicBezTo>
                  <a:lnTo>
                    <a:pt x="1620" y="1358"/>
                  </a:lnTo>
                  <a:cubicBezTo>
                    <a:pt x="1477" y="1358"/>
                    <a:pt x="1381" y="1263"/>
                    <a:pt x="1381" y="1120"/>
                  </a:cubicBezTo>
                  <a:lnTo>
                    <a:pt x="1381" y="429"/>
                  </a:lnTo>
                  <a:cubicBezTo>
                    <a:pt x="1381" y="215"/>
                    <a:pt x="1215" y="48"/>
                    <a:pt x="102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81"/>
            <p:cNvSpPr/>
            <p:nvPr/>
          </p:nvSpPr>
          <p:spPr>
            <a:xfrm>
              <a:off x="5964877" y="3281409"/>
              <a:ext cx="157879" cy="192356"/>
            </a:xfrm>
            <a:custGeom>
              <a:rect b="b" l="l" r="r" t="t"/>
              <a:pathLst>
                <a:path extrusionOk="0" h="6617" w="5431">
                  <a:moveTo>
                    <a:pt x="2382" y="739"/>
                  </a:moveTo>
                  <a:cubicBezTo>
                    <a:pt x="2882" y="739"/>
                    <a:pt x="3311" y="1168"/>
                    <a:pt x="3311" y="1691"/>
                  </a:cubicBezTo>
                  <a:lnTo>
                    <a:pt x="3311" y="2120"/>
                  </a:lnTo>
                  <a:lnTo>
                    <a:pt x="3930" y="2120"/>
                  </a:lnTo>
                  <a:cubicBezTo>
                    <a:pt x="4144" y="2120"/>
                    <a:pt x="4382" y="2215"/>
                    <a:pt x="4525" y="2406"/>
                  </a:cubicBezTo>
                  <a:cubicBezTo>
                    <a:pt x="4668" y="2596"/>
                    <a:pt x="4716" y="2811"/>
                    <a:pt x="4668" y="3049"/>
                  </a:cubicBezTo>
                  <a:lnTo>
                    <a:pt x="4382" y="4430"/>
                  </a:lnTo>
                  <a:cubicBezTo>
                    <a:pt x="4311" y="4787"/>
                    <a:pt x="3977" y="5049"/>
                    <a:pt x="3620" y="5049"/>
                  </a:cubicBezTo>
                  <a:lnTo>
                    <a:pt x="2310" y="5049"/>
                  </a:lnTo>
                  <a:cubicBezTo>
                    <a:pt x="2191" y="5049"/>
                    <a:pt x="2072" y="5002"/>
                    <a:pt x="1977" y="4930"/>
                  </a:cubicBezTo>
                  <a:lnTo>
                    <a:pt x="1596" y="4692"/>
                  </a:lnTo>
                  <a:lnTo>
                    <a:pt x="1167" y="4692"/>
                  </a:lnTo>
                  <a:cubicBezTo>
                    <a:pt x="1024" y="4692"/>
                    <a:pt x="905" y="4573"/>
                    <a:pt x="905" y="4430"/>
                  </a:cubicBezTo>
                  <a:lnTo>
                    <a:pt x="905" y="2382"/>
                  </a:lnTo>
                  <a:cubicBezTo>
                    <a:pt x="905" y="2239"/>
                    <a:pt x="1024" y="2120"/>
                    <a:pt x="1167" y="2120"/>
                  </a:cubicBezTo>
                  <a:lnTo>
                    <a:pt x="1596" y="2120"/>
                  </a:lnTo>
                  <a:lnTo>
                    <a:pt x="1905" y="1930"/>
                  </a:lnTo>
                  <a:cubicBezTo>
                    <a:pt x="1929" y="1906"/>
                    <a:pt x="1953" y="1882"/>
                    <a:pt x="1953" y="1858"/>
                  </a:cubicBezTo>
                  <a:lnTo>
                    <a:pt x="1953" y="1001"/>
                  </a:lnTo>
                  <a:cubicBezTo>
                    <a:pt x="1953" y="858"/>
                    <a:pt x="2048" y="739"/>
                    <a:pt x="2191" y="739"/>
                  </a:cubicBezTo>
                  <a:close/>
                  <a:moveTo>
                    <a:pt x="643" y="1"/>
                  </a:moveTo>
                  <a:cubicBezTo>
                    <a:pt x="286" y="1"/>
                    <a:pt x="0" y="310"/>
                    <a:pt x="0" y="667"/>
                  </a:cubicBezTo>
                  <a:lnTo>
                    <a:pt x="0" y="5121"/>
                  </a:lnTo>
                  <a:cubicBezTo>
                    <a:pt x="0" y="5478"/>
                    <a:pt x="286" y="5764"/>
                    <a:pt x="643" y="5764"/>
                  </a:cubicBezTo>
                  <a:lnTo>
                    <a:pt x="3096" y="5764"/>
                  </a:lnTo>
                  <a:lnTo>
                    <a:pt x="3096" y="6359"/>
                  </a:lnTo>
                  <a:cubicBezTo>
                    <a:pt x="3096" y="6521"/>
                    <a:pt x="3228" y="6617"/>
                    <a:pt x="3365" y="6617"/>
                  </a:cubicBezTo>
                  <a:cubicBezTo>
                    <a:pt x="3430" y="6617"/>
                    <a:pt x="3495" y="6595"/>
                    <a:pt x="3549" y="6550"/>
                  </a:cubicBezTo>
                  <a:lnTo>
                    <a:pt x="4311" y="5764"/>
                  </a:lnTo>
                  <a:lnTo>
                    <a:pt x="4787" y="5764"/>
                  </a:lnTo>
                  <a:cubicBezTo>
                    <a:pt x="5144" y="5764"/>
                    <a:pt x="5430" y="5478"/>
                    <a:pt x="5430" y="5121"/>
                  </a:cubicBezTo>
                  <a:lnTo>
                    <a:pt x="5430" y="644"/>
                  </a:lnTo>
                  <a:cubicBezTo>
                    <a:pt x="5430" y="310"/>
                    <a:pt x="5144" y="1"/>
                    <a:pt x="47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81"/>
            <p:cNvSpPr/>
            <p:nvPr/>
          </p:nvSpPr>
          <p:spPr>
            <a:xfrm>
              <a:off x="5866562" y="3300799"/>
              <a:ext cx="83809" cy="107762"/>
            </a:xfrm>
            <a:custGeom>
              <a:rect b="b" l="l" r="r" t="t"/>
              <a:pathLst>
                <a:path extrusionOk="0" h="3707" w="2883">
                  <a:moveTo>
                    <a:pt x="477" y="0"/>
                  </a:moveTo>
                  <a:cubicBezTo>
                    <a:pt x="215" y="0"/>
                    <a:pt x="1" y="191"/>
                    <a:pt x="1" y="453"/>
                  </a:cubicBezTo>
                  <a:lnTo>
                    <a:pt x="1" y="2525"/>
                  </a:lnTo>
                  <a:cubicBezTo>
                    <a:pt x="1" y="2787"/>
                    <a:pt x="215" y="3001"/>
                    <a:pt x="477" y="3001"/>
                  </a:cubicBezTo>
                  <a:lnTo>
                    <a:pt x="691" y="3001"/>
                  </a:lnTo>
                  <a:lnTo>
                    <a:pt x="691" y="3454"/>
                  </a:lnTo>
                  <a:cubicBezTo>
                    <a:pt x="691" y="3603"/>
                    <a:pt x="819" y="3706"/>
                    <a:pt x="953" y="3706"/>
                  </a:cubicBezTo>
                  <a:cubicBezTo>
                    <a:pt x="1011" y="3706"/>
                    <a:pt x="1070" y="3687"/>
                    <a:pt x="1120" y="3644"/>
                  </a:cubicBezTo>
                  <a:lnTo>
                    <a:pt x="1906" y="3001"/>
                  </a:lnTo>
                  <a:lnTo>
                    <a:pt x="2882" y="3001"/>
                  </a:lnTo>
                  <a:lnTo>
                    <a:pt x="28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81"/>
            <p:cNvSpPr/>
            <p:nvPr/>
          </p:nvSpPr>
          <p:spPr>
            <a:xfrm>
              <a:off x="5904644" y="3469027"/>
              <a:ext cx="41570" cy="29099"/>
            </a:xfrm>
            <a:custGeom>
              <a:rect b="b" l="l" r="r" t="t"/>
              <a:pathLst>
                <a:path extrusionOk="0" h="1001" w="1430">
                  <a:moveTo>
                    <a:pt x="262" y="0"/>
                  </a:moveTo>
                  <a:cubicBezTo>
                    <a:pt x="191" y="0"/>
                    <a:pt x="143" y="24"/>
                    <a:pt x="96" y="48"/>
                  </a:cubicBezTo>
                  <a:cubicBezTo>
                    <a:pt x="0" y="143"/>
                    <a:pt x="0" y="286"/>
                    <a:pt x="96" y="381"/>
                  </a:cubicBezTo>
                  <a:lnTo>
                    <a:pt x="715" y="1001"/>
                  </a:lnTo>
                  <a:lnTo>
                    <a:pt x="1334" y="381"/>
                  </a:lnTo>
                  <a:cubicBezTo>
                    <a:pt x="1429" y="286"/>
                    <a:pt x="1429" y="143"/>
                    <a:pt x="1334" y="48"/>
                  </a:cubicBezTo>
                  <a:cubicBezTo>
                    <a:pt x="1286" y="24"/>
                    <a:pt x="1239" y="0"/>
                    <a:pt x="1167" y="0"/>
                  </a:cubicBezTo>
                  <a:cubicBezTo>
                    <a:pt x="1120" y="0"/>
                    <a:pt x="1048" y="24"/>
                    <a:pt x="1001" y="48"/>
                  </a:cubicBezTo>
                  <a:lnTo>
                    <a:pt x="905" y="167"/>
                  </a:lnTo>
                  <a:cubicBezTo>
                    <a:pt x="846" y="227"/>
                    <a:pt x="780" y="256"/>
                    <a:pt x="715" y="256"/>
                  </a:cubicBezTo>
                  <a:cubicBezTo>
                    <a:pt x="649" y="256"/>
                    <a:pt x="584" y="227"/>
                    <a:pt x="524" y="167"/>
                  </a:cubicBezTo>
                  <a:lnTo>
                    <a:pt x="429" y="48"/>
                  </a:lnTo>
                  <a:cubicBezTo>
                    <a:pt x="382" y="24"/>
                    <a:pt x="310"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81"/>
            <p:cNvSpPr/>
            <p:nvPr/>
          </p:nvSpPr>
          <p:spPr>
            <a:xfrm>
              <a:off x="5866562" y="3430247"/>
              <a:ext cx="140583" cy="107326"/>
            </a:xfrm>
            <a:custGeom>
              <a:rect b="b" l="l" r="r" t="t"/>
              <a:pathLst>
                <a:path extrusionOk="0" h="3692" w="4836">
                  <a:moveTo>
                    <a:pt x="2477" y="810"/>
                  </a:moveTo>
                  <a:cubicBezTo>
                    <a:pt x="2692" y="810"/>
                    <a:pt x="2858" y="882"/>
                    <a:pt x="3001" y="1025"/>
                  </a:cubicBezTo>
                  <a:cubicBezTo>
                    <a:pt x="3311" y="1311"/>
                    <a:pt x="3311" y="1787"/>
                    <a:pt x="3001" y="2073"/>
                  </a:cubicBezTo>
                  <a:lnTo>
                    <a:pt x="2215" y="2882"/>
                  </a:lnTo>
                  <a:cubicBezTo>
                    <a:pt x="2168" y="2930"/>
                    <a:pt x="2096" y="2954"/>
                    <a:pt x="2025" y="2954"/>
                  </a:cubicBezTo>
                  <a:cubicBezTo>
                    <a:pt x="1953" y="2954"/>
                    <a:pt x="1882" y="2930"/>
                    <a:pt x="1834" y="2882"/>
                  </a:cubicBezTo>
                  <a:lnTo>
                    <a:pt x="1049" y="2073"/>
                  </a:lnTo>
                  <a:cubicBezTo>
                    <a:pt x="739" y="1787"/>
                    <a:pt x="739" y="1311"/>
                    <a:pt x="1049" y="1025"/>
                  </a:cubicBezTo>
                  <a:cubicBezTo>
                    <a:pt x="1191" y="882"/>
                    <a:pt x="1358" y="810"/>
                    <a:pt x="1572" y="810"/>
                  </a:cubicBezTo>
                  <a:cubicBezTo>
                    <a:pt x="1739" y="810"/>
                    <a:pt x="1906" y="858"/>
                    <a:pt x="2025" y="977"/>
                  </a:cubicBezTo>
                  <a:cubicBezTo>
                    <a:pt x="2144" y="858"/>
                    <a:pt x="2311" y="810"/>
                    <a:pt x="2477" y="810"/>
                  </a:cubicBezTo>
                  <a:close/>
                  <a:moveTo>
                    <a:pt x="477" y="1"/>
                  </a:moveTo>
                  <a:cubicBezTo>
                    <a:pt x="215" y="1"/>
                    <a:pt x="1" y="215"/>
                    <a:pt x="1" y="477"/>
                  </a:cubicBezTo>
                  <a:lnTo>
                    <a:pt x="1" y="3216"/>
                  </a:lnTo>
                  <a:cubicBezTo>
                    <a:pt x="1" y="3478"/>
                    <a:pt x="215" y="3692"/>
                    <a:pt x="477" y="3692"/>
                  </a:cubicBezTo>
                  <a:lnTo>
                    <a:pt x="3573" y="3692"/>
                  </a:lnTo>
                  <a:cubicBezTo>
                    <a:pt x="3835" y="3692"/>
                    <a:pt x="4049" y="3478"/>
                    <a:pt x="4049" y="3216"/>
                  </a:cubicBezTo>
                  <a:lnTo>
                    <a:pt x="4049" y="2930"/>
                  </a:lnTo>
                  <a:lnTo>
                    <a:pt x="4692" y="2144"/>
                  </a:lnTo>
                  <a:cubicBezTo>
                    <a:pt x="4835" y="1977"/>
                    <a:pt x="4716" y="1715"/>
                    <a:pt x="4502" y="1715"/>
                  </a:cubicBezTo>
                  <a:lnTo>
                    <a:pt x="4049" y="1715"/>
                  </a:lnTo>
                  <a:lnTo>
                    <a:pt x="4049" y="1168"/>
                  </a:lnTo>
                  <a:lnTo>
                    <a:pt x="4025" y="1168"/>
                  </a:lnTo>
                  <a:cubicBezTo>
                    <a:pt x="3406" y="1168"/>
                    <a:pt x="2882" y="644"/>
                    <a:pt x="2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 name="Google Shape;1915;p81"/>
          <p:cNvGrpSpPr/>
          <p:nvPr/>
        </p:nvGrpSpPr>
        <p:grpSpPr>
          <a:xfrm>
            <a:off x="7087888" y="3441848"/>
            <a:ext cx="308793" cy="309601"/>
            <a:chOff x="6407933" y="3281409"/>
            <a:chExt cx="255496" cy="256165"/>
          </a:xfrm>
        </p:grpSpPr>
        <p:sp>
          <p:nvSpPr>
            <p:cNvPr id="1916" name="Google Shape;1916;p81"/>
            <p:cNvSpPr/>
            <p:nvPr/>
          </p:nvSpPr>
          <p:spPr>
            <a:xfrm>
              <a:off x="6407933" y="3497399"/>
              <a:ext cx="255496" cy="40175"/>
            </a:xfrm>
            <a:custGeom>
              <a:rect b="b" l="l" r="r" t="t"/>
              <a:pathLst>
                <a:path extrusionOk="0" h="1382" w="8789">
                  <a:moveTo>
                    <a:pt x="239" y="1"/>
                  </a:moveTo>
                  <a:cubicBezTo>
                    <a:pt x="96" y="1"/>
                    <a:pt x="1" y="120"/>
                    <a:pt x="1" y="263"/>
                  </a:cubicBezTo>
                  <a:lnTo>
                    <a:pt x="1" y="429"/>
                  </a:lnTo>
                  <a:cubicBezTo>
                    <a:pt x="1" y="953"/>
                    <a:pt x="405" y="1382"/>
                    <a:pt x="929" y="1382"/>
                  </a:cubicBezTo>
                  <a:lnTo>
                    <a:pt x="7836" y="1382"/>
                  </a:lnTo>
                  <a:cubicBezTo>
                    <a:pt x="8359" y="1382"/>
                    <a:pt x="8788" y="953"/>
                    <a:pt x="8788" y="429"/>
                  </a:cubicBezTo>
                  <a:lnTo>
                    <a:pt x="8788" y="263"/>
                  </a:lnTo>
                  <a:cubicBezTo>
                    <a:pt x="8788" y="120"/>
                    <a:pt x="8669" y="1"/>
                    <a:pt x="8526" y="1"/>
                  </a:cubicBezTo>
                  <a:lnTo>
                    <a:pt x="5597" y="1"/>
                  </a:lnTo>
                  <a:lnTo>
                    <a:pt x="5502" y="334"/>
                  </a:lnTo>
                  <a:cubicBezTo>
                    <a:pt x="5454" y="453"/>
                    <a:pt x="5359" y="525"/>
                    <a:pt x="5240" y="525"/>
                  </a:cubicBezTo>
                  <a:lnTo>
                    <a:pt x="3525" y="525"/>
                  </a:lnTo>
                  <a:cubicBezTo>
                    <a:pt x="3430" y="525"/>
                    <a:pt x="3311" y="453"/>
                    <a:pt x="3287" y="334"/>
                  </a:cubicBezTo>
                  <a:lnTo>
                    <a:pt x="316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81"/>
            <p:cNvSpPr/>
            <p:nvPr/>
          </p:nvSpPr>
          <p:spPr>
            <a:xfrm>
              <a:off x="6480637" y="3377631"/>
              <a:ext cx="24942" cy="35349"/>
            </a:xfrm>
            <a:custGeom>
              <a:rect b="b" l="l" r="r" t="t"/>
              <a:pathLst>
                <a:path extrusionOk="0" h="1216" w="858">
                  <a:moveTo>
                    <a:pt x="429" y="1"/>
                  </a:moveTo>
                  <a:cubicBezTo>
                    <a:pt x="191" y="1"/>
                    <a:pt x="0" y="191"/>
                    <a:pt x="0" y="430"/>
                  </a:cubicBezTo>
                  <a:lnTo>
                    <a:pt x="0" y="763"/>
                  </a:lnTo>
                  <a:cubicBezTo>
                    <a:pt x="0" y="1001"/>
                    <a:pt x="191" y="1215"/>
                    <a:pt x="429" y="1215"/>
                  </a:cubicBezTo>
                  <a:cubicBezTo>
                    <a:pt x="667" y="1215"/>
                    <a:pt x="857" y="1001"/>
                    <a:pt x="857" y="763"/>
                  </a:cubicBezTo>
                  <a:lnTo>
                    <a:pt x="857" y="430"/>
                  </a:lnTo>
                  <a:cubicBezTo>
                    <a:pt x="857" y="191"/>
                    <a:pt x="667" y="1"/>
                    <a:pt x="4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81"/>
            <p:cNvSpPr/>
            <p:nvPr/>
          </p:nvSpPr>
          <p:spPr>
            <a:xfrm>
              <a:off x="6461247" y="3427486"/>
              <a:ext cx="63721" cy="24942"/>
            </a:xfrm>
            <a:custGeom>
              <a:rect b="b" l="l" r="r" t="t"/>
              <a:pathLst>
                <a:path extrusionOk="0" h="858" w="2192">
                  <a:moveTo>
                    <a:pt x="1096" y="0"/>
                  </a:moveTo>
                  <a:cubicBezTo>
                    <a:pt x="572" y="0"/>
                    <a:pt x="119" y="382"/>
                    <a:pt x="0" y="858"/>
                  </a:cubicBezTo>
                  <a:lnTo>
                    <a:pt x="2191" y="858"/>
                  </a:lnTo>
                  <a:cubicBezTo>
                    <a:pt x="2072" y="382"/>
                    <a:pt x="1620" y="0"/>
                    <a:pt x="10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81"/>
            <p:cNvSpPr/>
            <p:nvPr/>
          </p:nvSpPr>
          <p:spPr>
            <a:xfrm>
              <a:off x="6422468" y="3332630"/>
              <a:ext cx="225729" cy="164798"/>
            </a:xfrm>
            <a:custGeom>
              <a:rect b="b" l="l" r="r" t="t"/>
              <a:pathLst>
                <a:path extrusionOk="0" h="5669" w="7765">
                  <a:moveTo>
                    <a:pt x="2430" y="1025"/>
                  </a:moveTo>
                  <a:cubicBezTo>
                    <a:pt x="2954" y="1025"/>
                    <a:pt x="3382" y="1454"/>
                    <a:pt x="3382" y="1978"/>
                  </a:cubicBezTo>
                  <a:lnTo>
                    <a:pt x="3382" y="2311"/>
                  </a:lnTo>
                  <a:cubicBezTo>
                    <a:pt x="3382" y="2549"/>
                    <a:pt x="3287" y="2763"/>
                    <a:pt x="3168" y="2930"/>
                  </a:cubicBezTo>
                  <a:cubicBezTo>
                    <a:pt x="3692" y="3192"/>
                    <a:pt x="4049" y="3740"/>
                    <a:pt x="4049" y="4383"/>
                  </a:cubicBezTo>
                  <a:cubicBezTo>
                    <a:pt x="4049" y="4526"/>
                    <a:pt x="3954" y="4645"/>
                    <a:pt x="3811" y="4645"/>
                  </a:cubicBezTo>
                  <a:lnTo>
                    <a:pt x="1049" y="4645"/>
                  </a:lnTo>
                  <a:cubicBezTo>
                    <a:pt x="906" y="4645"/>
                    <a:pt x="787" y="4526"/>
                    <a:pt x="787" y="4383"/>
                  </a:cubicBezTo>
                  <a:cubicBezTo>
                    <a:pt x="787" y="3740"/>
                    <a:pt x="1168" y="3192"/>
                    <a:pt x="1692" y="2930"/>
                  </a:cubicBezTo>
                  <a:cubicBezTo>
                    <a:pt x="1572" y="2763"/>
                    <a:pt x="1477" y="2549"/>
                    <a:pt x="1477" y="2311"/>
                  </a:cubicBezTo>
                  <a:lnTo>
                    <a:pt x="1477" y="1978"/>
                  </a:lnTo>
                  <a:cubicBezTo>
                    <a:pt x="1477" y="1454"/>
                    <a:pt x="1906" y="1025"/>
                    <a:pt x="2430" y="1025"/>
                  </a:cubicBezTo>
                  <a:close/>
                  <a:moveTo>
                    <a:pt x="787" y="1"/>
                  </a:moveTo>
                  <a:cubicBezTo>
                    <a:pt x="358" y="1"/>
                    <a:pt x="1" y="358"/>
                    <a:pt x="1" y="787"/>
                  </a:cubicBezTo>
                  <a:lnTo>
                    <a:pt x="1" y="5169"/>
                  </a:lnTo>
                  <a:lnTo>
                    <a:pt x="2858" y="5169"/>
                  </a:lnTo>
                  <a:cubicBezTo>
                    <a:pt x="2978" y="5169"/>
                    <a:pt x="3073" y="5240"/>
                    <a:pt x="3097" y="5335"/>
                  </a:cubicBezTo>
                  <a:lnTo>
                    <a:pt x="3216" y="5669"/>
                  </a:lnTo>
                  <a:lnTo>
                    <a:pt x="4573" y="5669"/>
                  </a:lnTo>
                  <a:lnTo>
                    <a:pt x="4668" y="5335"/>
                  </a:lnTo>
                  <a:cubicBezTo>
                    <a:pt x="4716" y="5240"/>
                    <a:pt x="4811" y="5169"/>
                    <a:pt x="4930" y="5169"/>
                  </a:cubicBezTo>
                  <a:lnTo>
                    <a:pt x="7764" y="5169"/>
                  </a:lnTo>
                  <a:lnTo>
                    <a:pt x="7764" y="787"/>
                  </a:lnTo>
                  <a:cubicBezTo>
                    <a:pt x="7764" y="430"/>
                    <a:pt x="7550" y="144"/>
                    <a:pt x="7240" y="49"/>
                  </a:cubicBezTo>
                  <a:lnTo>
                    <a:pt x="7240" y="1263"/>
                  </a:lnTo>
                  <a:cubicBezTo>
                    <a:pt x="7240" y="1692"/>
                    <a:pt x="6883" y="2025"/>
                    <a:pt x="6454" y="2025"/>
                  </a:cubicBezTo>
                  <a:cubicBezTo>
                    <a:pt x="6121" y="2025"/>
                    <a:pt x="5835" y="1811"/>
                    <a:pt x="5740" y="1501"/>
                  </a:cubicBezTo>
                  <a:lnTo>
                    <a:pt x="4668" y="1073"/>
                  </a:lnTo>
                  <a:lnTo>
                    <a:pt x="4668" y="1858"/>
                  </a:lnTo>
                  <a:cubicBezTo>
                    <a:pt x="4668" y="2001"/>
                    <a:pt x="4549" y="2120"/>
                    <a:pt x="4406" y="2120"/>
                  </a:cubicBezTo>
                  <a:cubicBezTo>
                    <a:pt x="4264" y="2120"/>
                    <a:pt x="4144" y="2001"/>
                    <a:pt x="4144" y="1858"/>
                  </a:cubicBezTo>
                  <a:lnTo>
                    <a:pt x="4144" y="906"/>
                  </a:lnTo>
                  <a:lnTo>
                    <a:pt x="3882" y="906"/>
                  </a:lnTo>
                  <a:cubicBezTo>
                    <a:pt x="3359" y="906"/>
                    <a:pt x="2930" y="525"/>
                    <a:pt x="28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81"/>
            <p:cNvSpPr/>
            <p:nvPr/>
          </p:nvSpPr>
          <p:spPr>
            <a:xfrm>
              <a:off x="6558166" y="3281409"/>
              <a:ext cx="59564" cy="95582"/>
            </a:xfrm>
            <a:custGeom>
              <a:rect b="b" l="l" r="r" t="t"/>
              <a:pathLst>
                <a:path extrusionOk="0" h="3288" w="2049">
                  <a:moveTo>
                    <a:pt x="1786" y="1"/>
                  </a:moveTo>
                  <a:cubicBezTo>
                    <a:pt x="1667" y="1"/>
                    <a:pt x="1548" y="120"/>
                    <a:pt x="1548" y="263"/>
                  </a:cubicBezTo>
                  <a:lnTo>
                    <a:pt x="1548" y="382"/>
                  </a:lnTo>
                  <a:lnTo>
                    <a:pt x="0" y="1025"/>
                  </a:lnTo>
                  <a:lnTo>
                    <a:pt x="0" y="2263"/>
                  </a:lnTo>
                  <a:lnTo>
                    <a:pt x="1548" y="2906"/>
                  </a:lnTo>
                  <a:lnTo>
                    <a:pt x="1548" y="3025"/>
                  </a:lnTo>
                  <a:cubicBezTo>
                    <a:pt x="1548" y="3168"/>
                    <a:pt x="1667" y="3287"/>
                    <a:pt x="1786" y="3287"/>
                  </a:cubicBezTo>
                  <a:cubicBezTo>
                    <a:pt x="1929" y="3287"/>
                    <a:pt x="2048" y="3168"/>
                    <a:pt x="2048" y="3025"/>
                  </a:cubicBezTo>
                  <a:lnTo>
                    <a:pt x="2048" y="263"/>
                  </a:lnTo>
                  <a:cubicBezTo>
                    <a:pt x="2048" y="120"/>
                    <a:pt x="1929" y="1"/>
                    <a:pt x="17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81"/>
            <p:cNvSpPr/>
            <p:nvPr/>
          </p:nvSpPr>
          <p:spPr>
            <a:xfrm>
              <a:off x="6520782" y="3313938"/>
              <a:ext cx="22180" cy="30494"/>
            </a:xfrm>
            <a:custGeom>
              <a:rect b="b" l="l" r="r" t="t"/>
              <a:pathLst>
                <a:path extrusionOk="0" h="1049" w="763">
                  <a:moveTo>
                    <a:pt x="500" y="1"/>
                  </a:moveTo>
                  <a:cubicBezTo>
                    <a:pt x="215" y="1"/>
                    <a:pt x="0" y="239"/>
                    <a:pt x="0" y="525"/>
                  </a:cubicBezTo>
                  <a:cubicBezTo>
                    <a:pt x="0" y="811"/>
                    <a:pt x="215" y="1049"/>
                    <a:pt x="500" y="1049"/>
                  </a:cubicBezTo>
                  <a:lnTo>
                    <a:pt x="762" y="1049"/>
                  </a:lnTo>
                  <a:lnTo>
                    <a:pt x="7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2" name="Google Shape;1922;p81"/>
          <p:cNvGrpSpPr/>
          <p:nvPr/>
        </p:nvGrpSpPr>
        <p:grpSpPr>
          <a:xfrm>
            <a:off x="7837830" y="3440196"/>
            <a:ext cx="312939" cy="312939"/>
            <a:chOff x="6942385" y="3280043"/>
            <a:chExt cx="258926" cy="258926"/>
          </a:xfrm>
        </p:grpSpPr>
        <p:sp>
          <p:nvSpPr>
            <p:cNvPr id="1923" name="Google Shape;1923;p81"/>
            <p:cNvSpPr/>
            <p:nvPr/>
          </p:nvSpPr>
          <p:spPr>
            <a:xfrm>
              <a:off x="6990844" y="3280043"/>
              <a:ext cx="103867" cy="22849"/>
            </a:xfrm>
            <a:custGeom>
              <a:rect b="b" l="l" r="r" t="t"/>
              <a:pathLst>
                <a:path extrusionOk="0" h="786" w="3573">
                  <a:moveTo>
                    <a:pt x="358" y="0"/>
                  </a:moveTo>
                  <a:cubicBezTo>
                    <a:pt x="167" y="0"/>
                    <a:pt x="0" y="167"/>
                    <a:pt x="0" y="357"/>
                  </a:cubicBezTo>
                  <a:lnTo>
                    <a:pt x="0" y="786"/>
                  </a:lnTo>
                  <a:lnTo>
                    <a:pt x="3573" y="786"/>
                  </a:lnTo>
                  <a:lnTo>
                    <a:pt x="357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81"/>
            <p:cNvSpPr/>
            <p:nvPr/>
          </p:nvSpPr>
          <p:spPr>
            <a:xfrm>
              <a:off x="7109915" y="3280043"/>
              <a:ext cx="42936" cy="22849"/>
            </a:xfrm>
            <a:custGeom>
              <a:rect b="b" l="l" r="r" t="t"/>
              <a:pathLst>
                <a:path extrusionOk="0" h="786" w="1477">
                  <a:moveTo>
                    <a:pt x="0" y="0"/>
                  </a:moveTo>
                  <a:lnTo>
                    <a:pt x="0" y="786"/>
                  </a:lnTo>
                  <a:lnTo>
                    <a:pt x="1477" y="786"/>
                  </a:lnTo>
                  <a:lnTo>
                    <a:pt x="1477" y="357"/>
                  </a:lnTo>
                  <a:cubicBezTo>
                    <a:pt x="1477" y="167"/>
                    <a:pt x="1334" y="0"/>
                    <a:pt x="11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81"/>
            <p:cNvSpPr/>
            <p:nvPr/>
          </p:nvSpPr>
          <p:spPr>
            <a:xfrm>
              <a:off x="7039304" y="3356177"/>
              <a:ext cx="65785" cy="15262"/>
            </a:xfrm>
            <a:custGeom>
              <a:rect b="b" l="l" r="r" t="t"/>
              <a:pathLst>
                <a:path extrusionOk="0" h="525" w="2263">
                  <a:moveTo>
                    <a:pt x="0" y="1"/>
                  </a:moveTo>
                  <a:lnTo>
                    <a:pt x="0" y="525"/>
                  </a:lnTo>
                  <a:lnTo>
                    <a:pt x="2263" y="525"/>
                  </a:lnTo>
                  <a:lnTo>
                    <a:pt x="226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81"/>
            <p:cNvSpPr/>
            <p:nvPr/>
          </p:nvSpPr>
          <p:spPr>
            <a:xfrm>
              <a:off x="6990844" y="3318095"/>
              <a:ext cx="162007" cy="90727"/>
            </a:xfrm>
            <a:custGeom>
              <a:rect b="b" l="l" r="r" t="t"/>
              <a:pathLst>
                <a:path extrusionOk="0" h="3121" w="5573">
                  <a:moveTo>
                    <a:pt x="4192" y="787"/>
                  </a:moveTo>
                  <a:cubicBezTo>
                    <a:pt x="4335" y="787"/>
                    <a:pt x="4454" y="906"/>
                    <a:pt x="4454" y="1049"/>
                  </a:cubicBezTo>
                  <a:lnTo>
                    <a:pt x="4454" y="2096"/>
                  </a:lnTo>
                  <a:cubicBezTo>
                    <a:pt x="4454" y="2239"/>
                    <a:pt x="4335" y="2358"/>
                    <a:pt x="4192" y="2358"/>
                  </a:cubicBezTo>
                  <a:lnTo>
                    <a:pt x="1405" y="2358"/>
                  </a:lnTo>
                  <a:cubicBezTo>
                    <a:pt x="1263" y="2358"/>
                    <a:pt x="1144" y="2239"/>
                    <a:pt x="1144" y="2096"/>
                  </a:cubicBezTo>
                  <a:lnTo>
                    <a:pt x="1144" y="1049"/>
                  </a:lnTo>
                  <a:cubicBezTo>
                    <a:pt x="1144" y="906"/>
                    <a:pt x="1263" y="787"/>
                    <a:pt x="1405" y="787"/>
                  </a:cubicBezTo>
                  <a:close/>
                  <a:moveTo>
                    <a:pt x="0" y="1"/>
                  </a:moveTo>
                  <a:lnTo>
                    <a:pt x="0" y="2787"/>
                  </a:lnTo>
                  <a:cubicBezTo>
                    <a:pt x="0" y="2978"/>
                    <a:pt x="167" y="3120"/>
                    <a:pt x="358" y="3120"/>
                  </a:cubicBezTo>
                  <a:lnTo>
                    <a:pt x="5240" y="3120"/>
                  </a:lnTo>
                  <a:cubicBezTo>
                    <a:pt x="5430" y="3120"/>
                    <a:pt x="5573" y="2978"/>
                    <a:pt x="5573" y="2787"/>
                  </a:cubicBezTo>
                  <a:lnTo>
                    <a:pt x="557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81"/>
            <p:cNvSpPr/>
            <p:nvPr/>
          </p:nvSpPr>
          <p:spPr>
            <a:xfrm>
              <a:off x="6942385" y="3301496"/>
              <a:ext cx="258926" cy="141251"/>
            </a:xfrm>
            <a:custGeom>
              <a:rect b="b" l="l" r="r" t="t"/>
              <a:pathLst>
                <a:path extrusionOk="0" h="4859" w="8907">
                  <a:moveTo>
                    <a:pt x="786" y="0"/>
                  </a:moveTo>
                  <a:cubicBezTo>
                    <a:pt x="358" y="0"/>
                    <a:pt x="0" y="357"/>
                    <a:pt x="0" y="786"/>
                  </a:cubicBezTo>
                  <a:lnTo>
                    <a:pt x="0" y="4858"/>
                  </a:lnTo>
                  <a:lnTo>
                    <a:pt x="8907" y="4858"/>
                  </a:lnTo>
                  <a:lnTo>
                    <a:pt x="8907" y="786"/>
                  </a:lnTo>
                  <a:cubicBezTo>
                    <a:pt x="8907" y="357"/>
                    <a:pt x="8574" y="0"/>
                    <a:pt x="8145" y="0"/>
                  </a:cubicBezTo>
                  <a:lnTo>
                    <a:pt x="7764" y="0"/>
                  </a:lnTo>
                  <a:lnTo>
                    <a:pt x="7764" y="3358"/>
                  </a:lnTo>
                  <a:cubicBezTo>
                    <a:pt x="7764" y="3834"/>
                    <a:pt x="7383" y="4215"/>
                    <a:pt x="6907" y="4215"/>
                  </a:cubicBezTo>
                  <a:lnTo>
                    <a:pt x="2025" y="4215"/>
                  </a:lnTo>
                  <a:cubicBezTo>
                    <a:pt x="1548" y="4215"/>
                    <a:pt x="1143" y="3834"/>
                    <a:pt x="1143" y="3358"/>
                  </a:cubicBezTo>
                  <a:lnTo>
                    <a:pt x="114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81"/>
            <p:cNvSpPr/>
            <p:nvPr/>
          </p:nvSpPr>
          <p:spPr>
            <a:xfrm>
              <a:off x="7003984" y="3503649"/>
              <a:ext cx="136426" cy="35320"/>
            </a:xfrm>
            <a:custGeom>
              <a:rect b="b" l="l" r="r" t="t"/>
              <a:pathLst>
                <a:path extrusionOk="0" h="1215" w="4693">
                  <a:moveTo>
                    <a:pt x="858" y="0"/>
                  </a:moveTo>
                  <a:lnTo>
                    <a:pt x="668" y="691"/>
                  </a:lnTo>
                  <a:lnTo>
                    <a:pt x="263" y="691"/>
                  </a:lnTo>
                  <a:cubicBezTo>
                    <a:pt x="120" y="691"/>
                    <a:pt x="1" y="810"/>
                    <a:pt x="1" y="953"/>
                  </a:cubicBezTo>
                  <a:cubicBezTo>
                    <a:pt x="1" y="1096"/>
                    <a:pt x="120" y="1215"/>
                    <a:pt x="263" y="1215"/>
                  </a:cubicBezTo>
                  <a:lnTo>
                    <a:pt x="4430" y="1215"/>
                  </a:lnTo>
                  <a:cubicBezTo>
                    <a:pt x="4573" y="1215"/>
                    <a:pt x="4692" y="1096"/>
                    <a:pt x="4692" y="953"/>
                  </a:cubicBezTo>
                  <a:cubicBezTo>
                    <a:pt x="4692" y="810"/>
                    <a:pt x="4573" y="691"/>
                    <a:pt x="4430" y="691"/>
                  </a:cubicBezTo>
                  <a:lnTo>
                    <a:pt x="4026" y="691"/>
                  </a:lnTo>
                  <a:lnTo>
                    <a:pt x="381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81"/>
            <p:cNvSpPr/>
            <p:nvPr/>
          </p:nvSpPr>
          <p:spPr>
            <a:xfrm>
              <a:off x="6942385" y="3457951"/>
              <a:ext cx="258926" cy="30494"/>
            </a:xfrm>
            <a:custGeom>
              <a:rect b="b" l="l" r="r" t="t"/>
              <a:pathLst>
                <a:path extrusionOk="0" h="1049" w="8907">
                  <a:moveTo>
                    <a:pt x="0" y="0"/>
                  </a:moveTo>
                  <a:lnTo>
                    <a:pt x="0" y="262"/>
                  </a:lnTo>
                  <a:cubicBezTo>
                    <a:pt x="0" y="691"/>
                    <a:pt x="358" y="1048"/>
                    <a:pt x="786" y="1048"/>
                  </a:cubicBezTo>
                  <a:lnTo>
                    <a:pt x="8145" y="1048"/>
                  </a:lnTo>
                  <a:cubicBezTo>
                    <a:pt x="8574" y="1048"/>
                    <a:pt x="8907" y="691"/>
                    <a:pt x="8907" y="262"/>
                  </a:cubicBezTo>
                  <a:lnTo>
                    <a:pt x="890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0" name="Google Shape;1930;p81"/>
          <p:cNvGrpSpPr/>
          <p:nvPr/>
        </p:nvGrpSpPr>
        <p:grpSpPr>
          <a:xfrm>
            <a:off x="1053008" y="3963874"/>
            <a:ext cx="307950" cy="308793"/>
            <a:chOff x="1932286" y="3776384"/>
            <a:chExt cx="254799" cy="255496"/>
          </a:xfrm>
        </p:grpSpPr>
        <p:sp>
          <p:nvSpPr>
            <p:cNvPr id="1931" name="Google Shape;1931;p81"/>
            <p:cNvSpPr/>
            <p:nvPr/>
          </p:nvSpPr>
          <p:spPr>
            <a:xfrm>
              <a:off x="1962054" y="3817925"/>
              <a:ext cx="94884" cy="153722"/>
            </a:xfrm>
            <a:custGeom>
              <a:rect b="b" l="l" r="r" t="t"/>
              <a:pathLst>
                <a:path extrusionOk="0" h="5288" w="3264">
                  <a:moveTo>
                    <a:pt x="1358" y="1"/>
                  </a:moveTo>
                  <a:cubicBezTo>
                    <a:pt x="668" y="120"/>
                    <a:pt x="120" y="668"/>
                    <a:pt x="25" y="1358"/>
                  </a:cubicBezTo>
                  <a:lnTo>
                    <a:pt x="692" y="1358"/>
                  </a:lnTo>
                  <a:cubicBezTo>
                    <a:pt x="834" y="1358"/>
                    <a:pt x="930" y="1477"/>
                    <a:pt x="930" y="1620"/>
                  </a:cubicBezTo>
                  <a:cubicBezTo>
                    <a:pt x="930" y="1763"/>
                    <a:pt x="834" y="1882"/>
                    <a:pt x="692" y="1882"/>
                  </a:cubicBezTo>
                  <a:lnTo>
                    <a:pt x="1" y="1882"/>
                  </a:lnTo>
                  <a:lnTo>
                    <a:pt x="1" y="2382"/>
                  </a:lnTo>
                  <a:lnTo>
                    <a:pt x="692" y="2382"/>
                  </a:lnTo>
                  <a:cubicBezTo>
                    <a:pt x="834" y="2382"/>
                    <a:pt x="930" y="2501"/>
                    <a:pt x="930" y="2644"/>
                  </a:cubicBezTo>
                  <a:cubicBezTo>
                    <a:pt x="930" y="2787"/>
                    <a:pt x="834" y="2906"/>
                    <a:pt x="692" y="2906"/>
                  </a:cubicBezTo>
                  <a:lnTo>
                    <a:pt x="1" y="2906"/>
                  </a:lnTo>
                  <a:lnTo>
                    <a:pt x="1" y="3406"/>
                  </a:lnTo>
                  <a:lnTo>
                    <a:pt x="692" y="3406"/>
                  </a:lnTo>
                  <a:cubicBezTo>
                    <a:pt x="834" y="3406"/>
                    <a:pt x="930" y="3525"/>
                    <a:pt x="930" y="3668"/>
                  </a:cubicBezTo>
                  <a:cubicBezTo>
                    <a:pt x="930" y="3811"/>
                    <a:pt x="834" y="3930"/>
                    <a:pt x="692" y="3930"/>
                  </a:cubicBezTo>
                  <a:lnTo>
                    <a:pt x="25" y="3930"/>
                  </a:lnTo>
                  <a:cubicBezTo>
                    <a:pt x="120" y="4621"/>
                    <a:pt x="668" y="5168"/>
                    <a:pt x="1358" y="5288"/>
                  </a:cubicBezTo>
                  <a:lnTo>
                    <a:pt x="1358" y="4621"/>
                  </a:lnTo>
                  <a:cubicBezTo>
                    <a:pt x="1358" y="4478"/>
                    <a:pt x="1477" y="4359"/>
                    <a:pt x="1620" y="4359"/>
                  </a:cubicBezTo>
                  <a:cubicBezTo>
                    <a:pt x="1763" y="4359"/>
                    <a:pt x="1882" y="4478"/>
                    <a:pt x="1882" y="4621"/>
                  </a:cubicBezTo>
                  <a:lnTo>
                    <a:pt x="1882" y="5288"/>
                  </a:lnTo>
                  <a:cubicBezTo>
                    <a:pt x="2573" y="5168"/>
                    <a:pt x="3121" y="4621"/>
                    <a:pt x="3240" y="3930"/>
                  </a:cubicBezTo>
                  <a:lnTo>
                    <a:pt x="2573" y="3930"/>
                  </a:lnTo>
                  <a:cubicBezTo>
                    <a:pt x="2430" y="3930"/>
                    <a:pt x="2311" y="3811"/>
                    <a:pt x="2311" y="3668"/>
                  </a:cubicBezTo>
                  <a:cubicBezTo>
                    <a:pt x="2311" y="3525"/>
                    <a:pt x="2430" y="3406"/>
                    <a:pt x="2573" y="3406"/>
                  </a:cubicBezTo>
                  <a:lnTo>
                    <a:pt x="3264" y="3406"/>
                  </a:lnTo>
                  <a:lnTo>
                    <a:pt x="3264" y="2906"/>
                  </a:lnTo>
                  <a:lnTo>
                    <a:pt x="2573" y="2906"/>
                  </a:lnTo>
                  <a:cubicBezTo>
                    <a:pt x="2430" y="2906"/>
                    <a:pt x="2311" y="2787"/>
                    <a:pt x="2311" y="2644"/>
                  </a:cubicBezTo>
                  <a:cubicBezTo>
                    <a:pt x="2311" y="2501"/>
                    <a:pt x="2430" y="2382"/>
                    <a:pt x="2573" y="2382"/>
                  </a:cubicBezTo>
                  <a:lnTo>
                    <a:pt x="3264" y="2382"/>
                  </a:lnTo>
                  <a:lnTo>
                    <a:pt x="3264" y="1882"/>
                  </a:lnTo>
                  <a:lnTo>
                    <a:pt x="2573" y="1882"/>
                  </a:lnTo>
                  <a:cubicBezTo>
                    <a:pt x="2430" y="1882"/>
                    <a:pt x="2311" y="1763"/>
                    <a:pt x="2311" y="1620"/>
                  </a:cubicBezTo>
                  <a:cubicBezTo>
                    <a:pt x="2311" y="1477"/>
                    <a:pt x="2430" y="1358"/>
                    <a:pt x="2573" y="1358"/>
                  </a:cubicBezTo>
                  <a:lnTo>
                    <a:pt x="3240" y="1358"/>
                  </a:lnTo>
                  <a:cubicBezTo>
                    <a:pt x="3121" y="668"/>
                    <a:pt x="2573" y="120"/>
                    <a:pt x="1882" y="1"/>
                  </a:cubicBezTo>
                  <a:lnTo>
                    <a:pt x="1882" y="668"/>
                  </a:lnTo>
                  <a:cubicBezTo>
                    <a:pt x="1882" y="810"/>
                    <a:pt x="1763" y="930"/>
                    <a:pt x="1620" y="930"/>
                  </a:cubicBezTo>
                  <a:cubicBezTo>
                    <a:pt x="1477" y="930"/>
                    <a:pt x="1358" y="810"/>
                    <a:pt x="1358" y="668"/>
                  </a:cubicBezTo>
                  <a:lnTo>
                    <a:pt x="135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81"/>
            <p:cNvSpPr/>
            <p:nvPr/>
          </p:nvSpPr>
          <p:spPr>
            <a:xfrm>
              <a:off x="1932286" y="3887170"/>
              <a:ext cx="154420" cy="144710"/>
            </a:xfrm>
            <a:custGeom>
              <a:rect b="b" l="l" r="r" t="t"/>
              <a:pathLst>
                <a:path extrusionOk="0" h="4978" w="5312">
                  <a:moveTo>
                    <a:pt x="239" y="0"/>
                  </a:moveTo>
                  <a:cubicBezTo>
                    <a:pt x="96" y="0"/>
                    <a:pt x="1" y="119"/>
                    <a:pt x="1" y="262"/>
                  </a:cubicBezTo>
                  <a:lnTo>
                    <a:pt x="1" y="1286"/>
                  </a:lnTo>
                  <a:cubicBezTo>
                    <a:pt x="1" y="2667"/>
                    <a:pt x="1049" y="3811"/>
                    <a:pt x="2382" y="3930"/>
                  </a:cubicBezTo>
                  <a:lnTo>
                    <a:pt x="2382" y="4477"/>
                  </a:lnTo>
                  <a:lnTo>
                    <a:pt x="1620" y="4477"/>
                  </a:lnTo>
                  <a:cubicBezTo>
                    <a:pt x="1477" y="4477"/>
                    <a:pt x="1358" y="4573"/>
                    <a:pt x="1358" y="4715"/>
                  </a:cubicBezTo>
                  <a:cubicBezTo>
                    <a:pt x="1358" y="4858"/>
                    <a:pt x="1477" y="4977"/>
                    <a:pt x="1620" y="4977"/>
                  </a:cubicBezTo>
                  <a:lnTo>
                    <a:pt x="3668" y="4977"/>
                  </a:lnTo>
                  <a:cubicBezTo>
                    <a:pt x="3811" y="4977"/>
                    <a:pt x="3930" y="4858"/>
                    <a:pt x="3930" y="4715"/>
                  </a:cubicBezTo>
                  <a:cubicBezTo>
                    <a:pt x="3930" y="4573"/>
                    <a:pt x="3811" y="4477"/>
                    <a:pt x="3668" y="4477"/>
                  </a:cubicBezTo>
                  <a:lnTo>
                    <a:pt x="2906" y="4477"/>
                  </a:lnTo>
                  <a:lnTo>
                    <a:pt x="2906" y="3930"/>
                  </a:lnTo>
                  <a:cubicBezTo>
                    <a:pt x="4264" y="3811"/>
                    <a:pt x="5312" y="2667"/>
                    <a:pt x="5312" y="1286"/>
                  </a:cubicBezTo>
                  <a:lnTo>
                    <a:pt x="5312" y="262"/>
                  </a:lnTo>
                  <a:cubicBezTo>
                    <a:pt x="5312" y="119"/>
                    <a:pt x="5193" y="0"/>
                    <a:pt x="5050" y="0"/>
                  </a:cubicBezTo>
                  <a:lnTo>
                    <a:pt x="4288" y="0"/>
                  </a:lnTo>
                  <a:lnTo>
                    <a:pt x="4288" y="524"/>
                  </a:lnTo>
                  <a:lnTo>
                    <a:pt x="4788" y="524"/>
                  </a:lnTo>
                  <a:lnTo>
                    <a:pt x="4788" y="1286"/>
                  </a:lnTo>
                  <a:cubicBezTo>
                    <a:pt x="4788" y="2477"/>
                    <a:pt x="3835" y="3429"/>
                    <a:pt x="2644" y="3429"/>
                  </a:cubicBezTo>
                  <a:cubicBezTo>
                    <a:pt x="1477" y="3429"/>
                    <a:pt x="501" y="2477"/>
                    <a:pt x="501" y="1286"/>
                  </a:cubicBezTo>
                  <a:lnTo>
                    <a:pt x="501" y="524"/>
                  </a:lnTo>
                  <a:lnTo>
                    <a:pt x="1025" y="524"/>
                  </a:lnTo>
                  <a:lnTo>
                    <a:pt x="102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81"/>
            <p:cNvSpPr/>
            <p:nvPr/>
          </p:nvSpPr>
          <p:spPr>
            <a:xfrm>
              <a:off x="2072840" y="3776384"/>
              <a:ext cx="114245" cy="95059"/>
            </a:xfrm>
            <a:custGeom>
              <a:rect b="b" l="l" r="r" t="t"/>
              <a:pathLst>
                <a:path extrusionOk="0" h="3270" w="3930">
                  <a:moveTo>
                    <a:pt x="2644" y="1025"/>
                  </a:moveTo>
                  <a:cubicBezTo>
                    <a:pt x="2787" y="1025"/>
                    <a:pt x="2906" y="1144"/>
                    <a:pt x="2906" y="1287"/>
                  </a:cubicBezTo>
                  <a:cubicBezTo>
                    <a:pt x="2906" y="1430"/>
                    <a:pt x="2787" y="1549"/>
                    <a:pt x="2644" y="1549"/>
                  </a:cubicBezTo>
                  <a:lnTo>
                    <a:pt x="1286" y="1549"/>
                  </a:lnTo>
                  <a:cubicBezTo>
                    <a:pt x="1143" y="1549"/>
                    <a:pt x="1024" y="1430"/>
                    <a:pt x="1024" y="1287"/>
                  </a:cubicBezTo>
                  <a:cubicBezTo>
                    <a:pt x="1024" y="1144"/>
                    <a:pt x="1143" y="1025"/>
                    <a:pt x="1286" y="1025"/>
                  </a:cubicBezTo>
                  <a:close/>
                  <a:moveTo>
                    <a:pt x="596" y="1"/>
                  </a:moveTo>
                  <a:cubicBezTo>
                    <a:pt x="262" y="1"/>
                    <a:pt x="0" y="287"/>
                    <a:pt x="0" y="596"/>
                  </a:cubicBezTo>
                  <a:lnTo>
                    <a:pt x="0" y="3002"/>
                  </a:lnTo>
                  <a:cubicBezTo>
                    <a:pt x="0" y="3163"/>
                    <a:pt x="121" y="3270"/>
                    <a:pt x="250" y="3270"/>
                  </a:cubicBezTo>
                  <a:cubicBezTo>
                    <a:pt x="312" y="3270"/>
                    <a:pt x="375" y="3246"/>
                    <a:pt x="429" y="3192"/>
                  </a:cubicBezTo>
                  <a:lnTo>
                    <a:pt x="1048" y="2573"/>
                  </a:lnTo>
                  <a:lnTo>
                    <a:pt x="3334" y="2573"/>
                  </a:lnTo>
                  <a:cubicBezTo>
                    <a:pt x="3668" y="2573"/>
                    <a:pt x="3930" y="2311"/>
                    <a:pt x="3930" y="1978"/>
                  </a:cubicBezTo>
                  <a:lnTo>
                    <a:pt x="3930" y="596"/>
                  </a:lnTo>
                  <a:cubicBezTo>
                    <a:pt x="3930" y="287"/>
                    <a:pt x="3668" y="1"/>
                    <a:pt x="33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4" name="Google Shape;1934;p81"/>
          <p:cNvGrpSpPr/>
          <p:nvPr/>
        </p:nvGrpSpPr>
        <p:grpSpPr>
          <a:xfrm>
            <a:off x="1763292" y="3963874"/>
            <a:ext cx="308758" cy="308793"/>
            <a:chOff x="2475750" y="3776384"/>
            <a:chExt cx="255467" cy="255496"/>
          </a:xfrm>
        </p:grpSpPr>
        <p:sp>
          <p:nvSpPr>
            <p:cNvPr id="1935" name="Google Shape;1935;p81"/>
            <p:cNvSpPr/>
            <p:nvPr/>
          </p:nvSpPr>
          <p:spPr>
            <a:xfrm>
              <a:off x="2475750" y="3776384"/>
              <a:ext cx="180699" cy="40204"/>
            </a:xfrm>
            <a:custGeom>
              <a:rect b="b" l="l" r="r" t="t"/>
              <a:pathLst>
                <a:path extrusionOk="0" h="1383" w="6216">
                  <a:moveTo>
                    <a:pt x="953" y="1"/>
                  </a:moveTo>
                  <a:cubicBezTo>
                    <a:pt x="429" y="1"/>
                    <a:pt x="0" y="430"/>
                    <a:pt x="0" y="953"/>
                  </a:cubicBezTo>
                  <a:lnTo>
                    <a:pt x="0" y="1382"/>
                  </a:lnTo>
                  <a:lnTo>
                    <a:pt x="6216" y="1382"/>
                  </a:lnTo>
                  <a:lnTo>
                    <a:pt x="62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81"/>
            <p:cNvSpPr/>
            <p:nvPr/>
          </p:nvSpPr>
          <p:spPr>
            <a:xfrm>
              <a:off x="2670984" y="3776384"/>
              <a:ext cx="60233" cy="40204"/>
            </a:xfrm>
            <a:custGeom>
              <a:rect b="b" l="l" r="r" t="t"/>
              <a:pathLst>
                <a:path extrusionOk="0" h="1383" w="2072">
                  <a:moveTo>
                    <a:pt x="0" y="1"/>
                  </a:moveTo>
                  <a:lnTo>
                    <a:pt x="0" y="1382"/>
                  </a:lnTo>
                  <a:lnTo>
                    <a:pt x="2072" y="1382"/>
                  </a:lnTo>
                  <a:lnTo>
                    <a:pt x="2072" y="953"/>
                  </a:lnTo>
                  <a:cubicBezTo>
                    <a:pt x="2072" y="430"/>
                    <a:pt x="1643" y="1"/>
                    <a:pt x="11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81"/>
            <p:cNvSpPr/>
            <p:nvPr/>
          </p:nvSpPr>
          <p:spPr>
            <a:xfrm>
              <a:off x="2590664" y="3964002"/>
              <a:ext cx="24942" cy="24942"/>
            </a:xfrm>
            <a:custGeom>
              <a:rect b="b" l="l" r="r" t="t"/>
              <a:pathLst>
                <a:path extrusionOk="0" h="858" w="858">
                  <a:moveTo>
                    <a:pt x="1" y="1"/>
                  </a:moveTo>
                  <a:lnTo>
                    <a:pt x="1" y="858"/>
                  </a:lnTo>
                  <a:lnTo>
                    <a:pt x="858" y="858"/>
                  </a:lnTo>
                  <a:lnTo>
                    <a:pt x="85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81"/>
            <p:cNvSpPr/>
            <p:nvPr/>
          </p:nvSpPr>
          <p:spPr>
            <a:xfrm>
              <a:off x="2660577" y="3964002"/>
              <a:ext cx="24971" cy="24942"/>
            </a:xfrm>
            <a:custGeom>
              <a:rect b="b" l="l" r="r" t="t"/>
              <a:pathLst>
                <a:path extrusionOk="0" h="858" w="859">
                  <a:moveTo>
                    <a:pt x="1" y="1"/>
                  </a:moveTo>
                  <a:lnTo>
                    <a:pt x="1" y="858"/>
                  </a:lnTo>
                  <a:lnTo>
                    <a:pt x="858" y="858"/>
                  </a:lnTo>
                  <a:lnTo>
                    <a:pt x="85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81"/>
            <p:cNvSpPr/>
            <p:nvPr/>
          </p:nvSpPr>
          <p:spPr>
            <a:xfrm>
              <a:off x="2521448" y="3964002"/>
              <a:ext cx="24942" cy="24942"/>
            </a:xfrm>
            <a:custGeom>
              <a:rect b="b" l="l" r="r" t="t"/>
              <a:pathLst>
                <a:path extrusionOk="0" h="858" w="858">
                  <a:moveTo>
                    <a:pt x="0" y="1"/>
                  </a:moveTo>
                  <a:lnTo>
                    <a:pt x="0" y="858"/>
                  </a:lnTo>
                  <a:lnTo>
                    <a:pt x="857" y="858"/>
                  </a:lnTo>
                  <a:lnTo>
                    <a:pt x="85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81"/>
            <p:cNvSpPr/>
            <p:nvPr/>
          </p:nvSpPr>
          <p:spPr>
            <a:xfrm>
              <a:off x="2475750" y="3831094"/>
              <a:ext cx="255467" cy="200786"/>
            </a:xfrm>
            <a:custGeom>
              <a:rect b="b" l="l" r="r" t="t"/>
              <a:pathLst>
                <a:path extrusionOk="0" h="6907" w="8788">
                  <a:moveTo>
                    <a:pt x="7478" y="977"/>
                  </a:moveTo>
                  <a:cubicBezTo>
                    <a:pt x="7621" y="977"/>
                    <a:pt x="7740" y="1096"/>
                    <a:pt x="7740" y="1239"/>
                  </a:cubicBezTo>
                  <a:lnTo>
                    <a:pt x="7740" y="3287"/>
                  </a:lnTo>
                  <a:cubicBezTo>
                    <a:pt x="7740" y="3430"/>
                    <a:pt x="7621" y="3549"/>
                    <a:pt x="7478" y="3549"/>
                  </a:cubicBezTo>
                  <a:lnTo>
                    <a:pt x="1310" y="3549"/>
                  </a:lnTo>
                  <a:cubicBezTo>
                    <a:pt x="1167" y="3549"/>
                    <a:pt x="1048" y="3430"/>
                    <a:pt x="1048" y="3287"/>
                  </a:cubicBezTo>
                  <a:lnTo>
                    <a:pt x="1048" y="1239"/>
                  </a:lnTo>
                  <a:cubicBezTo>
                    <a:pt x="1048" y="1096"/>
                    <a:pt x="1167" y="977"/>
                    <a:pt x="1310" y="977"/>
                  </a:cubicBezTo>
                  <a:close/>
                  <a:moveTo>
                    <a:pt x="2668" y="4073"/>
                  </a:moveTo>
                  <a:cubicBezTo>
                    <a:pt x="2810" y="4073"/>
                    <a:pt x="2930" y="4168"/>
                    <a:pt x="2930" y="4311"/>
                  </a:cubicBezTo>
                  <a:lnTo>
                    <a:pt x="2930" y="5692"/>
                  </a:lnTo>
                  <a:cubicBezTo>
                    <a:pt x="2930" y="5835"/>
                    <a:pt x="2810" y="5954"/>
                    <a:pt x="2668" y="5954"/>
                  </a:cubicBezTo>
                  <a:lnTo>
                    <a:pt x="1310" y="5954"/>
                  </a:lnTo>
                  <a:cubicBezTo>
                    <a:pt x="1167" y="5954"/>
                    <a:pt x="1048" y="5835"/>
                    <a:pt x="1048" y="5692"/>
                  </a:cubicBezTo>
                  <a:lnTo>
                    <a:pt x="1048" y="4311"/>
                  </a:lnTo>
                  <a:cubicBezTo>
                    <a:pt x="1048" y="4168"/>
                    <a:pt x="1167" y="4073"/>
                    <a:pt x="1310" y="4073"/>
                  </a:cubicBezTo>
                  <a:close/>
                  <a:moveTo>
                    <a:pt x="5073" y="4073"/>
                  </a:moveTo>
                  <a:cubicBezTo>
                    <a:pt x="5216" y="4073"/>
                    <a:pt x="5335" y="4168"/>
                    <a:pt x="5335" y="4311"/>
                  </a:cubicBezTo>
                  <a:lnTo>
                    <a:pt x="5335" y="5692"/>
                  </a:lnTo>
                  <a:cubicBezTo>
                    <a:pt x="5335" y="5835"/>
                    <a:pt x="5216" y="5954"/>
                    <a:pt x="5073" y="5954"/>
                  </a:cubicBezTo>
                  <a:lnTo>
                    <a:pt x="3715" y="5954"/>
                  </a:lnTo>
                  <a:cubicBezTo>
                    <a:pt x="3573" y="5954"/>
                    <a:pt x="3453" y="5835"/>
                    <a:pt x="3453" y="5692"/>
                  </a:cubicBezTo>
                  <a:lnTo>
                    <a:pt x="3453" y="4311"/>
                  </a:lnTo>
                  <a:cubicBezTo>
                    <a:pt x="3453" y="4168"/>
                    <a:pt x="3573" y="4073"/>
                    <a:pt x="3715" y="4073"/>
                  </a:cubicBezTo>
                  <a:close/>
                  <a:moveTo>
                    <a:pt x="7478" y="4073"/>
                  </a:moveTo>
                  <a:cubicBezTo>
                    <a:pt x="7621" y="4073"/>
                    <a:pt x="7740" y="4168"/>
                    <a:pt x="7740" y="4311"/>
                  </a:cubicBezTo>
                  <a:lnTo>
                    <a:pt x="7740" y="5692"/>
                  </a:lnTo>
                  <a:cubicBezTo>
                    <a:pt x="7740" y="5835"/>
                    <a:pt x="7621" y="5954"/>
                    <a:pt x="7478" y="5954"/>
                  </a:cubicBezTo>
                  <a:lnTo>
                    <a:pt x="6121" y="5954"/>
                  </a:lnTo>
                  <a:cubicBezTo>
                    <a:pt x="5978" y="5954"/>
                    <a:pt x="5859" y="5835"/>
                    <a:pt x="5859" y="5692"/>
                  </a:cubicBezTo>
                  <a:lnTo>
                    <a:pt x="5859" y="4311"/>
                  </a:lnTo>
                  <a:cubicBezTo>
                    <a:pt x="5859" y="4168"/>
                    <a:pt x="5978" y="4073"/>
                    <a:pt x="6121" y="4073"/>
                  </a:cubicBezTo>
                  <a:close/>
                  <a:moveTo>
                    <a:pt x="0" y="0"/>
                  </a:moveTo>
                  <a:lnTo>
                    <a:pt x="0" y="5978"/>
                  </a:lnTo>
                  <a:cubicBezTo>
                    <a:pt x="0" y="6478"/>
                    <a:pt x="429" y="6906"/>
                    <a:pt x="953" y="6906"/>
                  </a:cubicBezTo>
                  <a:lnTo>
                    <a:pt x="7835" y="6906"/>
                  </a:lnTo>
                  <a:cubicBezTo>
                    <a:pt x="8359" y="6906"/>
                    <a:pt x="8788" y="6478"/>
                    <a:pt x="8788" y="5978"/>
                  </a:cubicBezTo>
                  <a:lnTo>
                    <a:pt x="87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81"/>
            <p:cNvSpPr/>
            <p:nvPr/>
          </p:nvSpPr>
          <p:spPr>
            <a:xfrm>
              <a:off x="2521448" y="3874001"/>
              <a:ext cx="164100" cy="45029"/>
            </a:xfrm>
            <a:custGeom>
              <a:rect b="b" l="l" r="r" t="t"/>
              <a:pathLst>
                <a:path extrusionOk="0" h="1549" w="5645">
                  <a:moveTo>
                    <a:pt x="1786" y="525"/>
                  </a:moveTo>
                  <a:cubicBezTo>
                    <a:pt x="1929" y="525"/>
                    <a:pt x="2048" y="644"/>
                    <a:pt x="2048" y="787"/>
                  </a:cubicBezTo>
                  <a:cubicBezTo>
                    <a:pt x="2048" y="930"/>
                    <a:pt x="1929" y="1049"/>
                    <a:pt x="1786" y="1049"/>
                  </a:cubicBezTo>
                  <a:cubicBezTo>
                    <a:pt x="1643" y="1049"/>
                    <a:pt x="1524" y="930"/>
                    <a:pt x="1524" y="787"/>
                  </a:cubicBezTo>
                  <a:cubicBezTo>
                    <a:pt x="1524" y="644"/>
                    <a:pt x="1643" y="525"/>
                    <a:pt x="1786" y="525"/>
                  </a:cubicBezTo>
                  <a:close/>
                  <a:moveTo>
                    <a:pt x="2810" y="525"/>
                  </a:moveTo>
                  <a:cubicBezTo>
                    <a:pt x="2953" y="525"/>
                    <a:pt x="3072" y="644"/>
                    <a:pt x="3072" y="787"/>
                  </a:cubicBezTo>
                  <a:cubicBezTo>
                    <a:pt x="3072" y="930"/>
                    <a:pt x="2953" y="1049"/>
                    <a:pt x="2810" y="1049"/>
                  </a:cubicBezTo>
                  <a:cubicBezTo>
                    <a:pt x="2667" y="1049"/>
                    <a:pt x="2572" y="930"/>
                    <a:pt x="2572" y="787"/>
                  </a:cubicBezTo>
                  <a:cubicBezTo>
                    <a:pt x="2572" y="644"/>
                    <a:pt x="2667" y="525"/>
                    <a:pt x="2810" y="525"/>
                  </a:cubicBezTo>
                  <a:close/>
                  <a:moveTo>
                    <a:pt x="3858" y="525"/>
                  </a:moveTo>
                  <a:cubicBezTo>
                    <a:pt x="4001" y="525"/>
                    <a:pt x="4120" y="644"/>
                    <a:pt x="4120" y="787"/>
                  </a:cubicBezTo>
                  <a:cubicBezTo>
                    <a:pt x="4120" y="930"/>
                    <a:pt x="4001" y="1049"/>
                    <a:pt x="3858" y="1049"/>
                  </a:cubicBezTo>
                  <a:cubicBezTo>
                    <a:pt x="3715" y="1049"/>
                    <a:pt x="3596" y="930"/>
                    <a:pt x="3596" y="787"/>
                  </a:cubicBezTo>
                  <a:cubicBezTo>
                    <a:pt x="3596" y="644"/>
                    <a:pt x="3715" y="525"/>
                    <a:pt x="3858" y="525"/>
                  </a:cubicBezTo>
                  <a:close/>
                  <a:moveTo>
                    <a:pt x="0" y="1"/>
                  </a:moveTo>
                  <a:lnTo>
                    <a:pt x="0" y="1549"/>
                  </a:lnTo>
                  <a:lnTo>
                    <a:pt x="5644" y="1549"/>
                  </a:lnTo>
                  <a:lnTo>
                    <a:pt x="564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2" name="Google Shape;1942;p81"/>
          <p:cNvGrpSpPr/>
          <p:nvPr/>
        </p:nvGrpSpPr>
        <p:grpSpPr>
          <a:xfrm>
            <a:off x="2492794" y="3963874"/>
            <a:ext cx="308758" cy="308793"/>
            <a:chOff x="3035115" y="3776384"/>
            <a:chExt cx="255467" cy="255496"/>
          </a:xfrm>
        </p:grpSpPr>
        <p:sp>
          <p:nvSpPr>
            <p:cNvPr id="1943" name="Google Shape;1943;p81"/>
            <p:cNvSpPr/>
            <p:nvPr/>
          </p:nvSpPr>
          <p:spPr>
            <a:xfrm>
              <a:off x="3035115" y="3776384"/>
              <a:ext cx="180728" cy="40204"/>
            </a:xfrm>
            <a:custGeom>
              <a:rect b="b" l="l" r="r" t="t"/>
              <a:pathLst>
                <a:path extrusionOk="0" h="1383" w="6217">
                  <a:moveTo>
                    <a:pt x="953" y="1"/>
                  </a:moveTo>
                  <a:cubicBezTo>
                    <a:pt x="429" y="1"/>
                    <a:pt x="0" y="430"/>
                    <a:pt x="0" y="953"/>
                  </a:cubicBezTo>
                  <a:lnTo>
                    <a:pt x="0" y="1382"/>
                  </a:lnTo>
                  <a:lnTo>
                    <a:pt x="6216" y="1382"/>
                  </a:lnTo>
                  <a:lnTo>
                    <a:pt x="62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81"/>
            <p:cNvSpPr/>
            <p:nvPr/>
          </p:nvSpPr>
          <p:spPr>
            <a:xfrm>
              <a:off x="3231018" y="3776384"/>
              <a:ext cx="59564" cy="40204"/>
            </a:xfrm>
            <a:custGeom>
              <a:rect b="b" l="l" r="r" t="t"/>
              <a:pathLst>
                <a:path extrusionOk="0" h="1383" w="2049">
                  <a:moveTo>
                    <a:pt x="1" y="1"/>
                  </a:moveTo>
                  <a:lnTo>
                    <a:pt x="1" y="1382"/>
                  </a:lnTo>
                  <a:lnTo>
                    <a:pt x="2049" y="1382"/>
                  </a:lnTo>
                  <a:lnTo>
                    <a:pt x="2049" y="953"/>
                  </a:lnTo>
                  <a:cubicBezTo>
                    <a:pt x="2049" y="430"/>
                    <a:pt x="1620" y="1"/>
                    <a:pt x="10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81"/>
            <p:cNvSpPr/>
            <p:nvPr/>
          </p:nvSpPr>
          <p:spPr>
            <a:xfrm>
              <a:off x="3080813" y="3979234"/>
              <a:ext cx="14564" cy="14564"/>
            </a:xfrm>
            <a:custGeom>
              <a:rect b="b" l="l" r="r" t="t"/>
              <a:pathLst>
                <a:path extrusionOk="0" h="501" w="501">
                  <a:moveTo>
                    <a:pt x="238" y="1"/>
                  </a:moveTo>
                  <a:cubicBezTo>
                    <a:pt x="119" y="1"/>
                    <a:pt x="0" y="120"/>
                    <a:pt x="0" y="262"/>
                  </a:cubicBezTo>
                  <a:cubicBezTo>
                    <a:pt x="0" y="405"/>
                    <a:pt x="119" y="501"/>
                    <a:pt x="238" y="501"/>
                  </a:cubicBezTo>
                  <a:cubicBezTo>
                    <a:pt x="381" y="501"/>
                    <a:pt x="500" y="405"/>
                    <a:pt x="500" y="262"/>
                  </a:cubicBezTo>
                  <a:cubicBezTo>
                    <a:pt x="500" y="120"/>
                    <a:pt x="381" y="1"/>
                    <a:pt x="2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81"/>
            <p:cNvSpPr/>
            <p:nvPr/>
          </p:nvSpPr>
          <p:spPr>
            <a:xfrm>
              <a:off x="3230349" y="3979234"/>
              <a:ext cx="14564" cy="14564"/>
            </a:xfrm>
            <a:custGeom>
              <a:rect b="b" l="l" r="r" t="t"/>
              <a:pathLst>
                <a:path extrusionOk="0" h="501" w="501">
                  <a:moveTo>
                    <a:pt x="262" y="1"/>
                  </a:moveTo>
                  <a:cubicBezTo>
                    <a:pt x="119" y="1"/>
                    <a:pt x="0" y="120"/>
                    <a:pt x="0" y="262"/>
                  </a:cubicBezTo>
                  <a:cubicBezTo>
                    <a:pt x="0" y="405"/>
                    <a:pt x="119" y="501"/>
                    <a:pt x="262" y="501"/>
                  </a:cubicBezTo>
                  <a:cubicBezTo>
                    <a:pt x="405" y="501"/>
                    <a:pt x="500" y="405"/>
                    <a:pt x="500" y="262"/>
                  </a:cubicBezTo>
                  <a:cubicBezTo>
                    <a:pt x="500" y="120"/>
                    <a:pt x="405" y="1"/>
                    <a:pt x="2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81"/>
            <p:cNvSpPr/>
            <p:nvPr/>
          </p:nvSpPr>
          <p:spPr>
            <a:xfrm>
              <a:off x="3035115" y="3831094"/>
              <a:ext cx="255467" cy="200786"/>
            </a:xfrm>
            <a:custGeom>
              <a:rect b="b" l="l" r="r" t="t"/>
              <a:pathLst>
                <a:path extrusionOk="0" h="6907" w="8788">
                  <a:moveTo>
                    <a:pt x="2251" y="881"/>
                  </a:moveTo>
                  <a:cubicBezTo>
                    <a:pt x="2316" y="881"/>
                    <a:pt x="2382" y="905"/>
                    <a:pt x="2430" y="953"/>
                  </a:cubicBezTo>
                  <a:cubicBezTo>
                    <a:pt x="2525" y="1072"/>
                    <a:pt x="2525" y="1215"/>
                    <a:pt x="2430" y="1334"/>
                  </a:cubicBezTo>
                  <a:lnTo>
                    <a:pt x="2191" y="1572"/>
                  </a:lnTo>
                  <a:lnTo>
                    <a:pt x="2430" y="1810"/>
                  </a:lnTo>
                  <a:cubicBezTo>
                    <a:pt x="2525" y="1929"/>
                    <a:pt x="2525" y="2072"/>
                    <a:pt x="2430" y="2191"/>
                  </a:cubicBezTo>
                  <a:cubicBezTo>
                    <a:pt x="2382" y="2239"/>
                    <a:pt x="2316" y="2263"/>
                    <a:pt x="2251" y="2263"/>
                  </a:cubicBezTo>
                  <a:cubicBezTo>
                    <a:pt x="2185" y="2263"/>
                    <a:pt x="2120" y="2239"/>
                    <a:pt x="2072" y="2191"/>
                  </a:cubicBezTo>
                  <a:lnTo>
                    <a:pt x="1834" y="1929"/>
                  </a:lnTo>
                  <a:lnTo>
                    <a:pt x="1572" y="2191"/>
                  </a:lnTo>
                  <a:cubicBezTo>
                    <a:pt x="1525" y="2239"/>
                    <a:pt x="1459" y="2263"/>
                    <a:pt x="1394" y="2263"/>
                  </a:cubicBezTo>
                  <a:cubicBezTo>
                    <a:pt x="1328" y="2263"/>
                    <a:pt x="1263" y="2239"/>
                    <a:pt x="1215" y="2191"/>
                  </a:cubicBezTo>
                  <a:cubicBezTo>
                    <a:pt x="1120" y="2072"/>
                    <a:pt x="1120" y="1929"/>
                    <a:pt x="1215" y="1810"/>
                  </a:cubicBezTo>
                  <a:lnTo>
                    <a:pt x="1453" y="1572"/>
                  </a:lnTo>
                  <a:lnTo>
                    <a:pt x="1215" y="1334"/>
                  </a:lnTo>
                  <a:cubicBezTo>
                    <a:pt x="1120" y="1215"/>
                    <a:pt x="1120" y="1072"/>
                    <a:pt x="1215" y="953"/>
                  </a:cubicBezTo>
                  <a:cubicBezTo>
                    <a:pt x="1263" y="905"/>
                    <a:pt x="1328" y="881"/>
                    <a:pt x="1394" y="881"/>
                  </a:cubicBezTo>
                  <a:cubicBezTo>
                    <a:pt x="1459" y="881"/>
                    <a:pt x="1525" y="905"/>
                    <a:pt x="1572" y="953"/>
                  </a:cubicBezTo>
                  <a:lnTo>
                    <a:pt x="1834" y="1215"/>
                  </a:lnTo>
                  <a:lnTo>
                    <a:pt x="2072" y="953"/>
                  </a:lnTo>
                  <a:cubicBezTo>
                    <a:pt x="2120" y="905"/>
                    <a:pt x="2185" y="881"/>
                    <a:pt x="2251" y="881"/>
                  </a:cubicBezTo>
                  <a:close/>
                  <a:moveTo>
                    <a:pt x="6287" y="810"/>
                  </a:moveTo>
                  <a:cubicBezTo>
                    <a:pt x="6811" y="810"/>
                    <a:pt x="7216" y="1215"/>
                    <a:pt x="7216" y="1739"/>
                  </a:cubicBezTo>
                  <a:lnTo>
                    <a:pt x="7216" y="3263"/>
                  </a:lnTo>
                  <a:lnTo>
                    <a:pt x="7383" y="3096"/>
                  </a:lnTo>
                  <a:cubicBezTo>
                    <a:pt x="7431" y="3048"/>
                    <a:pt x="7496" y="3025"/>
                    <a:pt x="7565" y="3025"/>
                  </a:cubicBezTo>
                  <a:cubicBezTo>
                    <a:pt x="7633" y="3025"/>
                    <a:pt x="7704" y="3048"/>
                    <a:pt x="7764" y="3096"/>
                  </a:cubicBezTo>
                  <a:cubicBezTo>
                    <a:pt x="7859" y="3191"/>
                    <a:pt x="7859" y="3358"/>
                    <a:pt x="7764" y="3453"/>
                  </a:cubicBezTo>
                  <a:lnTo>
                    <a:pt x="7145" y="4049"/>
                  </a:lnTo>
                  <a:cubicBezTo>
                    <a:pt x="7097" y="4096"/>
                    <a:pt x="7032" y="4120"/>
                    <a:pt x="6966" y="4120"/>
                  </a:cubicBezTo>
                  <a:cubicBezTo>
                    <a:pt x="6901" y="4120"/>
                    <a:pt x="6835" y="4096"/>
                    <a:pt x="6788" y="4049"/>
                  </a:cubicBezTo>
                  <a:lnTo>
                    <a:pt x="6192" y="3453"/>
                  </a:lnTo>
                  <a:cubicBezTo>
                    <a:pt x="6097" y="3358"/>
                    <a:pt x="6097" y="3191"/>
                    <a:pt x="6192" y="3096"/>
                  </a:cubicBezTo>
                  <a:cubicBezTo>
                    <a:pt x="6240" y="3048"/>
                    <a:pt x="6305" y="3025"/>
                    <a:pt x="6371" y="3025"/>
                  </a:cubicBezTo>
                  <a:cubicBezTo>
                    <a:pt x="6436" y="3025"/>
                    <a:pt x="6502" y="3048"/>
                    <a:pt x="6549" y="3096"/>
                  </a:cubicBezTo>
                  <a:lnTo>
                    <a:pt x="6716" y="3263"/>
                  </a:lnTo>
                  <a:lnTo>
                    <a:pt x="6716" y="1739"/>
                  </a:lnTo>
                  <a:cubicBezTo>
                    <a:pt x="6716" y="1501"/>
                    <a:pt x="6526" y="1310"/>
                    <a:pt x="6287" y="1310"/>
                  </a:cubicBezTo>
                  <a:lnTo>
                    <a:pt x="4740" y="1310"/>
                  </a:lnTo>
                  <a:cubicBezTo>
                    <a:pt x="4501" y="1310"/>
                    <a:pt x="4311" y="1501"/>
                    <a:pt x="4311" y="1739"/>
                  </a:cubicBezTo>
                  <a:lnTo>
                    <a:pt x="4311" y="4668"/>
                  </a:lnTo>
                  <a:cubicBezTo>
                    <a:pt x="4311" y="5192"/>
                    <a:pt x="3882" y="5597"/>
                    <a:pt x="3358" y="5597"/>
                  </a:cubicBezTo>
                  <a:cubicBezTo>
                    <a:pt x="3215" y="5597"/>
                    <a:pt x="3120" y="5501"/>
                    <a:pt x="3120" y="5358"/>
                  </a:cubicBezTo>
                  <a:cubicBezTo>
                    <a:pt x="3120" y="5216"/>
                    <a:pt x="3215" y="5097"/>
                    <a:pt x="3358" y="5097"/>
                  </a:cubicBezTo>
                  <a:cubicBezTo>
                    <a:pt x="3596" y="5097"/>
                    <a:pt x="3787" y="4906"/>
                    <a:pt x="3787" y="4668"/>
                  </a:cubicBezTo>
                  <a:lnTo>
                    <a:pt x="3787" y="1739"/>
                  </a:lnTo>
                  <a:cubicBezTo>
                    <a:pt x="3787" y="1215"/>
                    <a:pt x="4216" y="810"/>
                    <a:pt x="4740" y="810"/>
                  </a:cubicBezTo>
                  <a:close/>
                  <a:moveTo>
                    <a:pt x="1834" y="4573"/>
                  </a:moveTo>
                  <a:cubicBezTo>
                    <a:pt x="2239" y="4573"/>
                    <a:pt x="2596" y="4930"/>
                    <a:pt x="2596" y="5358"/>
                  </a:cubicBezTo>
                  <a:cubicBezTo>
                    <a:pt x="2596" y="5763"/>
                    <a:pt x="2239" y="6121"/>
                    <a:pt x="1834" y="6121"/>
                  </a:cubicBezTo>
                  <a:cubicBezTo>
                    <a:pt x="1405" y="6121"/>
                    <a:pt x="1048" y="5763"/>
                    <a:pt x="1048" y="5358"/>
                  </a:cubicBezTo>
                  <a:cubicBezTo>
                    <a:pt x="1048" y="4930"/>
                    <a:pt x="1405" y="4573"/>
                    <a:pt x="1834" y="4573"/>
                  </a:cubicBezTo>
                  <a:close/>
                  <a:moveTo>
                    <a:pt x="6978" y="4573"/>
                  </a:moveTo>
                  <a:cubicBezTo>
                    <a:pt x="7407" y="4573"/>
                    <a:pt x="7740" y="4930"/>
                    <a:pt x="7740" y="5358"/>
                  </a:cubicBezTo>
                  <a:cubicBezTo>
                    <a:pt x="7740" y="5763"/>
                    <a:pt x="7407" y="6121"/>
                    <a:pt x="6978" y="6121"/>
                  </a:cubicBezTo>
                  <a:cubicBezTo>
                    <a:pt x="6549" y="6121"/>
                    <a:pt x="6192" y="5763"/>
                    <a:pt x="6192" y="5358"/>
                  </a:cubicBezTo>
                  <a:cubicBezTo>
                    <a:pt x="6192" y="4930"/>
                    <a:pt x="6549" y="4573"/>
                    <a:pt x="6978" y="4573"/>
                  </a:cubicBezTo>
                  <a:close/>
                  <a:moveTo>
                    <a:pt x="0" y="0"/>
                  </a:moveTo>
                  <a:lnTo>
                    <a:pt x="0" y="5978"/>
                  </a:lnTo>
                  <a:cubicBezTo>
                    <a:pt x="0" y="6478"/>
                    <a:pt x="429" y="6906"/>
                    <a:pt x="953" y="6906"/>
                  </a:cubicBezTo>
                  <a:lnTo>
                    <a:pt x="7835" y="6906"/>
                  </a:lnTo>
                  <a:cubicBezTo>
                    <a:pt x="8359" y="6906"/>
                    <a:pt x="8788" y="6478"/>
                    <a:pt x="8788" y="5978"/>
                  </a:cubicBezTo>
                  <a:lnTo>
                    <a:pt x="87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 name="Google Shape;1948;p81"/>
          <p:cNvGrpSpPr/>
          <p:nvPr/>
        </p:nvGrpSpPr>
        <p:grpSpPr>
          <a:xfrm>
            <a:off x="3240706" y="3963874"/>
            <a:ext cx="307950" cy="308793"/>
            <a:chOff x="3609713" y="3776384"/>
            <a:chExt cx="254799" cy="255496"/>
          </a:xfrm>
        </p:grpSpPr>
        <p:sp>
          <p:nvSpPr>
            <p:cNvPr id="1949" name="Google Shape;1949;p81"/>
            <p:cNvSpPr/>
            <p:nvPr/>
          </p:nvSpPr>
          <p:spPr>
            <a:xfrm>
              <a:off x="3609713" y="3776384"/>
              <a:ext cx="180031" cy="40204"/>
            </a:xfrm>
            <a:custGeom>
              <a:rect b="b" l="l" r="r" t="t"/>
              <a:pathLst>
                <a:path extrusionOk="0" h="1383" w="6193">
                  <a:moveTo>
                    <a:pt x="929" y="1"/>
                  </a:moveTo>
                  <a:cubicBezTo>
                    <a:pt x="405" y="1"/>
                    <a:pt x="0" y="430"/>
                    <a:pt x="0" y="953"/>
                  </a:cubicBezTo>
                  <a:lnTo>
                    <a:pt x="0" y="1382"/>
                  </a:lnTo>
                  <a:lnTo>
                    <a:pt x="6192" y="1382"/>
                  </a:lnTo>
                  <a:lnTo>
                    <a:pt x="61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81"/>
            <p:cNvSpPr/>
            <p:nvPr/>
          </p:nvSpPr>
          <p:spPr>
            <a:xfrm>
              <a:off x="3804947" y="3776384"/>
              <a:ext cx="59564" cy="40204"/>
            </a:xfrm>
            <a:custGeom>
              <a:rect b="b" l="l" r="r" t="t"/>
              <a:pathLst>
                <a:path extrusionOk="0" h="1383" w="2049">
                  <a:moveTo>
                    <a:pt x="0" y="1"/>
                  </a:moveTo>
                  <a:lnTo>
                    <a:pt x="0" y="1382"/>
                  </a:lnTo>
                  <a:lnTo>
                    <a:pt x="2048" y="1382"/>
                  </a:lnTo>
                  <a:lnTo>
                    <a:pt x="2048" y="953"/>
                  </a:lnTo>
                  <a:cubicBezTo>
                    <a:pt x="2048" y="430"/>
                    <a:pt x="1620" y="1"/>
                    <a:pt x="11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81"/>
            <p:cNvSpPr/>
            <p:nvPr/>
          </p:nvSpPr>
          <p:spPr>
            <a:xfrm>
              <a:off x="3804249" y="3932170"/>
              <a:ext cx="15262" cy="61628"/>
            </a:xfrm>
            <a:custGeom>
              <a:rect b="b" l="l" r="r" t="t"/>
              <a:pathLst>
                <a:path extrusionOk="0" h="2120" w="525">
                  <a:moveTo>
                    <a:pt x="524" y="0"/>
                  </a:moveTo>
                  <a:lnTo>
                    <a:pt x="0" y="167"/>
                  </a:lnTo>
                  <a:lnTo>
                    <a:pt x="0" y="2120"/>
                  </a:lnTo>
                  <a:lnTo>
                    <a:pt x="524" y="2120"/>
                  </a:lnTo>
                  <a:lnTo>
                    <a:pt x="5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81"/>
            <p:cNvSpPr/>
            <p:nvPr/>
          </p:nvSpPr>
          <p:spPr>
            <a:xfrm>
              <a:off x="3684481" y="3971618"/>
              <a:ext cx="15262" cy="22180"/>
            </a:xfrm>
            <a:custGeom>
              <a:rect b="b" l="l" r="r" t="t"/>
              <a:pathLst>
                <a:path extrusionOk="0" h="763" w="525">
                  <a:moveTo>
                    <a:pt x="524" y="1"/>
                  </a:moveTo>
                  <a:lnTo>
                    <a:pt x="0" y="191"/>
                  </a:lnTo>
                  <a:lnTo>
                    <a:pt x="0" y="763"/>
                  </a:lnTo>
                  <a:lnTo>
                    <a:pt x="524" y="763"/>
                  </a:lnTo>
                  <a:lnTo>
                    <a:pt x="52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81"/>
            <p:cNvSpPr/>
            <p:nvPr/>
          </p:nvSpPr>
          <p:spPr>
            <a:xfrm>
              <a:off x="3744714" y="3952228"/>
              <a:ext cx="14564" cy="41570"/>
            </a:xfrm>
            <a:custGeom>
              <a:rect b="b" l="l" r="r" t="t"/>
              <a:pathLst>
                <a:path extrusionOk="0" h="1430" w="501">
                  <a:moveTo>
                    <a:pt x="500" y="1"/>
                  </a:moveTo>
                  <a:lnTo>
                    <a:pt x="0" y="167"/>
                  </a:lnTo>
                  <a:lnTo>
                    <a:pt x="0" y="1430"/>
                  </a:lnTo>
                  <a:lnTo>
                    <a:pt x="500" y="1430"/>
                  </a:lnTo>
                  <a:lnTo>
                    <a:pt x="50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81"/>
            <p:cNvSpPr/>
            <p:nvPr/>
          </p:nvSpPr>
          <p:spPr>
            <a:xfrm>
              <a:off x="3609713" y="3831791"/>
              <a:ext cx="254799" cy="200089"/>
            </a:xfrm>
            <a:custGeom>
              <a:rect b="b" l="l" r="r" t="t"/>
              <a:pathLst>
                <a:path extrusionOk="0" h="6883" w="8765">
                  <a:moveTo>
                    <a:pt x="6548" y="777"/>
                  </a:moveTo>
                  <a:cubicBezTo>
                    <a:pt x="6590" y="777"/>
                    <a:pt x="6632" y="788"/>
                    <a:pt x="6669" y="810"/>
                  </a:cubicBezTo>
                  <a:lnTo>
                    <a:pt x="7573" y="1262"/>
                  </a:lnTo>
                  <a:cubicBezTo>
                    <a:pt x="7716" y="1334"/>
                    <a:pt x="7764" y="1500"/>
                    <a:pt x="7693" y="1619"/>
                  </a:cubicBezTo>
                  <a:lnTo>
                    <a:pt x="7240" y="2524"/>
                  </a:lnTo>
                  <a:cubicBezTo>
                    <a:pt x="7191" y="2623"/>
                    <a:pt x="7096" y="2676"/>
                    <a:pt x="7003" y="2676"/>
                  </a:cubicBezTo>
                  <a:cubicBezTo>
                    <a:pt x="6961" y="2676"/>
                    <a:pt x="6920" y="2666"/>
                    <a:pt x="6883" y="2643"/>
                  </a:cubicBezTo>
                  <a:cubicBezTo>
                    <a:pt x="6764" y="2572"/>
                    <a:pt x="6716" y="2429"/>
                    <a:pt x="6764" y="2310"/>
                  </a:cubicBezTo>
                  <a:lnTo>
                    <a:pt x="6954" y="1953"/>
                  </a:lnTo>
                  <a:lnTo>
                    <a:pt x="2406" y="3453"/>
                  </a:lnTo>
                  <a:cubicBezTo>
                    <a:pt x="2376" y="3463"/>
                    <a:pt x="2346" y="3468"/>
                    <a:pt x="2317" y="3468"/>
                  </a:cubicBezTo>
                  <a:cubicBezTo>
                    <a:pt x="2207" y="3468"/>
                    <a:pt x="2110" y="3400"/>
                    <a:pt x="2072" y="3286"/>
                  </a:cubicBezTo>
                  <a:cubicBezTo>
                    <a:pt x="2025" y="3167"/>
                    <a:pt x="2120" y="3024"/>
                    <a:pt x="2239" y="2977"/>
                  </a:cubicBezTo>
                  <a:lnTo>
                    <a:pt x="6811" y="1453"/>
                  </a:lnTo>
                  <a:lnTo>
                    <a:pt x="6430" y="1262"/>
                  </a:lnTo>
                  <a:cubicBezTo>
                    <a:pt x="6311" y="1191"/>
                    <a:pt x="6264" y="1048"/>
                    <a:pt x="6311" y="929"/>
                  </a:cubicBezTo>
                  <a:cubicBezTo>
                    <a:pt x="6361" y="830"/>
                    <a:pt x="6455" y="777"/>
                    <a:pt x="6548" y="777"/>
                  </a:cubicBezTo>
                  <a:close/>
                  <a:moveTo>
                    <a:pt x="1286" y="786"/>
                  </a:moveTo>
                  <a:cubicBezTo>
                    <a:pt x="1429" y="786"/>
                    <a:pt x="1548" y="905"/>
                    <a:pt x="1548" y="1048"/>
                  </a:cubicBezTo>
                  <a:lnTo>
                    <a:pt x="1548" y="5573"/>
                  </a:lnTo>
                  <a:lnTo>
                    <a:pt x="2072" y="5573"/>
                  </a:lnTo>
                  <a:lnTo>
                    <a:pt x="2072" y="4811"/>
                  </a:lnTo>
                  <a:cubicBezTo>
                    <a:pt x="2072" y="4691"/>
                    <a:pt x="2144" y="4596"/>
                    <a:pt x="2239" y="4572"/>
                  </a:cubicBezTo>
                  <a:lnTo>
                    <a:pt x="3263" y="4215"/>
                  </a:lnTo>
                  <a:cubicBezTo>
                    <a:pt x="3289" y="4209"/>
                    <a:pt x="3312" y="4206"/>
                    <a:pt x="3335" y="4206"/>
                  </a:cubicBezTo>
                  <a:cubicBezTo>
                    <a:pt x="3397" y="4206"/>
                    <a:pt x="3449" y="4228"/>
                    <a:pt x="3501" y="4263"/>
                  </a:cubicBezTo>
                  <a:cubicBezTo>
                    <a:pt x="3573" y="4310"/>
                    <a:pt x="3620" y="4382"/>
                    <a:pt x="3620" y="4453"/>
                  </a:cubicBezTo>
                  <a:lnTo>
                    <a:pt x="3620" y="5573"/>
                  </a:lnTo>
                  <a:lnTo>
                    <a:pt x="4120" y="5573"/>
                  </a:lnTo>
                  <a:lnTo>
                    <a:pt x="4120" y="4120"/>
                  </a:lnTo>
                  <a:cubicBezTo>
                    <a:pt x="4120" y="4001"/>
                    <a:pt x="4192" y="3906"/>
                    <a:pt x="4311" y="3882"/>
                  </a:cubicBezTo>
                  <a:lnTo>
                    <a:pt x="5335" y="3525"/>
                  </a:lnTo>
                  <a:cubicBezTo>
                    <a:pt x="5354" y="3518"/>
                    <a:pt x="5375" y="3515"/>
                    <a:pt x="5396" y="3515"/>
                  </a:cubicBezTo>
                  <a:cubicBezTo>
                    <a:pt x="5454" y="3515"/>
                    <a:pt x="5514" y="3537"/>
                    <a:pt x="5549" y="3572"/>
                  </a:cubicBezTo>
                  <a:cubicBezTo>
                    <a:pt x="5621" y="3620"/>
                    <a:pt x="5668" y="3691"/>
                    <a:pt x="5668" y="3787"/>
                  </a:cubicBezTo>
                  <a:lnTo>
                    <a:pt x="5668" y="5573"/>
                  </a:lnTo>
                  <a:lnTo>
                    <a:pt x="6192" y="5573"/>
                  </a:lnTo>
                  <a:lnTo>
                    <a:pt x="6192" y="3429"/>
                  </a:lnTo>
                  <a:cubicBezTo>
                    <a:pt x="6192" y="3334"/>
                    <a:pt x="6264" y="3215"/>
                    <a:pt x="6359" y="3191"/>
                  </a:cubicBezTo>
                  <a:lnTo>
                    <a:pt x="7383" y="2858"/>
                  </a:lnTo>
                  <a:cubicBezTo>
                    <a:pt x="7413" y="2848"/>
                    <a:pt x="7446" y="2842"/>
                    <a:pt x="7481" y="2842"/>
                  </a:cubicBezTo>
                  <a:cubicBezTo>
                    <a:pt x="7529" y="2842"/>
                    <a:pt x="7579" y="2854"/>
                    <a:pt x="7621" y="2882"/>
                  </a:cubicBezTo>
                  <a:cubicBezTo>
                    <a:pt x="7693" y="2929"/>
                    <a:pt x="7716" y="3001"/>
                    <a:pt x="7716" y="3096"/>
                  </a:cubicBezTo>
                  <a:lnTo>
                    <a:pt x="7716" y="5835"/>
                  </a:lnTo>
                  <a:cubicBezTo>
                    <a:pt x="7716" y="5977"/>
                    <a:pt x="7597" y="6097"/>
                    <a:pt x="7478" y="6097"/>
                  </a:cubicBezTo>
                  <a:lnTo>
                    <a:pt x="1286" y="6097"/>
                  </a:lnTo>
                  <a:cubicBezTo>
                    <a:pt x="1144" y="6097"/>
                    <a:pt x="1048" y="5977"/>
                    <a:pt x="1048" y="5835"/>
                  </a:cubicBezTo>
                  <a:lnTo>
                    <a:pt x="1048" y="1048"/>
                  </a:lnTo>
                  <a:cubicBezTo>
                    <a:pt x="1048" y="905"/>
                    <a:pt x="1144" y="786"/>
                    <a:pt x="1286" y="786"/>
                  </a:cubicBezTo>
                  <a:close/>
                  <a:moveTo>
                    <a:pt x="0" y="0"/>
                  </a:moveTo>
                  <a:lnTo>
                    <a:pt x="0" y="5930"/>
                  </a:lnTo>
                  <a:cubicBezTo>
                    <a:pt x="0" y="6454"/>
                    <a:pt x="429" y="6882"/>
                    <a:pt x="929" y="6882"/>
                  </a:cubicBezTo>
                  <a:lnTo>
                    <a:pt x="7835" y="6882"/>
                  </a:lnTo>
                  <a:cubicBezTo>
                    <a:pt x="8336" y="6882"/>
                    <a:pt x="8764" y="6454"/>
                    <a:pt x="8764" y="5930"/>
                  </a:cubicBezTo>
                  <a:lnTo>
                    <a:pt x="876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 name="Google Shape;1955;p81"/>
          <p:cNvGrpSpPr/>
          <p:nvPr/>
        </p:nvGrpSpPr>
        <p:grpSpPr>
          <a:xfrm>
            <a:off x="4009711" y="3961380"/>
            <a:ext cx="312974" cy="313782"/>
            <a:chOff x="4178758" y="3774320"/>
            <a:chExt cx="258956" cy="259624"/>
          </a:xfrm>
        </p:grpSpPr>
        <p:sp>
          <p:nvSpPr>
            <p:cNvPr id="1956" name="Google Shape;1956;p81"/>
            <p:cNvSpPr/>
            <p:nvPr/>
          </p:nvSpPr>
          <p:spPr>
            <a:xfrm>
              <a:off x="4178758" y="3774320"/>
              <a:ext cx="182792" cy="40872"/>
            </a:xfrm>
            <a:custGeom>
              <a:rect b="b" l="l" r="r" t="t"/>
              <a:pathLst>
                <a:path extrusionOk="0" h="1406" w="6288">
                  <a:moveTo>
                    <a:pt x="954" y="0"/>
                  </a:moveTo>
                  <a:cubicBezTo>
                    <a:pt x="430" y="0"/>
                    <a:pt x="1" y="429"/>
                    <a:pt x="1" y="977"/>
                  </a:cubicBezTo>
                  <a:lnTo>
                    <a:pt x="1" y="1406"/>
                  </a:lnTo>
                  <a:lnTo>
                    <a:pt x="6288" y="1406"/>
                  </a:lnTo>
                  <a:lnTo>
                    <a:pt x="6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81"/>
            <p:cNvSpPr/>
            <p:nvPr/>
          </p:nvSpPr>
          <p:spPr>
            <a:xfrm>
              <a:off x="4376754" y="3774320"/>
              <a:ext cx="60960" cy="40872"/>
            </a:xfrm>
            <a:custGeom>
              <a:rect b="b" l="l" r="r" t="t"/>
              <a:pathLst>
                <a:path extrusionOk="0" h="1406" w="2097">
                  <a:moveTo>
                    <a:pt x="1" y="0"/>
                  </a:moveTo>
                  <a:lnTo>
                    <a:pt x="1" y="1406"/>
                  </a:lnTo>
                  <a:lnTo>
                    <a:pt x="2097" y="1406"/>
                  </a:lnTo>
                  <a:lnTo>
                    <a:pt x="2097" y="977"/>
                  </a:lnTo>
                  <a:cubicBezTo>
                    <a:pt x="2097" y="429"/>
                    <a:pt x="1668" y="0"/>
                    <a:pt x="11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81"/>
            <p:cNvSpPr/>
            <p:nvPr/>
          </p:nvSpPr>
          <p:spPr>
            <a:xfrm>
              <a:off x="4250067" y="3898245"/>
              <a:ext cx="45727" cy="58169"/>
            </a:xfrm>
            <a:custGeom>
              <a:rect b="b" l="l" r="r" t="t"/>
              <a:pathLst>
                <a:path extrusionOk="0" h="2001" w="1573">
                  <a:moveTo>
                    <a:pt x="1573" y="0"/>
                  </a:moveTo>
                  <a:lnTo>
                    <a:pt x="1" y="643"/>
                  </a:lnTo>
                  <a:lnTo>
                    <a:pt x="1" y="1334"/>
                  </a:lnTo>
                  <a:lnTo>
                    <a:pt x="1573" y="2001"/>
                  </a:lnTo>
                  <a:lnTo>
                    <a:pt x="157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81"/>
            <p:cNvSpPr/>
            <p:nvPr/>
          </p:nvSpPr>
          <p:spPr>
            <a:xfrm>
              <a:off x="4219630" y="3919699"/>
              <a:ext cx="15233" cy="15262"/>
            </a:xfrm>
            <a:custGeom>
              <a:rect b="b" l="l" r="r" t="t"/>
              <a:pathLst>
                <a:path extrusionOk="0" h="525" w="524">
                  <a:moveTo>
                    <a:pt x="262" y="0"/>
                  </a:moveTo>
                  <a:cubicBezTo>
                    <a:pt x="119" y="0"/>
                    <a:pt x="0" y="120"/>
                    <a:pt x="0" y="262"/>
                  </a:cubicBezTo>
                  <a:cubicBezTo>
                    <a:pt x="0" y="405"/>
                    <a:pt x="119" y="524"/>
                    <a:pt x="262" y="524"/>
                  </a:cubicBezTo>
                  <a:lnTo>
                    <a:pt x="524" y="524"/>
                  </a:lnTo>
                  <a:lnTo>
                    <a:pt x="5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81"/>
            <p:cNvSpPr/>
            <p:nvPr/>
          </p:nvSpPr>
          <p:spPr>
            <a:xfrm>
              <a:off x="4178758" y="3830396"/>
              <a:ext cx="258956" cy="203548"/>
            </a:xfrm>
            <a:custGeom>
              <a:rect b="b" l="l" r="r" t="t"/>
              <a:pathLst>
                <a:path extrusionOk="0" h="7002" w="8908">
                  <a:moveTo>
                    <a:pt x="7764" y="2025"/>
                  </a:moveTo>
                  <a:cubicBezTo>
                    <a:pt x="7907" y="2025"/>
                    <a:pt x="8026" y="2144"/>
                    <a:pt x="8026" y="2287"/>
                  </a:cubicBezTo>
                  <a:cubicBezTo>
                    <a:pt x="8026" y="2430"/>
                    <a:pt x="7907" y="2549"/>
                    <a:pt x="7764" y="2549"/>
                  </a:cubicBezTo>
                  <a:lnTo>
                    <a:pt x="5669" y="2549"/>
                  </a:lnTo>
                  <a:cubicBezTo>
                    <a:pt x="5526" y="2549"/>
                    <a:pt x="5407" y="2430"/>
                    <a:pt x="5407" y="2287"/>
                  </a:cubicBezTo>
                  <a:cubicBezTo>
                    <a:pt x="5407" y="2144"/>
                    <a:pt x="5526" y="2025"/>
                    <a:pt x="5669" y="2025"/>
                  </a:cubicBezTo>
                  <a:close/>
                  <a:moveTo>
                    <a:pt x="7764" y="3072"/>
                  </a:moveTo>
                  <a:cubicBezTo>
                    <a:pt x="7907" y="3072"/>
                    <a:pt x="8026" y="3192"/>
                    <a:pt x="8026" y="3334"/>
                  </a:cubicBezTo>
                  <a:cubicBezTo>
                    <a:pt x="8026" y="3477"/>
                    <a:pt x="7907" y="3596"/>
                    <a:pt x="7764" y="3596"/>
                  </a:cubicBezTo>
                  <a:lnTo>
                    <a:pt x="5669" y="3596"/>
                  </a:lnTo>
                  <a:cubicBezTo>
                    <a:pt x="5526" y="3596"/>
                    <a:pt x="5407" y="3477"/>
                    <a:pt x="5407" y="3334"/>
                  </a:cubicBezTo>
                  <a:cubicBezTo>
                    <a:pt x="5407" y="3192"/>
                    <a:pt x="5526" y="3072"/>
                    <a:pt x="5669" y="3072"/>
                  </a:cubicBezTo>
                  <a:close/>
                  <a:moveTo>
                    <a:pt x="7764" y="4097"/>
                  </a:moveTo>
                  <a:cubicBezTo>
                    <a:pt x="7907" y="4097"/>
                    <a:pt x="8026" y="4216"/>
                    <a:pt x="8026" y="4358"/>
                  </a:cubicBezTo>
                  <a:cubicBezTo>
                    <a:pt x="8026" y="4525"/>
                    <a:pt x="7907" y="4620"/>
                    <a:pt x="7764" y="4620"/>
                  </a:cubicBezTo>
                  <a:lnTo>
                    <a:pt x="5669" y="4620"/>
                  </a:lnTo>
                  <a:cubicBezTo>
                    <a:pt x="5526" y="4620"/>
                    <a:pt x="5407" y="4525"/>
                    <a:pt x="5407" y="4358"/>
                  </a:cubicBezTo>
                  <a:cubicBezTo>
                    <a:pt x="5407" y="4216"/>
                    <a:pt x="5526" y="4097"/>
                    <a:pt x="5669" y="4097"/>
                  </a:cubicBezTo>
                  <a:close/>
                  <a:moveTo>
                    <a:pt x="4288" y="1405"/>
                  </a:moveTo>
                  <a:cubicBezTo>
                    <a:pt x="4430" y="1405"/>
                    <a:pt x="4550" y="1525"/>
                    <a:pt x="4550" y="1667"/>
                  </a:cubicBezTo>
                  <a:lnTo>
                    <a:pt x="4550" y="4978"/>
                  </a:lnTo>
                  <a:cubicBezTo>
                    <a:pt x="4550" y="5121"/>
                    <a:pt x="4430" y="5240"/>
                    <a:pt x="4288" y="5240"/>
                  </a:cubicBezTo>
                  <a:cubicBezTo>
                    <a:pt x="4145" y="5240"/>
                    <a:pt x="4026" y="5121"/>
                    <a:pt x="4026" y="4978"/>
                  </a:cubicBezTo>
                  <a:lnTo>
                    <a:pt x="4026" y="4882"/>
                  </a:lnTo>
                  <a:lnTo>
                    <a:pt x="2454" y="4239"/>
                  </a:lnTo>
                  <a:lnTo>
                    <a:pt x="2454" y="5335"/>
                  </a:lnTo>
                  <a:cubicBezTo>
                    <a:pt x="2454" y="5478"/>
                    <a:pt x="2335" y="5597"/>
                    <a:pt x="2192" y="5597"/>
                  </a:cubicBezTo>
                  <a:cubicBezTo>
                    <a:pt x="2049" y="5597"/>
                    <a:pt x="1930" y="5478"/>
                    <a:pt x="1930" y="5335"/>
                  </a:cubicBezTo>
                  <a:lnTo>
                    <a:pt x="1930" y="4097"/>
                  </a:lnTo>
                  <a:lnTo>
                    <a:pt x="1668" y="4097"/>
                  </a:lnTo>
                  <a:cubicBezTo>
                    <a:pt x="1239" y="4097"/>
                    <a:pt x="882" y="3763"/>
                    <a:pt x="882" y="3334"/>
                  </a:cubicBezTo>
                  <a:cubicBezTo>
                    <a:pt x="882" y="2882"/>
                    <a:pt x="1239" y="2549"/>
                    <a:pt x="1668" y="2549"/>
                  </a:cubicBezTo>
                  <a:lnTo>
                    <a:pt x="2144" y="2549"/>
                  </a:lnTo>
                  <a:lnTo>
                    <a:pt x="4026" y="1763"/>
                  </a:lnTo>
                  <a:lnTo>
                    <a:pt x="4026" y="1667"/>
                  </a:lnTo>
                  <a:cubicBezTo>
                    <a:pt x="4026" y="1525"/>
                    <a:pt x="4145" y="1405"/>
                    <a:pt x="4288" y="1405"/>
                  </a:cubicBezTo>
                  <a:close/>
                  <a:moveTo>
                    <a:pt x="1" y="0"/>
                  </a:moveTo>
                  <a:lnTo>
                    <a:pt x="1" y="6049"/>
                  </a:lnTo>
                  <a:cubicBezTo>
                    <a:pt x="1" y="6573"/>
                    <a:pt x="430" y="7002"/>
                    <a:pt x="954" y="7002"/>
                  </a:cubicBezTo>
                  <a:lnTo>
                    <a:pt x="7955" y="7002"/>
                  </a:lnTo>
                  <a:cubicBezTo>
                    <a:pt x="8479" y="7002"/>
                    <a:pt x="8908" y="6573"/>
                    <a:pt x="8908" y="6049"/>
                  </a:cubicBezTo>
                  <a:lnTo>
                    <a:pt x="890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1" name="Google Shape;1961;p81"/>
          <p:cNvGrpSpPr/>
          <p:nvPr/>
        </p:nvGrpSpPr>
        <p:grpSpPr>
          <a:xfrm>
            <a:off x="4766208" y="3961380"/>
            <a:ext cx="312939" cy="313782"/>
            <a:chOff x="4737454" y="3774320"/>
            <a:chExt cx="258926" cy="259624"/>
          </a:xfrm>
        </p:grpSpPr>
        <p:sp>
          <p:nvSpPr>
            <p:cNvPr id="1962" name="Google Shape;1962;p81"/>
            <p:cNvSpPr/>
            <p:nvPr/>
          </p:nvSpPr>
          <p:spPr>
            <a:xfrm>
              <a:off x="4737454" y="3774320"/>
              <a:ext cx="153024" cy="40872"/>
            </a:xfrm>
            <a:custGeom>
              <a:rect b="b" l="l" r="r" t="t"/>
              <a:pathLst>
                <a:path extrusionOk="0" h="1406" w="5264">
                  <a:moveTo>
                    <a:pt x="953" y="0"/>
                  </a:moveTo>
                  <a:cubicBezTo>
                    <a:pt x="429" y="0"/>
                    <a:pt x="0" y="429"/>
                    <a:pt x="0" y="977"/>
                  </a:cubicBezTo>
                  <a:lnTo>
                    <a:pt x="0" y="1406"/>
                  </a:lnTo>
                  <a:lnTo>
                    <a:pt x="5263" y="1406"/>
                  </a:lnTo>
                  <a:lnTo>
                    <a:pt x="526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81"/>
            <p:cNvSpPr/>
            <p:nvPr/>
          </p:nvSpPr>
          <p:spPr>
            <a:xfrm>
              <a:off x="4905682" y="3774320"/>
              <a:ext cx="50553" cy="40872"/>
            </a:xfrm>
            <a:custGeom>
              <a:rect b="b" l="l" r="r" t="t"/>
              <a:pathLst>
                <a:path extrusionOk="0" h="1406" w="1739">
                  <a:moveTo>
                    <a:pt x="0" y="0"/>
                  </a:moveTo>
                  <a:lnTo>
                    <a:pt x="0" y="1406"/>
                  </a:lnTo>
                  <a:lnTo>
                    <a:pt x="1739" y="1406"/>
                  </a:lnTo>
                  <a:lnTo>
                    <a:pt x="1739" y="977"/>
                  </a:lnTo>
                  <a:cubicBezTo>
                    <a:pt x="1739" y="429"/>
                    <a:pt x="1310" y="0"/>
                    <a:pt x="7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81"/>
            <p:cNvSpPr/>
            <p:nvPr/>
          </p:nvSpPr>
          <p:spPr>
            <a:xfrm>
              <a:off x="4784519" y="3869844"/>
              <a:ext cx="13866" cy="13895"/>
            </a:xfrm>
            <a:custGeom>
              <a:rect b="b" l="l" r="r" t="t"/>
              <a:pathLst>
                <a:path extrusionOk="0" h="478" w="477">
                  <a:moveTo>
                    <a:pt x="477" y="1"/>
                  </a:moveTo>
                  <a:cubicBezTo>
                    <a:pt x="239" y="96"/>
                    <a:pt x="72" y="263"/>
                    <a:pt x="1" y="477"/>
                  </a:cubicBezTo>
                  <a:lnTo>
                    <a:pt x="477" y="477"/>
                  </a:lnTo>
                  <a:lnTo>
                    <a:pt x="47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81"/>
            <p:cNvSpPr/>
            <p:nvPr/>
          </p:nvSpPr>
          <p:spPr>
            <a:xfrm>
              <a:off x="4784519" y="3869844"/>
              <a:ext cx="44332" cy="44332"/>
            </a:xfrm>
            <a:custGeom>
              <a:rect b="b" l="l" r="r" t="t"/>
              <a:pathLst>
                <a:path extrusionOk="0" h="1525" w="1525">
                  <a:moveTo>
                    <a:pt x="1001" y="1"/>
                  </a:moveTo>
                  <a:lnTo>
                    <a:pt x="1001" y="739"/>
                  </a:lnTo>
                  <a:cubicBezTo>
                    <a:pt x="1001" y="882"/>
                    <a:pt x="882" y="1001"/>
                    <a:pt x="739" y="1001"/>
                  </a:cubicBezTo>
                  <a:lnTo>
                    <a:pt x="1" y="1001"/>
                  </a:lnTo>
                  <a:cubicBezTo>
                    <a:pt x="96" y="1311"/>
                    <a:pt x="382" y="1525"/>
                    <a:pt x="739" y="1525"/>
                  </a:cubicBezTo>
                  <a:cubicBezTo>
                    <a:pt x="1168" y="1525"/>
                    <a:pt x="1525" y="1192"/>
                    <a:pt x="1525" y="739"/>
                  </a:cubicBezTo>
                  <a:cubicBezTo>
                    <a:pt x="1525" y="406"/>
                    <a:pt x="1287" y="120"/>
                    <a:pt x="10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81"/>
            <p:cNvSpPr/>
            <p:nvPr/>
          </p:nvSpPr>
          <p:spPr>
            <a:xfrm>
              <a:off x="4895275" y="4008304"/>
              <a:ext cx="101105" cy="25640"/>
            </a:xfrm>
            <a:custGeom>
              <a:rect b="b" l="l" r="r" t="t"/>
              <a:pathLst>
                <a:path extrusionOk="0" h="882" w="3478">
                  <a:moveTo>
                    <a:pt x="620" y="1"/>
                  </a:moveTo>
                  <a:cubicBezTo>
                    <a:pt x="287" y="1"/>
                    <a:pt x="1" y="287"/>
                    <a:pt x="1" y="620"/>
                  </a:cubicBezTo>
                  <a:cubicBezTo>
                    <a:pt x="1" y="763"/>
                    <a:pt x="120" y="882"/>
                    <a:pt x="263" y="882"/>
                  </a:cubicBezTo>
                  <a:lnTo>
                    <a:pt x="3216" y="882"/>
                  </a:lnTo>
                  <a:cubicBezTo>
                    <a:pt x="3359" y="882"/>
                    <a:pt x="3478" y="763"/>
                    <a:pt x="3478" y="620"/>
                  </a:cubicBezTo>
                  <a:cubicBezTo>
                    <a:pt x="3478" y="287"/>
                    <a:pt x="3216" y="1"/>
                    <a:pt x="28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81"/>
            <p:cNvSpPr/>
            <p:nvPr/>
          </p:nvSpPr>
          <p:spPr>
            <a:xfrm>
              <a:off x="4918124" y="3894786"/>
              <a:ext cx="55407" cy="20087"/>
            </a:xfrm>
            <a:custGeom>
              <a:rect b="b" l="l" r="r" t="t"/>
              <a:pathLst>
                <a:path extrusionOk="0" h="691" w="1906">
                  <a:moveTo>
                    <a:pt x="358" y="0"/>
                  </a:moveTo>
                  <a:cubicBezTo>
                    <a:pt x="168" y="0"/>
                    <a:pt x="1" y="143"/>
                    <a:pt x="1" y="334"/>
                  </a:cubicBezTo>
                  <a:cubicBezTo>
                    <a:pt x="1" y="524"/>
                    <a:pt x="168" y="691"/>
                    <a:pt x="358" y="691"/>
                  </a:cubicBezTo>
                  <a:lnTo>
                    <a:pt x="1573" y="691"/>
                  </a:lnTo>
                  <a:cubicBezTo>
                    <a:pt x="1763" y="691"/>
                    <a:pt x="1906" y="524"/>
                    <a:pt x="1906" y="334"/>
                  </a:cubicBezTo>
                  <a:cubicBezTo>
                    <a:pt x="1906" y="143"/>
                    <a:pt x="1763" y="0"/>
                    <a:pt x="157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81"/>
            <p:cNvSpPr/>
            <p:nvPr/>
          </p:nvSpPr>
          <p:spPr>
            <a:xfrm>
              <a:off x="4911206" y="3930077"/>
              <a:ext cx="69942" cy="63024"/>
            </a:xfrm>
            <a:custGeom>
              <a:rect b="b" l="l" r="r" t="t"/>
              <a:pathLst>
                <a:path extrusionOk="0" h="2168" w="2406">
                  <a:moveTo>
                    <a:pt x="667" y="1"/>
                  </a:moveTo>
                  <a:lnTo>
                    <a:pt x="667" y="144"/>
                  </a:lnTo>
                  <a:cubicBezTo>
                    <a:pt x="667" y="501"/>
                    <a:pt x="572" y="858"/>
                    <a:pt x="358" y="1168"/>
                  </a:cubicBezTo>
                  <a:cubicBezTo>
                    <a:pt x="167" y="1477"/>
                    <a:pt x="25" y="1811"/>
                    <a:pt x="1" y="2168"/>
                  </a:cubicBezTo>
                  <a:lnTo>
                    <a:pt x="2406" y="2168"/>
                  </a:lnTo>
                  <a:cubicBezTo>
                    <a:pt x="2358" y="1811"/>
                    <a:pt x="2239" y="1477"/>
                    <a:pt x="2025" y="1168"/>
                  </a:cubicBezTo>
                  <a:cubicBezTo>
                    <a:pt x="1834" y="858"/>
                    <a:pt x="1715" y="501"/>
                    <a:pt x="1715" y="144"/>
                  </a:cubicBezTo>
                  <a:lnTo>
                    <a:pt x="171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81"/>
            <p:cNvSpPr/>
            <p:nvPr/>
          </p:nvSpPr>
          <p:spPr>
            <a:xfrm>
              <a:off x="4737454" y="3830396"/>
              <a:ext cx="218781" cy="177937"/>
            </a:xfrm>
            <a:custGeom>
              <a:rect b="b" l="l" r="r" t="t"/>
              <a:pathLst>
                <a:path extrusionOk="0" h="6121" w="7526">
                  <a:moveTo>
                    <a:pt x="2358" y="810"/>
                  </a:moveTo>
                  <a:cubicBezTo>
                    <a:pt x="3072" y="810"/>
                    <a:pt x="3668" y="1382"/>
                    <a:pt x="3668" y="2096"/>
                  </a:cubicBezTo>
                  <a:cubicBezTo>
                    <a:pt x="3668" y="2834"/>
                    <a:pt x="3072" y="3406"/>
                    <a:pt x="2358" y="3406"/>
                  </a:cubicBezTo>
                  <a:cubicBezTo>
                    <a:pt x="1620" y="3406"/>
                    <a:pt x="1048" y="2834"/>
                    <a:pt x="1048" y="2096"/>
                  </a:cubicBezTo>
                  <a:cubicBezTo>
                    <a:pt x="1048" y="1382"/>
                    <a:pt x="1620" y="810"/>
                    <a:pt x="2358" y="810"/>
                  </a:cubicBezTo>
                  <a:close/>
                  <a:moveTo>
                    <a:pt x="4692" y="3072"/>
                  </a:moveTo>
                  <a:cubicBezTo>
                    <a:pt x="4835" y="3072"/>
                    <a:pt x="4954" y="3192"/>
                    <a:pt x="4954" y="3334"/>
                  </a:cubicBezTo>
                  <a:lnTo>
                    <a:pt x="4954" y="5073"/>
                  </a:lnTo>
                  <a:cubicBezTo>
                    <a:pt x="4954" y="5216"/>
                    <a:pt x="4835" y="5335"/>
                    <a:pt x="4692" y="5335"/>
                  </a:cubicBezTo>
                  <a:lnTo>
                    <a:pt x="1310" y="5335"/>
                  </a:lnTo>
                  <a:cubicBezTo>
                    <a:pt x="1167" y="5335"/>
                    <a:pt x="1048" y="5216"/>
                    <a:pt x="1048" y="5073"/>
                  </a:cubicBezTo>
                  <a:cubicBezTo>
                    <a:pt x="1048" y="4930"/>
                    <a:pt x="1167" y="4811"/>
                    <a:pt x="1310" y="4811"/>
                  </a:cubicBezTo>
                  <a:lnTo>
                    <a:pt x="2358" y="4811"/>
                  </a:lnTo>
                  <a:lnTo>
                    <a:pt x="2358" y="4358"/>
                  </a:lnTo>
                  <a:cubicBezTo>
                    <a:pt x="2358" y="4216"/>
                    <a:pt x="2477" y="4097"/>
                    <a:pt x="2620" y="4097"/>
                  </a:cubicBezTo>
                  <a:cubicBezTo>
                    <a:pt x="2763" y="4097"/>
                    <a:pt x="2882" y="4216"/>
                    <a:pt x="2882" y="4358"/>
                  </a:cubicBezTo>
                  <a:lnTo>
                    <a:pt x="2882" y="4811"/>
                  </a:lnTo>
                  <a:lnTo>
                    <a:pt x="3406" y="4811"/>
                  </a:lnTo>
                  <a:lnTo>
                    <a:pt x="3406" y="3858"/>
                  </a:lnTo>
                  <a:cubicBezTo>
                    <a:pt x="3406" y="3692"/>
                    <a:pt x="3501" y="3596"/>
                    <a:pt x="3668" y="3596"/>
                  </a:cubicBezTo>
                  <a:cubicBezTo>
                    <a:pt x="3811" y="3596"/>
                    <a:pt x="3930" y="3692"/>
                    <a:pt x="3930" y="3858"/>
                  </a:cubicBezTo>
                  <a:lnTo>
                    <a:pt x="3930" y="4811"/>
                  </a:lnTo>
                  <a:lnTo>
                    <a:pt x="4430" y="4811"/>
                  </a:lnTo>
                  <a:lnTo>
                    <a:pt x="4430" y="3334"/>
                  </a:lnTo>
                  <a:cubicBezTo>
                    <a:pt x="4430" y="3192"/>
                    <a:pt x="4549" y="3072"/>
                    <a:pt x="4692" y="3072"/>
                  </a:cubicBezTo>
                  <a:close/>
                  <a:moveTo>
                    <a:pt x="0" y="0"/>
                  </a:moveTo>
                  <a:lnTo>
                    <a:pt x="0" y="5168"/>
                  </a:lnTo>
                  <a:cubicBezTo>
                    <a:pt x="0" y="5692"/>
                    <a:pt x="429" y="6121"/>
                    <a:pt x="953" y="6121"/>
                  </a:cubicBezTo>
                  <a:lnTo>
                    <a:pt x="5097" y="6121"/>
                  </a:lnTo>
                  <a:cubicBezTo>
                    <a:pt x="5168" y="6002"/>
                    <a:pt x="5287" y="5883"/>
                    <a:pt x="5430" y="5787"/>
                  </a:cubicBezTo>
                  <a:cubicBezTo>
                    <a:pt x="5454" y="5263"/>
                    <a:pt x="5620" y="4739"/>
                    <a:pt x="5906" y="4311"/>
                  </a:cubicBezTo>
                  <a:cubicBezTo>
                    <a:pt x="6049" y="4073"/>
                    <a:pt x="6121" y="3835"/>
                    <a:pt x="6121" y="3573"/>
                  </a:cubicBezTo>
                  <a:lnTo>
                    <a:pt x="6121" y="3430"/>
                  </a:lnTo>
                  <a:cubicBezTo>
                    <a:pt x="6121" y="3382"/>
                    <a:pt x="6144" y="3358"/>
                    <a:pt x="6144" y="3311"/>
                  </a:cubicBezTo>
                  <a:cubicBezTo>
                    <a:pt x="5882" y="3168"/>
                    <a:pt x="5692" y="2882"/>
                    <a:pt x="5692" y="2549"/>
                  </a:cubicBezTo>
                  <a:cubicBezTo>
                    <a:pt x="5692" y="2215"/>
                    <a:pt x="5906" y="1906"/>
                    <a:pt x="6192" y="1763"/>
                  </a:cubicBezTo>
                  <a:cubicBezTo>
                    <a:pt x="6144" y="1667"/>
                    <a:pt x="6121" y="1548"/>
                    <a:pt x="6121" y="1429"/>
                  </a:cubicBezTo>
                  <a:cubicBezTo>
                    <a:pt x="6121" y="858"/>
                    <a:pt x="6597" y="381"/>
                    <a:pt x="7168" y="381"/>
                  </a:cubicBezTo>
                  <a:cubicBezTo>
                    <a:pt x="7287" y="381"/>
                    <a:pt x="7407" y="405"/>
                    <a:pt x="7526" y="429"/>
                  </a:cubicBezTo>
                  <a:lnTo>
                    <a:pt x="752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81"/>
            <p:cNvSpPr/>
            <p:nvPr/>
          </p:nvSpPr>
          <p:spPr>
            <a:xfrm>
              <a:off x="4930595" y="3856704"/>
              <a:ext cx="30494" cy="22878"/>
            </a:xfrm>
            <a:custGeom>
              <a:rect b="b" l="l" r="r" t="t"/>
              <a:pathLst>
                <a:path extrusionOk="0" h="787" w="1049">
                  <a:moveTo>
                    <a:pt x="524" y="0"/>
                  </a:moveTo>
                  <a:cubicBezTo>
                    <a:pt x="239" y="0"/>
                    <a:pt x="0" y="239"/>
                    <a:pt x="0" y="524"/>
                  </a:cubicBezTo>
                  <a:cubicBezTo>
                    <a:pt x="0" y="620"/>
                    <a:pt x="24" y="715"/>
                    <a:pt x="72" y="786"/>
                  </a:cubicBezTo>
                  <a:lnTo>
                    <a:pt x="977" y="786"/>
                  </a:lnTo>
                  <a:cubicBezTo>
                    <a:pt x="1025" y="715"/>
                    <a:pt x="1048" y="620"/>
                    <a:pt x="1048" y="524"/>
                  </a:cubicBezTo>
                  <a:cubicBezTo>
                    <a:pt x="1048" y="239"/>
                    <a:pt x="810" y="0"/>
                    <a:pt x="52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1" name="Google Shape;1971;p81"/>
          <p:cNvGrpSpPr/>
          <p:nvPr/>
        </p:nvGrpSpPr>
        <p:grpSpPr>
          <a:xfrm>
            <a:off x="5564013" y="3963874"/>
            <a:ext cx="307950" cy="308793"/>
            <a:chOff x="5288505" y="3776384"/>
            <a:chExt cx="254799" cy="255496"/>
          </a:xfrm>
        </p:grpSpPr>
        <p:sp>
          <p:nvSpPr>
            <p:cNvPr id="1972" name="Google Shape;1972;p81"/>
            <p:cNvSpPr/>
            <p:nvPr/>
          </p:nvSpPr>
          <p:spPr>
            <a:xfrm>
              <a:off x="5288505" y="3776384"/>
              <a:ext cx="180031" cy="40204"/>
            </a:xfrm>
            <a:custGeom>
              <a:rect b="b" l="l" r="r" t="t"/>
              <a:pathLst>
                <a:path extrusionOk="0" h="1383" w="6193">
                  <a:moveTo>
                    <a:pt x="929" y="1"/>
                  </a:moveTo>
                  <a:cubicBezTo>
                    <a:pt x="429" y="1"/>
                    <a:pt x="1" y="430"/>
                    <a:pt x="1" y="953"/>
                  </a:cubicBezTo>
                  <a:lnTo>
                    <a:pt x="1" y="1382"/>
                  </a:lnTo>
                  <a:lnTo>
                    <a:pt x="6192" y="1382"/>
                  </a:lnTo>
                  <a:lnTo>
                    <a:pt x="61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81"/>
            <p:cNvSpPr/>
            <p:nvPr/>
          </p:nvSpPr>
          <p:spPr>
            <a:xfrm>
              <a:off x="5483739" y="3776384"/>
              <a:ext cx="59564" cy="40204"/>
            </a:xfrm>
            <a:custGeom>
              <a:rect b="b" l="l" r="r" t="t"/>
              <a:pathLst>
                <a:path extrusionOk="0" h="1383" w="2049">
                  <a:moveTo>
                    <a:pt x="0" y="1"/>
                  </a:moveTo>
                  <a:lnTo>
                    <a:pt x="0" y="1382"/>
                  </a:lnTo>
                  <a:lnTo>
                    <a:pt x="2048" y="1382"/>
                  </a:lnTo>
                  <a:lnTo>
                    <a:pt x="2048" y="953"/>
                  </a:lnTo>
                  <a:cubicBezTo>
                    <a:pt x="2048" y="430"/>
                    <a:pt x="1620" y="1"/>
                    <a:pt x="1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81"/>
            <p:cNvSpPr/>
            <p:nvPr/>
          </p:nvSpPr>
          <p:spPr>
            <a:xfrm>
              <a:off x="5333506" y="3869175"/>
              <a:ext cx="164798" cy="74768"/>
            </a:xfrm>
            <a:custGeom>
              <a:rect b="b" l="l" r="r" t="t"/>
              <a:pathLst>
                <a:path extrusionOk="0" h="2572" w="5669">
                  <a:moveTo>
                    <a:pt x="2311" y="345"/>
                  </a:moveTo>
                  <a:cubicBezTo>
                    <a:pt x="2352" y="345"/>
                    <a:pt x="2394" y="357"/>
                    <a:pt x="2430" y="381"/>
                  </a:cubicBezTo>
                  <a:lnTo>
                    <a:pt x="3811" y="1072"/>
                  </a:lnTo>
                  <a:cubicBezTo>
                    <a:pt x="3882" y="1096"/>
                    <a:pt x="3954" y="1191"/>
                    <a:pt x="3954" y="1286"/>
                  </a:cubicBezTo>
                  <a:cubicBezTo>
                    <a:pt x="3954" y="1381"/>
                    <a:pt x="3882" y="1477"/>
                    <a:pt x="3811" y="1524"/>
                  </a:cubicBezTo>
                  <a:lnTo>
                    <a:pt x="2430" y="2215"/>
                  </a:lnTo>
                  <a:cubicBezTo>
                    <a:pt x="2400" y="2225"/>
                    <a:pt x="2366" y="2230"/>
                    <a:pt x="2332" y="2230"/>
                  </a:cubicBezTo>
                  <a:cubicBezTo>
                    <a:pt x="2283" y="2230"/>
                    <a:pt x="2233" y="2219"/>
                    <a:pt x="2191" y="2191"/>
                  </a:cubicBezTo>
                  <a:cubicBezTo>
                    <a:pt x="2120" y="2143"/>
                    <a:pt x="2072" y="2072"/>
                    <a:pt x="2072" y="1977"/>
                  </a:cubicBezTo>
                  <a:lnTo>
                    <a:pt x="2072" y="595"/>
                  </a:lnTo>
                  <a:cubicBezTo>
                    <a:pt x="2072" y="524"/>
                    <a:pt x="2120" y="429"/>
                    <a:pt x="2191" y="381"/>
                  </a:cubicBezTo>
                  <a:cubicBezTo>
                    <a:pt x="2227" y="357"/>
                    <a:pt x="2269" y="345"/>
                    <a:pt x="2311" y="345"/>
                  </a:cubicBezTo>
                  <a:close/>
                  <a:moveTo>
                    <a:pt x="96" y="0"/>
                  </a:moveTo>
                  <a:cubicBezTo>
                    <a:pt x="48" y="0"/>
                    <a:pt x="1" y="48"/>
                    <a:pt x="1" y="95"/>
                  </a:cubicBezTo>
                  <a:lnTo>
                    <a:pt x="1" y="2501"/>
                  </a:lnTo>
                  <a:cubicBezTo>
                    <a:pt x="1" y="2548"/>
                    <a:pt x="48" y="2572"/>
                    <a:pt x="96" y="2572"/>
                  </a:cubicBezTo>
                  <a:lnTo>
                    <a:pt x="5573" y="2572"/>
                  </a:lnTo>
                  <a:cubicBezTo>
                    <a:pt x="5621" y="2572"/>
                    <a:pt x="5668" y="2548"/>
                    <a:pt x="5668" y="2501"/>
                  </a:cubicBezTo>
                  <a:lnTo>
                    <a:pt x="5668" y="95"/>
                  </a:lnTo>
                  <a:cubicBezTo>
                    <a:pt x="5668" y="48"/>
                    <a:pt x="5621" y="0"/>
                    <a:pt x="557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81"/>
            <p:cNvSpPr/>
            <p:nvPr/>
          </p:nvSpPr>
          <p:spPr>
            <a:xfrm>
              <a:off x="5453274" y="3984089"/>
              <a:ext cx="15262" cy="14564"/>
            </a:xfrm>
            <a:custGeom>
              <a:rect b="b" l="l" r="r" t="t"/>
              <a:pathLst>
                <a:path extrusionOk="0" h="501" w="525">
                  <a:moveTo>
                    <a:pt x="262" y="0"/>
                  </a:moveTo>
                  <a:cubicBezTo>
                    <a:pt x="120" y="0"/>
                    <a:pt x="0" y="119"/>
                    <a:pt x="0" y="262"/>
                  </a:cubicBezTo>
                  <a:cubicBezTo>
                    <a:pt x="0" y="405"/>
                    <a:pt x="120" y="500"/>
                    <a:pt x="262" y="500"/>
                  </a:cubicBezTo>
                  <a:cubicBezTo>
                    <a:pt x="405" y="500"/>
                    <a:pt x="524" y="405"/>
                    <a:pt x="524" y="262"/>
                  </a:cubicBezTo>
                  <a:cubicBezTo>
                    <a:pt x="524" y="119"/>
                    <a:pt x="40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81"/>
            <p:cNvSpPr/>
            <p:nvPr/>
          </p:nvSpPr>
          <p:spPr>
            <a:xfrm>
              <a:off x="5408274" y="3898943"/>
              <a:ext cx="15959" cy="15930"/>
            </a:xfrm>
            <a:custGeom>
              <a:rect b="b" l="l" r="r" t="t"/>
              <a:pathLst>
                <a:path extrusionOk="0" h="548" w="549">
                  <a:moveTo>
                    <a:pt x="0" y="0"/>
                  </a:moveTo>
                  <a:lnTo>
                    <a:pt x="0" y="548"/>
                  </a:lnTo>
                  <a:lnTo>
                    <a:pt x="548" y="262"/>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81"/>
            <p:cNvSpPr/>
            <p:nvPr/>
          </p:nvSpPr>
          <p:spPr>
            <a:xfrm>
              <a:off x="5288505" y="3831791"/>
              <a:ext cx="254799" cy="200089"/>
            </a:xfrm>
            <a:custGeom>
              <a:rect b="b" l="l" r="r" t="t"/>
              <a:pathLst>
                <a:path extrusionOk="0" h="6883" w="8765">
                  <a:moveTo>
                    <a:pt x="7121" y="786"/>
                  </a:moveTo>
                  <a:cubicBezTo>
                    <a:pt x="7455" y="786"/>
                    <a:pt x="7716" y="1048"/>
                    <a:pt x="7716" y="1381"/>
                  </a:cubicBezTo>
                  <a:lnTo>
                    <a:pt x="7716" y="3787"/>
                  </a:lnTo>
                  <a:cubicBezTo>
                    <a:pt x="7716" y="4120"/>
                    <a:pt x="7455" y="4382"/>
                    <a:pt x="7121" y="4382"/>
                  </a:cubicBezTo>
                  <a:lnTo>
                    <a:pt x="1644" y="4382"/>
                  </a:lnTo>
                  <a:cubicBezTo>
                    <a:pt x="1310" y="4382"/>
                    <a:pt x="1048" y="4120"/>
                    <a:pt x="1048" y="3787"/>
                  </a:cubicBezTo>
                  <a:lnTo>
                    <a:pt x="1048" y="1381"/>
                  </a:lnTo>
                  <a:cubicBezTo>
                    <a:pt x="1048" y="1048"/>
                    <a:pt x="1310" y="786"/>
                    <a:pt x="1644" y="786"/>
                  </a:cubicBezTo>
                  <a:close/>
                  <a:moveTo>
                    <a:pt x="1287" y="4882"/>
                  </a:moveTo>
                  <a:cubicBezTo>
                    <a:pt x="1429" y="4882"/>
                    <a:pt x="1549" y="5001"/>
                    <a:pt x="1549" y="5144"/>
                  </a:cubicBezTo>
                  <a:lnTo>
                    <a:pt x="1549" y="5835"/>
                  </a:lnTo>
                  <a:cubicBezTo>
                    <a:pt x="1549" y="5977"/>
                    <a:pt x="1429" y="6097"/>
                    <a:pt x="1287" y="6097"/>
                  </a:cubicBezTo>
                  <a:cubicBezTo>
                    <a:pt x="1167" y="6097"/>
                    <a:pt x="1048" y="5977"/>
                    <a:pt x="1048" y="5835"/>
                  </a:cubicBezTo>
                  <a:lnTo>
                    <a:pt x="1048" y="5144"/>
                  </a:lnTo>
                  <a:cubicBezTo>
                    <a:pt x="1048" y="5001"/>
                    <a:pt x="1167" y="4882"/>
                    <a:pt x="1287" y="4882"/>
                  </a:cubicBezTo>
                  <a:close/>
                  <a:moveTo>
                    <a:pt x="2144" y="4882"/>
                  </a:moveTo>
                  <a:cubicBezTo>
                    <a:pt x="2287" y="4882"/>
                    <a:pt x="2406" y="5001"/>
                    <a:pt x="2406" y="5144"/>
                  </a:cubicBezTo>
                  <a:lnTo>
                    <a:pt x="2406" y="5835"/>
                  </a:lnTo>
                  <a:cubicBezTo>
                    <a:pt x="2406" y="5977"/>
                    <a:pt x="2287" y="6097"/>
                    <a:pt x="2144" y="6097"/>
                  </a:cubicBezTo>
                  <a:cubicBezTo>
                    <a:pt x="2001" y="6097"/>
                    <a:pt x="1906" y="5977"/>
                    <a:pt x="1906" y="5835"/>
                  </a:cubicBezTo>
                  <a:lnTo>
                    <a:pt x="1906" y="5144"/>
                  </a:lnTo>
                  <a:cubicBezTo>
                    <a:pt x="1906" y="5001"/>
                    <a:pt x="2001" y="4882"/>
                    <a:pt x="2144" y="4882"/>
                  </a:cubicBezTo>
                  <a:close/>
                  <a:moveTo>
                    <a:pt x="5930" y="4715"/>
                  </a:moveTo>
                  <a:cubicBezTo>
                    <a:pt x="6264" y="4715"/>
                    <a:pt x="6550" y="4930"/>
                    <a:pt x="6645" y="5239"/>
                  </a:cubicBezTo>
                  <a:lnTo>
                    <a:pt x="7478" y="5239"/>
                  </a:lnTo>
                  <a:cubicBezTo>
                    <a:pt x="7621" y="5239"/>
                    <a:pt x="7716" y="5358"/>
                    <a:pt x="7716" y="5501"/>
                  </a:cubicBezTo>
                  <a:cubicBezTo>
                    <a:pt x="7716" y="5644"/>
                    <a:pt x="7621" y="5739"/>
                    <a:pt x="7478" y="5739"/>
                  </a:cubicBezTo>
                  <a:lnTo>
                    <a:pt x="6645" y="5739"/>
                  </a:lnTo>
                  <a:cubicBezTo>
                    <a:pt x="6550" y="6049"/>
                    <a:pt x="6264" y="6263"/>
                    <a:pt x="5930" y="6263"/>
                  </a:cubicBezTo>
                  <a:cubicBezTo>
                    <a:pt x="5597" y="6263"/>
                    <a:pt x="5311" y="6049"/>
                    <a:pt x="5192" y="5739"/>
                  </a:cubicBezTo>
                  <a:lnTo>
                    <a:pt x="3192" y="5739"/>
                  </a:lnTo>
                  <a:cubicBezTo>
                    <a:pt x="3049" y="5739"/>
                    <a:pt x="2930" y="5644"/>
                    <a:pt x="2930" y="5501"/>
                  </a:cubicBezTo>
                  <a:cubicBezTo>
                    <a:pt x="2930" y="5358"/>
                    <a:pt x="3049" y="5239"/>
                    <a:pt x="3192" y="5239"/>
                  </a:cubicBezTo>
                  <a:lnTo>
                    <a:pt x="5192" y="5239"/>
                  </a:lnTo>
                  <a:cubicBezTo>
                    <a:pt x="5311" y="4930"/>
                    <a:pt x="5597" y="4715"/>
                    <a:pt x="5930" y="4715"/>
                  </a:cubicBezTo>
                  <a:close/>
                  <a:moveTo>
                    <a:pt x="1" y="0"/>
                  </a:moveTo>
                  <a:lnTo>
                    <a:pt x="1" y="5930"/>
                  </a:lnTo>
                  <a:cubicBezTo>
                    <a:pt x="1" y="6454"/>
                    <a:pt x="429" y="6882"/>
                    <a:pt x="929" y="6882"/>
                  </a:cubicBezTo>
                  <a:lnTo>
                    <a:pt x="7836" y="6882"/>
                  </a:lnTo>
                  <a:cubicBezTo>
                    <a:pt x="8336" y="6882"/>
                    <a:pt x="8764" y="6454"/>
                    <a:pt x="8764" y="5930"/>
                  </a:cubicBezTo>
                  <a:lnTo>
                    <a:pt x="876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 name="Google Shape;1978;p81"/>
          <p:cNvGrpSpPr/>
          <p:nvPr/>
        </p:nvGrpSpPr>
        <p:grpSpPr>
          <a:xfrm>
            <a:off x="6338853" y="3963874"/>
            <a:ext cx="308793" cy="308793"/>
            <a:chOff x="5866562" y="3776384"/>
            <a:chExt cx="255496" cy="255496"/>
          </a:xfrm>
        </p:grpSpPr>
        <p:sp>
          <p:nvSpPr>
            <p:cNvPr id="1979" name="Google Shape;1979;p81"/>
            <p:cNvSpPr/>
            <p:nvPr/>
          </p:nvSpPr>
          <p:spPr>
            <a:xfrm>
              <a:off x="5867260" y="3776384"/>
              <a:ext cx="180031" cy="40204"/>
            </a:xfrm>
            <a:custGeom>
              <a:rect b="b" l="l" r="r" t="t"/>
              <a:pathLst>
                <a:path extrusionOk="0" h="1383" w="6193">
                  <a:moveTo>
                    <a:pt x="929" y="1"/>
                  </a:moveTo>
                  <a:cubicBezTo>
                    <a:pt x="405" y="1"/>
                    <a:pt x="0" y="430"/>
                    <a:pt x="0" y="953"/>
                  </a:cubicBezTo>
                  <a:lnTo>
                    <a:pt x="0" y="1382"/>
                  </a:lnTo>
                  <a:lnTo>
                    <a:pt x="6192" y="1382"/>
                  </a:lnTo>
                  <a:lnTo>
                    <a:pt x="61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81"/>
            <p:cNvSpPr/>
            <p:nvPr/>
          </p:nvSpPr>
          <p:spPr>
            <a:xfrm>
              <a:off x="6062494" y="3776384"/>
              <a:ext cx="59564" cy="40204"/>
            </a:xfrm>
            <a:custGeom>
              <a:rect b="b" l="l" r="r" t="t"/>
              <a:pathLst>
                <a:path extrusionOk="0" h="1383" w="2049">
                  <a:moveTo>
                    <a:pt x="0" y="1"/>
                  </a:moveTo>
                  <a:lnTo>
                    <a:pt x="0" y="1382"/>
                  </a:lnTo>
                  <a:lnTo>
                    <a:pt x="2048" y="1382"/>
                  </a:lnTo>
                  <a:lnTo>
                    <a:pt x="2048" y="953"/>
                  </a:lnTo>
                  <a:cubicBezTo>
                    <a:pt x="2048" y="430"/>
                    <a:pt x="1643" y="1"/>
                    <a:pt x="11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81"/>
            <p:cNvSpPr/>
            <p:nvPr/>
          </p:nvSpPr>
          <p:spPr>
            <a:xfrm>
              <a:off x="5912260" y="3979234"/>
              <a:ext cx="15262" cy="14564"/>
            </a:xfrm>
            <a:custGeom>
              <a:rect b="b" l="l" r="r" t="t"/>
              <a:pathLst>
                <a:path extrusionOk="0" h="501" w="525">
                  <a:moveTo>
                    <a:pt x="0" y="1"/>
                  </a:moveTo>
                  <a:lnTo>
                    <a:pt x="0" y="501"/>
                  </a:lnTo>
                  <a:lnTo>
                    <a:pt x="524" y="501"/>
                  </a:lnTo>
                  <a:lnTo>
                    <a:pt x="52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81"/>
            <p:cNvSpPr/>
            <p:nvPr/>
          </p:nvSpPr>
          <p:spPr>
            <a:xfrm>
              <a:off x="5912260" y="3898943"/>
              <a:ext cx="74797" cy="65088"/>
            </a:xfrm>
            <a:custGeom>
              <a:rect b="b" l="l" r="r" t="t"/>
              <a:pathLst>
                <a:path extrusionOk="0" h="2239" w="2573">
                  <a:moveTo>
                    <a:pt x="0" y="0"/>
                  </a:moveTo>
                  <a:lnTo>
                    <a:pt x="0" y="2239"/>
                  </a:lnTo>
                  <a:lnTo>
                    <a:pt x="2572" y="2239"/>
                  </a:lnTo>
                  <a:lnTo>
                    <a:pt x="257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81"/>
            <p:cNvSpPr/>
            <p:nvPr/>
          </p:nvSpPr>
          <p:spPr>
            <a:xfrm>
              <a:off x="5972493" y="3979234"/>
              <a:ext cx="14564" cy="14564"/>
            </a:xfrm>
            <a:custGeom>
              <a:rect b="b" l="l" r="r" t="t"/>
              <a:pathLst>
                <a:path extrusionOk="0" h="501" w="501">
                  <a:moveTo>
                    <a:pt x="0" y="1"/>
                  </a:moveTo>
                  <a:lnTo>
                    <a:pt x="0" y="501"/>
                  </a:lnTo>
                  <a:lnTo>
                    <a:pt x="500" y="501"/>
                  </a:lnTo>
                  <a:lnTo>
                    <a:pt x="50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81"/>
            <p:cNvSpPr/>
            <p:nvPr/>
          </p:nvSpPr>
          <p:spPr>
            <a:xfrm>
              <a:off x="5942028" y="3979234"/>
              <a:ext cx="15262" cy="14564"/>
            </a:xfrm>
            <a:custGeom>
              <a:rect b="b" l="l" r="r" t="t"/>
              <a:pathLst>
                <a:path extrusionOk="0" h="501" w="525">
                  <a:moveTo>
                    <a:pt x="0" y="1"/>
                  </a:moveTo>
                  <a:lnTo>
                    <a:pt x="0" y="501"/>
                  </a:lnTo>
                  <a:lnTo>
                    <a:pt x="524" y="501"/>
                  </a:lnTo>
                  <a:lnTo>
                    <a:pt x="52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81"/>
            <p:cNvSpPr/>
            <p:nvPr/>
          </p:nvSpPr>
          <p:spPr>
            <a:xfrm>
              <a:off x="5942028" y="3869175"/>
              <a:ext cx="15262" cy="15233"/>
            </a:xfrm>
            <a:custGeom>
              <a:rect b="b" l="l" r="r" t="t"/>
              <a:pathLst>
                <a:path extrusionOk="0" h="524" w="525">
                  <a:moveTo>
                    <a:pt x="0" y="0"/>
                  </a:moveTo>
                  <a:lnTo>
                    <a:pt x="0" y="524"/>
                  </a:lnTo>
                  <a:lnTo>
                    <a:pt x="524" y="524"/>
                  </a:lnTo>
                  <a:lnTo>
                    <a:pt x="5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81"/>
            <p:cNvSpPr/>
            <p:nvPr/>
          </p:nvSpPr>
          <p:spPr>
            <a:xfrm>
              <a:off x="6032029" y="3869175"/>
              <a:ext cx="15262" cy="15233"/>
            </a:xfrm>
            <a:custGeom>
              <a:rect b="b" l="l" r="r" t="t"/>
              <a:pathLst>
                <a:path extrusionOk="0" h="524" w="525">
                  <a:moveTo>
                    <a:pt x="0" y="0"/>
                  </a:moveTo>
                  <a:lnTo>
                    <a:pt x="0" y="524"/>
                  </a:lnTo>
                  <a:lnTo>
                    <a:pt x="524" y="524"/>
                  </a:lnTo>
                  <a:lnTo>
                    <a:pt x="5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81"/>
            <p:cNvSpPr/>
            <p:nvPr/>
          </p:nvSpPr>
          <p:spPr>
            <a:xfrm>
              <a:off x="6002261" y="3869175"/>
              <a:ext cx="14564" cy="15233"/>
            </a:xfrm>
            <a:custGeom>
              <a:rect b="b" l="l" r="r" t="t"/>
              <a:pathLst>
                <a:path extrusionOk="0" h="524" w="501">
                  <a:moveTo>
                    <a:pt x="0" y="0"/>
                  </a:moveTo>
                  <a:lnTo>
                    <a:pt x="0" y="524"/>
                  </a:lnTo>
                  <a:lnTo>
                    <a:pt x="500" y="524"/>
                  </a:lnTo>
                  <a:lnTo>
                    <a:pt x="50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81"/>
            <p:cNvSpPr/>
            <p:nvPr/>
          </p:nvSpPr>
          <p:spPr>
            <a:xfrm>
              <a:off x="5912260" y="3869175"/>
              <a:ext cx="15262" cy="15233"/>
            </a:xfrm>
            <a:custGeom>
              <a:rect b="b" l="l" r="r" t="t"/>
              <a:pathLst>
                <a:path extrusionOk="0" h="524" w="525">
                  <a:moveTo>
                    <a:pt x="0" y="0"/>
                  </a:moveTo>
                  <a:lnTo>
                    <a:pt x="0" y="524"/>
                  </a:lnTo>
                  <a:lnTo>
                    <a:pt x="524" y="524"/>
                  </a:lnTo>
                  <a:lnTo>
                    <a:pt x="5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81"/>
            <p:cNvSpPr/>
            <p:nvPr/>
          </p:nvSpPr>
          <p:spPr>
            <a:xfrm>
              <a:off x="6002261" y="3898943"/>
              <a:ext cx="74797" cy="65088"/>
            </a:xfrm>
            <a:custGeom>
              <a:rect b="b" l="l" r="r" t="t"/>
              <a:pathLst>
                <a:path extrusionOk="0" h="2239" w="2573">
                  <a:moveTo>
                    <a:pt x="0" y="0"/>
                  </a:moveTo>
                  <a:lnTo>
                    <a:pt x="0" y="2239"/>
                  </a:lnTo>
                  <a:lnTo>
                    <a:pt x="2572" y="2239"/>
                  </a:lnTo>
                  <a:lnTo>
                    <a:pt x="257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81"/>
            <p:cNvSpPr/>
            <p:nvPr/>
          </p:nvSpPr>
          <p:spPr>
            <a:xfrm>
              <a:off x="6061796" y="3869175"/>
              <a:ext cx="15262" cy="15233"/>
            </a:xfrm>
            <a:custGeom>
              <a:rect b="b" l="l" r="r" t="t"/>
              <a:pathLst>
                <a:path extrusionOk="0" h="524" w="525">
                  <a:moveTo>
                    <a:pt x="0" y="0"/>
                  </a:moveTo>
                  <a:lnTo>
                    <a:pt x="0" y="524"/>
                  </a:lnTo>
                  <a:lnTo>
                    <a:pt x="524" y="524"/>
                  </a:lnTo>
                  <a:lnTo>
                    <a:pt x="5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81"/>
            <p:cNvSpPr/>
            <p:nvPr/>
          </p:nvSpPr>
          <p:spPr>
            <a:xfrm>
              <a:off x="5866562" y="3831094"/>
              <a:ext cx="255496" cy="200786"/>
            </a:xfrm>
            <a:custGeom>
              <a:rect b="b" l="l" r="r" t="t"/>
              <a:pathLst>
                <a:path extrusionOk="0" h="6907" w="8789">
                  <a:moveTo>
                    <a:pt x="7502" y="810"/>
                  </a:moveTo>
                  <a:cubicBezTo>
                    <a:pt x="7645" y="810"/>
                    <a:pt x="7740" y="905"/>
                    <a:pt x="7740" y="1048"/>
                  </a:cubicBezTo>
                  <a:lnTo>
                    <a:pt x="7740" y="5859"/>
                  </a:lnTo>
                  <a:cubicBezTo>
                    <a:pt x="7740" y="6001"/>
                    <a:pt x="7645" y="6121"/>
                    <a:pt x="7502" y="6121"/>
                  </a:cubicBezTo>
                  <a:lnTo>
                    <a:pt x="1310" y="6121"/>
                  </a:lnTo>
                  <a:cubicBezTo>
                    <a:pt x="1168" y="6121"/>
                    <a:pt x="1049" y="6001"/>
                    <a:pt x="1049" y="5859"/>
                  </a:cubicBezTo>
                  <a:lnTo>
                    <a:pt x="1049" y="1048"/>
                  </a:lnTo>
                  <a:cubicBezTo>
                    <a:pt x="1049" y="905"/>
                    <a:pt x="1168" y="810"/>
                    <a:pt x="1310" y="810"/>
                  </a:cubicBezTo>
                  <a:close/>
                  <a:moveTo>
                    <a:pt x="1" y="0"/>
                  </a:moveTo>
                  <a:lnTo>
                    <a:pt x="1" y="5978"/>
                  </a:lnTo>
                  <a:cubicBezTo>
                    <a:pt x="1" y="6478"/>
                    <a:pt x="429" y="6906"/>
                    <a:pt x="953" y="6906"/>
                  </a:cubicBezTo>
                  <a:lnTo>
                    <a:pt x="7859" y="6906"/>
                  </a:lnTo>
                  <a:cubicBezTo>
                    <a:pt x="8383" y="6906"/>
                    <a:pt x="8788" y="6478"/>
                    <a:pt x="8788" y="5978"/>
                  </a:cubicBezTo>
                  <a:lnTo>
                    <a:pt x="87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81"/>
            <p:cNvSpPr/>
            <p:nvPr/>
          </p:nvSpPr>
          <p:spPr>
            <a:xfrm>
              <a:off x="6002261" y="3979234"/>
              <a:ext cx="14564" cy="14564"/>
            </a:xfrm>
            <a:custGeom>
              <a:rect b="b" l="l" r="r" t="t"/>
              <a:pathLst>
                <a:path extrusionOk="0" h="501" w="501">
                  <a:moveTo>
                    <a:pt x="0" y="1"/>
                  </a:moveTo>
                  <a:lnTo>
                    <a:pt x="0" y="501"/>
                  </a:lnTo>
                  <a:lnTo>
                    <a:pt x="500" y="501"/>
                  </a:lnTo>
                  <a:lnTo>
                    <a:pt x="50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81"/>
            <p:cNvSpPr/>
            <p:nvPr/>
          </p:nvSpPr>
          <p:spPr>
            <a:xfrm>
              <a:off x="5972493" y="3869175"/>
              <a:ext cx="14564" cy="15233"/>
            </a:xfrm>
            <a:custGeom>
              <a:rect b="b" l="l" r="r" t="t"/>
              <a:pathLst>
                <a:path extrusionOk="0" h="524" w="501">
                  <a:moveTo>
                    <a:pt x="0" y="0"/>
                  </a:moveTo>
                  <a:lnTo>
                    <a:pt x="0" y="524"/>
                  </a:lnTo>
                  <a:lnTo>
                    <a:pt x="500" y="524"/>
                  </a:lnTo>
                  <a:lnTo>
                    <a:pt x="50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81"/>
            <p:cNvSpPr/>
            <p:nvPr/>
          </p:nvSpPr>
          <p:spPr>
            <a:xfrm>
              <a:off x="6032029" y="3979234"/>
              <a:ext cx="15262" cy="14564"/>
            </a:xfrm>
            <a:custGeom>
              <a:rect b="b" l="l" r="r" t="t"/>
              <a:pathLst>
                <a:path extrusionOk="0" h="501" w="525">
                  <a:moveTo>
                    <a:pt x="0" y="1"/>
                  </a:moveTo>
                  <a:lnTo>
                    <a:pt x="0" y="501"/>
                  </a:lnTo>
                  <a:lnTo>
                    <a:pt x="524" y="501"/>
                  </a:lnTo>
                  <a:lnTo>
                    <a:pt x="52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81"/>
            <p:cNvSpPr/>
            <p:nvPr/>
          </p:nvSpPr>
          <p:spPr>
            <a:xfrm>
              <a:off x="6061796" y="3979234"/>
              <a:ext cx="15262" cy="14564"/>
            </a:xfrm>
            <a:custGeom>
              <a:rect b="b" l="l" r="r" t="t"/>
              <a:pathLst>
                <a:path extrusionOk="0" h="501" w="525">
                  <a:moveTo>
                    <a:pt x="0" y="1"/>
                  </a:moveTo>
                  <a:lnTo>
                    <a:pt x="0" y="501"/>
                  </a:lnTo>
                  <a:lnTo>
                    <a:pt x="524" y="501"/>
                  </a:lnTo>
                  <a:lnTo>
                    <a:pt x="52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 name="Google Shape;1996;p81"/>
          <p:cNvGrpSpPr/>
          <p:nvPr/>
        </p:nvGrpSpPr>
        <p:grpSpPr>
          <a:xfrm>
            <a:off x="7090418" y="3966404"/>
            <a:ext cx="302890" cy="303733"/>
            <a:chOff x="6410026" y="3778477"/>
            <a:chExt cx="250612" cy="251310"/>
          </a:xfrm>
        </p:grpSpPr>
        <p:sp>
          <p:nvSpPr>
            <p:cNvPr id="1997" name="Google Shape;1997;p81"/>
            <p:cNvSpPr/>
            <p:nvPr/>
          </p:nvSpPr>
          <p:spPr>
            <a:xfrm>
              <a:off x="6528399" y="3907228"/>
              <a:ext cx="14564" cy="14564"/>
            </a:xfrm>
            <a:custGeom>
              <a:rect b="b" l="l" r="r" t="t"/>
              <a:pathLst>
                <a:path extrusionOk="0" h="501" w="501">
                  <a:moveTo>
                    <a:pt x="238" y="1"/>
                  </a:moveTo>
                  <a:cubicBezTo>
                    <a:pt x="96" y="1"/>
                    <a:pt x="0" y="120"/>
                    <a:pt x="0" y="263"/>
                  </a:cubicBezTo>
                  <a:cubicBezTo>
                    <a:pt x="0" y="382"/>
                    <a:pt x="96" y="501"/>
                    <a:pt x="238" y="501"/>
                  </a:cubicBezTo>
                  <a:cubicBezTo>
                    <a:pt x="381" y="501"/>
                    <a:pt x="500" y="382"/>
                    <a:pt x="500" y="263"/>
                  </a:cubicBezTo>
                  <a:cubicBezTo>
                    <a:pt x="500" y="120"/>
                    <a:pt x="381" y="1"/>
                    <a:pt x="2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81"/>
            <p:cNvSpPr/>
            <p:nvPr/>
          </p:nvSpPr>
          <p:spPr>
            <a:xfrm>
              <a:off x="6410026" y="3778477"/>
              <a:ext cx="250612" cy="142646"/>
            </a:xfrm>
            <a:custGeom>
              <a:rect b="b" l="l" r="r" t="t"/>
              <a:pathLst>
                <a:path extrusionOk="0" h="4907" w="8621">
                  <a:moveTo>
                    <a:pt x="4310" y="1894"/>
                  </a:moveTo>
                  <a:cubicBezTo>
                    <a:pt x="5025" y="1894"/>
                    <a:pt x="5739" y="2167"/>
                    <a:pt x="6287" y="2715"/>
                  </a:cubicBezTo>
                  <a:cubicBezTo>
                    <a:pt x="6382" y="2810"/>
                    <a:pt x="6382" y="2977"/>
                    <a:pt x="6287" y="3072"/>
                  </a:cubicBezTo>
                  <a:cubicBezTo>
                    <a:pt x="6239" y="3120"/>
                    <a:pt x="6174" y="3144"/>
                    <a:pt x="6108" y="3144"/>
                  </a:cubicBezTo>
                  <a:cubicBezTo>
                    <a:pt x="6043" y="3144"/>
                    <a:pt x="5977" y="3120"/>
                    <a:pt x="5930" y="3072"/>
                  </a:cubicBezTo>
                  <a:cubicBezTo>
                    <a:pt x="5489" y="2620"/>
                    <a:pt x="4906" y="2394"/>
                    <a:pt x="4322" y="2394"/>
                  </a:cubicBezTo>
                  <a:cubicBezTo>
                    <a:pt x="3739" y="2394"/>
                    <a:pt x="3155" y="2620"/>
                    <a:pt x="2715" y="3072"/>
                  </a:cubicBezTo>
                  <a:cubicBezTo>
                    <a:pt x="2643" y="3120"/>
                    <a:pt x="2596" y="3144"/>
                    <a:pt x="2524" y="3144"/>
                  </a:cubicBezTo>
                  <a:cubicBezTo>
                    <a:pt x="2453" y="3144"/>
                    <a:pt x="2405" y="3120"/>
                    <a:pt x="2334" y="3072"/>
                  </a:cubicBezTo>
                  <a:cubicBezTo>
                    <a:pt x="2239" y="2977"/>
                    <a:pt x="2239" y="2810"/>
                    <a:pt x="2334" y="2715"/>
                  </a:cubicBezTo>
                  <a:cubicBezTo>
                    <a:pt x="2882" y="2167"/>
                    <a:pt x="3596" y="1894"/>
                    <a:pt x="4310" y="1894"/>
                  </a:cubicBezTo>
                  <a:close/>
                  <a:moveTo>
                    <a:pt x="4310" y="2906"/>
                  </a:moveTo>
                  <a:cubicBezTo>
                    <a:pt x="4787" y="2906"/>
                    <a:pt x="5239" y="3096"/>
                    <a:pt x="5573" y="3430"/>
                  </a:cubicBezTo>
                  <a:cubicBezTo>
                    <a:pt x="5668" y="3525"/>
                    <a:pt x="5668" y="3692"/>
                    <a:pt x="5573" y="3787"/>
                  </a:cubicBezTo>
                  <a:cubicBezTo>
                    <a:pt x="5525" y="3834"/>
                    <a:pt x="5460" y="3858"/>
                    <a:pt x="5394" y="3858"/>
                  </a:cubicBezTo>
                  <a:cubicBezTo>
                    <a:pt x="5329" y="3858"/>
                    <a:pt x="5263" y="3834"/>
                    <a:pt x="5215" y="3787"/>
                  </a:cubicBezTo>
                  <a:cubicBezTo>
                    <a:pt x="4977" y="3549"/>
                    <a:pt x="4644" y="3406"/>
                    <a:pt x="4310" y="3406"/>
                  </a:cubicBezTo>
                  <a:cubicBezTo>
                    <a:pt x="3977" y="3406"/>
                    <a:pt x="3667" y="3549"/>
                    <a:pt x="3429" y="3787"/>
                  </a:cubicBezTo>
                  <a:cubicBezTo>
                    <a:pt x="3382" y="3834"/>
                    <a:pt x="3310" y="3858"/>
                    <a:pt x="3239" y="3858"/>
                  </a:cubicBezTo>
                  <a:cubicBezTo>
                    <a:pt x="3167" y="3858"/>
                    <a:pt x="3120" y="3834"/>
                    <a:pt x="3072" y="3787"/>
                  </a:cubicBezTo>
                  <a:cubicBezTo>
                    <a:pt x="2953" y="3692"/>
                    <a:pt x="2953" y="3525"/>
                    <a:pt x="3072" y="3430"/>
                  </a:cubicBezTo>
                  <a:cubicBezTo>
                    <a:pt x="3406" y="3096"/>
                    <a:pt x="3834" y="2906"/>
                    <a:pt x="4310" y="2906"/>
                  </a:cubicBezTo>
                  <a:close/>
                  <a:moveTo>
                    <a:pt x="3310" y="0"/>
                  </a:moveTo>
                  <a:cubicBezTo>
                    <a:pt x="2239" y="0"/>
                    <a:pt x="1357" y="881"/>
                    <a:pt x="1357" y="1953"/>
                  </a:cubicBezTo>
                  <a:cubicBezTo>
                    <a:pt x="1357" y="1977"/>
                    <a:pt x="1357" y="2025"/>
                    <a:pt x="1357" y="2048"/>
                  </a:cubicBezTo>
                  <a:cubicBezTo>
                    <a:pt x="595" y="2167"/>
                    <a:pt x="0" y="2834"/>
                    <a:pt x="0" y="3644"/>
                  </a:cubicBezTo>
                  <a:cubicBezTo>
                    <a:pt x="0" y="4144"/>
                    <a:pt x="238" y="4597"/>
                    <a:pt x="619" y="4906"/>
                  </a:cubicBezTo>
                  <a:cubicBezTo>
                    <a:pt x="857" y="4620"/>
                    <a:pt x="1215" y="4430"/>
                    <a:pt x="1619" y="4430"/>
                  </a:cubicBezTo>
                  <a:lnTo>
                    <a:pt x="3596" y="4430"/>
                  </a:lnTo>
                  <a:cubicBezTo>
                    <a:pt x="3715" y="4144"/>
                    <a:pt x="3977" y="3930"/>
                    <a:pt x="4310" y="3930"/>
                  </a:cubicBezTo>
                  <a:cubicBezTo>
                    <a:pt x="4644" y="3930"/>
                    <a:pt x="4930" y="4144"/>
                    <a:pt x="5025" y="4430"/>
                  </a:cubicBezTo>
                  <a:lnTo>
                    <a:pt x="7025" y="4430"/>
                  </a:lnTo>
                  <a:cubicBezTo>
                    <a:pt x="7406" y="4430"/>
                    <a:pt x="7764" y="4620"/>
                    <a:pt x="8002" y="4906"/>
                  </a:cubicBezTo>
                  <a:cubicBezTo>
                    <a:pt x="8383" y="4597"/>
                    <a:pt x="8621" y="4144"/>
                    <a:pt x="8621" y="3644"/>
                  </a:cubicBezTo>
                  <a:cubicBezTo>
                    <a:pt x="8621" y="2834"/>
                    <a:pt x="8026" y="2167"/>
                    <a:pt x="7263" y="2048"/>
                  </a:cubicBezTo>
                  <a:cubicBezTo>
                    <a:pt x="7144" y="1263"/>
                    <a:pt x="6478" y="667"/>
                    <a:pt x="5668" y="667"/>
                  </a:cubicBezTo>
                  <a:cubicBezTo>
                    <a:pt x="5406" y="667"/>
                    <a:pt x="5144" y="739"/>
                    <a:pt x="4906" y="858"/>
                  </a:cubicBezTo>
                  <a:cubicBezTo>
                    <a:pt x="4763" y="643"/>
                    <a:pt x="4572" y="453"/>
                    <a:pt x="4358" y="310"/>
                  </a:cubicBezTo>
                  <a:cubicBezTo>
                    <a:pt x="4049" y="119"/>
                    <a:pt x="3667" y="0"/>
                    <a:pt x="33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81"/>
            <p:cNvSpPr/>
            <p:nvPr/>
          </p:nvSpPr>
          <p:spPr>
            <a:xfrm>
              <a:off x="6619097" y="3961938"/>
              <a:ext cx="17326" cy="28401"/>
            </a:xfrm>
            <a:custGeom>
              <a:rect b="b" l="l" r="r" t="t"/>
              <a:pathLst>
                <a:path extrusionOk="0" h="977" w="596">
                  <a:moveTo>
                    <a:pt x="595" y="0"/>
                  </a:moveTo>
                  <a:lnTo>
                    <a:pt x="0" y="238"/>
                  </a:lnTo>
                  <a:lnTo>
                    <a:pt x="0" y="738"/>
                  </a:lnTo>
                  <a:lnTo>
                    <a:pt x="595" y="977"/>
                  </a:lnTo>
                  <a:lnTo>
                    <a:pt x="5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81"/>
            <p:cNvSpPr/>
            <p:nvPr/>
          </p:nvSpPr>
          <p:spPr>
            <a:xfrm>
              <a:off x="6434939" y="3921763"/>
              <a:ext cx="29099" cy="108024"/>
            </a:xfrm>
            <a:custGeom>
              <a:rect b="b" l="l" r="r" t="t"/>
              <a:pathLst>
                <a:path extrusionOk="0" h="3716" w="1001">
                  <a:moveTo>
                    <a:pt x="762" y="1"/>
                  </a:moveTo>
                  <a:cubicBezTo>
                    <a:pt x="334" y="1"/>
                    <a:pt x="0" y="358"/>
                    <a:pt x="0" y="763"/>
                  </a:cubicBezTo>
                  <a:lnTo>
                    <a:pt x="0" y="2954"/>
                  </a:lnTo>
                  <a:cubicBezTo>
                    <a:pt x="0" y="3383"/>
                    <a:pt x="334" y="3716"/>
                    <a:pt x="762" y="3716"/>
                  </a:cubicBezTo>
                  <a:lnTo>
                    <a:pt x="1001" y="3716"/>
                  </a:lnTo>
                  <a:lnTo>
                    <a:pt x="10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81"/>
            <p:cNvSpPr/>
            <p:nvPr/>
          </p:nvSpPr>
          <p:spPr>
            <a:xfrm>
              <a:off x="6479241" y="3921763"/>
              <a:ext cx="157181" cy="108024"/>
            </a:xfrm>
            <a:custGeom>
              <a:rect b="b" l="l" r="r" t="t"/>
              <a:pathLst>
                <a:path extrusionOk="0" h="3716" w="5407">
                  <a:moveTo>
                    <a:pt x="1" y="1"/>
                  </a:moveTo>
                  <a:lnTo>
                    <a:pt x="1" y="3716"/>
                  </a:lnTo>
                  <a:lnTo>
                    <a:pt x="4644" y="3716"/>
                  </a:lnTo>
                  <a:cubicBezTo>
                    <a:pt x="5049" y="3716"/>
                    <a:pt x="5406" y="3383"/>
                    <a:pt x="5406" y="2954"/>
                  </a:cubicBezTo>
                  <a:lnTo>
                    <a:pt x="5406" y="2906"/>
                  </a:lnTo>
                  <a:lnTo>
                    <a:pt x="4454" y="2525"/>
                  </a:lnTo>
                  <a:cubicBezTo>
                    <a:pt x="4359" y="2478"/>
                    <a:pt x="4311" y="2382"/>
                    <a:pt x="4311" y="2287"/>
                  </a:cubicBezTo>
                  <a:lnTo>
                    <a:pt x="4311" y="1454"/>
                  </a:lnTo>
                  <a:cubicBezTo>
                    <a:pt x="4311" y="1335"/>
                    <a:pt x="4359" y="1239"/>
                    <a:pt x="4454" y="1215"/>
                  </a:cubicBezTo>
                  <a:lnTo>
                    <a:pt x="5406" y="834"/>
                  </a:lnTo>
                  <a:lnTo>
                    <a:pt x="5406" y="763"/>
                  </a:lnTo>
                  <a:cubicBezTo>
                    <a:pt x="5406" y="358"/>
                    <a:pt x="5049" y="1"/>
                    <a:pt x="4644" y="1"/>
                  </a:cubicBezTo>
                  <a:lnTo>
                    <a:pt x="2644" y="1"/>
                  </a:lnTo>
                  <a:cubicBezTo>
                    <a:pt x="2549" y="311"/>
                    <a:pt x="2263" y="525"/>
                    <a:pt x="1929" y="525"/>
                  </a:cubicBezTo>
                  <a:cubicBezTo>
                    <a:pt x="1596" y="525"/>
                    <a:pt x="1334" y="311"/>
                    <a:pt x="12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2" name="Google Shape;2002;p81"/>
          <p:cNvGrpSpPr/>
          <p:nvPr/>
        </p:nvGrpSpPr>
        <p:grpSpPr>
          <a:xfrm>
            <a:off x="7842854" y="3967247"/>
            <a:ext cx="302925" cy="302890"/>
            <a:chOff x="6946542" y="3779175"/>
            <a:chExt cx="250642" cy="250612"/>
          </a:xfrm>
        </p:grpSpPr>
        <p:sp>
          <p:nvSpPr>
            <p:cNvPr id="2003" name="Google Shape;2003;p81"/>
            <p:cNvSpPr/>
            <p:nvPr/>
          </p:nvSpPr>
          <p:spPr>
            <a:xfrm>
              <a:off x="6946542" y="3877460"/>
              <a:ext cx="29797" cy="152327"/>
            </a:xfrm>
            <a:custGeom>
              <a:rect b="b" l="l" r="r" t="t"/>
              <a:pathLst>
                <a:path extrusionOk="0" h="5240" w="1025">
                  <a:moveTo>
                    <a:pt x="929" y="1"/>
                  </a:moveTo>
                  <a:cubicBezTo>
                    <a:pt x="429" y="1"/>
                    <a:pt x="0" y="429"/>
                    <a:pt x="0" y="930"/>
                  </a:cubicBezTo>
                  <a:lnTo>
                    <a:pt x="0" y="4311"/>
                  </a:lnTo>
                  <a:cubicBezTo>
                    <a:pt x="0" y="4811"/>
                    <a:pt x="429" y="5240"/>
                    <a:pt x="929" y="5240"/>
                  </a:cubicBezTo>
                  <a:lnTo>
                    <a:pt x="1024" y="5240"/>
                  </a:lnTo>
                  <a:lnTo>
                    <a:pt x="102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81"/>
            <p:cNvSpPr/>
            <p:nvPr/>
          </p:nvSpPr>
          <p:spPr>
            <a:xfrm>
              <a:off x="7175671" y="3932170"/>
              <a:ext cx="21512" cy="42936"/>
            </a:xfrm>
            <a:custGeom>
              <a:rect b="b" l="l" r="r" t="t"/>
              <a:pathLst>
                <a:path extrusionOk="0" h="1477" w="740">
                  <a:moveTo>
                    <a:pt x="739" y="0"/>
                  </a:moveTo>
                  <a:lnTo>
                    <a:pt x="1" y="238"/>
                  </a:lnTo>
                  <a:lnTo>
                    <a:pt x="1" y="1238"/>
                  </a:lnTo>
                  <a:lnTo>
                    <a:pt x="739" y="1477"/>
                  </a:lnTo>
                  <a:lnTo>
                    <a:pt x="7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81"/>
            <p:cNvSpPr/>
            <p:nvPr/>
          </p:nvSpPr>
          <p:spPr>
            <a:xfrm>
              <a:off x="6990844" y="3877460"/>
              <a:ext cx="206339" cy="152327"/>
            </a:xfrm>
            <a:custGeom>
              <a:rect b="b" l="l" r="r" t="t"/>
              <a:pathLst>
                <a:path extrusionOk="0" h="5240" w="7098">
                  <a:moveTo>
                    <a:pt x="0" y="1"/>
                  </a:moveTo>
                  <a:lnTo>
                    <a:pt x="0" y="5240"/>
                  </a:lnTo>
                  <a:lnTo>
                    <a:pt x="6168" y="5240"/>
                  </a:lnTo>
                  <a:cubicBezTo>
                    <a:pt x="6692" y="5240"/>
                    <a:pt x="7097" y="4811"/>
                    <a:pt x="7097" y="4311"/>
                  </a:cubicBezTo>
                  <a:lnTo>
                    <a:pt x="7097" y="3906"/>
                  </a:lnTo>
                  <a:lnTo>
                    <a:pt x="6025" y="3525"/>
                  </a:lnTo>
                  <a:cubicBezTo>
                    <a:pt x="5906" y="3502"/>
                    <a:pt x="5835" y="3406"/>
                    <a:pt x="5835" y="3287"/>
                  </a:cubicBezTo>
                  <a:lnTo>
                    <a:pt x="5835" y="1954"/>
                  </a:lnTo>
                  <a:cubicBezTo>
                    <a:pt x="5835" y="1835"/>
                    <a:pt x="5906" y="1739"/>
                    <a:pt x="6025" y="1715"/>
                  </a:cubicBezTo>
                  <a:lnTo>
                    <a:pt x="7097" y="1334"/>
                  </a:lnTo>
                  <a:lnTo>
                    <a:pt x="7097" y="930"/>
                  </a:lnTo>
                  <a:cubicBezTo>
                    <a:pt x="7097" y="429"/>
                    <a:pt x="6692" y="1"/>
                    <a:pt x="6168" y="1"/>
                  </a:cubicBezTo>
                  <a:lnTo>
                    <a:pt x="4763" y="1"/>
                  </a:lnTo>
                  <a:cubicBezTo>
                    <a:pt x="5121" y="453"/>
                    <a:pt x="5311" y="977"/>
                    <a:pt x="5311" y="1573"/>
                  </a:cubicBezTo>
                  <a:cubicBezTo>
                    <a:pt x="5311" y="2978"/>
                    <a:pt x="4192" y="4097"/>
                    <a:pt x="2787" y="4097"/>
                  </a:cubicBezTo>
                  <a:cubicBezTo>
                    <a:pt x="1405" y="4097"/>
                    <a:pt x="262" y="2978"/>
                    <a:pt x="262" y="1573"/>
                  </a:cubicBezTo>
                  <a:cubicBezTo>
                    <a:pt x="262" y="977"/>
                    <a:pt x="477" y="453"/>
                    <a:pt x="81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81"/>
            <p:cNvSpPr/>
            <p:nvPr/>
          </p:nvSpPr>
          <p:spPr>
            <a:xfrm>
              <a:off x="7071833" y="3864321"/>
              <a:ext cx="52646" cy="31861"/>
            </a:xfrm>
            <a:custGeom>
              <a:rect b="b" l="l" r="r" t="t"/>
              <a:pathLst>
                <a:path extrusionOk="0" h="1096" w="1811">
                  <a:moveTo>
                    <a:pt x="1" y="0"/>
                  </a:moveTo>
                  <a:cubicBezTo>
                    <a:pt x="191" y="0"/>
                    <a:pt x="525" y="96"/>
                    <a:pt x="787" y="691"/>
                  </a:cubicBezTo>
                  <a:cubicBezTo>
                    <a:pt x="834" y="810"/>
                    <a:pt x="882" y="953"/>
                    <a:pt x="906" y="1096"/>
                  </a:cubicBezTo>
                  <a:lnTo>
                    <a:pt x="1811" y="1096"/>
                  </a:lnTo>
                  <a:cubicBezTo>
                    <a:pt x="1477" y="453"/>
                    <a:pt x="787" y="0"/>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81"/>
            <p:cNvSpPr/>
            <p:nvPr/>
          </p:nvSpPr>
          <p:spPr>
            <a:xfrm>
              <a:off x="7100903" y="3911385"/>
              <a:ext cx="29797" cy="24273"/>
            </a:xfrm>
            <a:custGeom>
              <a:rect b="b" l="l" r="r" t="t"/>
              <a:pathLst>
                <a:path extrusionOk="0" h="835" w="1025">
                  <a:moveTo>
                    <a:pt x="1" y="1"/>
                  </a:moveTo>
                  <a:cubicBezTo>
                    <a:pt x="1" y="120"/>
                    <a:pt x="25" y="263"/>
                    <a:pt x="25" y="406"/>
                  </a:cubicBezTo>
                  <a:cubicBezTo>
                    <a:pt x="25" y="548"/>
                    <a:pt x="1" y="691"/>
                    <a:pt x="1" y="834"/>
                  </a:cubicBezTo>
                  <a:lnTo>
                    <a:pt x="977" y="834"/>
                  </a:lnTo>
                  <a:cubicBezTo>
                    <a:pt x="1025" y="691"/>
                    <a:pt x="1025" y="548"/>
                    <a:pt x="1025" y="406"/>
                  </a:cubicBezTo>
                  <a:cubicBezTo>
                    <a:pt x="1025" y="263"/>
                    <a:pt x="1025" y="120"/>
                    <a:pt x="9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81"/>
            <p:cNvSpPr/>
            <p:nvPr/>
          </p:nvSpPr>
          <p:spPr>
            <a:xfrm>
              <a:off x="7057298" y="3911385"/>
              <a:ext cx="29797" cy="24273"/>
            </a:xfrm>
            <a:custGeom>
              <a:rect b="b" l="l" r="r" t="t"/>
              <a:pathLst>
                <a:path extrusionOk="0" h="835" w="1025">
                  <a:moveTo>
                    <a:pt x="24" y="1"/>
                  </a:moveTo>
                  <a:cubicBezTo>
                    <a:pt x="1" y="120"/>
                    <a:pt x="1" y="263"/>
                    <a:pt x="1" y="406"/>
                  </a:cubicBezTo>
                  <a:cubicBezTo>
                    <a:pt x="1" y="572"/>
                    <a:pt x="1" y="691"/>
                    <a:pt x="24" y="834"/>
                  </a:cubicBezTo>
                  <a:lnTo>
                    <a:pt x="1001" y="834"/>
                  </a:lnTo>
                  <a:cubicBezTo>
                    <a:pt x="1001" y="691"/>
                    <a:pt x="1025" y="572"/>
                    <a:pt x="1025" y="406"/>
                  </a:cubicBezTo>
                  <a:cubicBezTo>
                    <a:pt x="1025" y="263"/>
                    <a:pt x="1001" y="120"/>
                    <a:pt x="10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81"/>
            <p:cNvSpPr/>
            <p:nvPr/>
          </p:nvSpPr>
          <p:spPr>
            <a:xfrm>
              <a:off x="7019914" y="3864321"/>
              <a:ext cx="51948" cy="31861"/>
            </a:xfrm>
            <a:custGeom>
              <a:rect b="b" l="l" r="r" t="t"/>
              <a:pathLst>
                <a:path extrusionOk="0" h="1096" w="1787">
                  <a:moveTo>
                    <a:pt x="1787" y="0"/>
                  </a:moveTo>
                  <a:cubicBezTo>
                    <a:pt x="1001" y="0"/>
                    <a:pt x="334" y="453"/>
                    <a:pt x="1" y="1096"/>
                  </a:cubicBezTo>
                  <a:lnTo>
                    <a:pt x="882" y="1096"/>
                  </a:lnTo>
                  <a:cubicBezTo>
                    <a:pt x="929" y="953"/>
                    <a:pt x="977" y="810"/>
                    <a:pt x="1025" y="691"/>
                  </a:cubicBezTo>
                  <a:cubicBezTo>
                    <a:pt x="1287" y="96"/>
                    <a:pt x="1620" y="0"/>
                    <a:pt x="17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81"/>
            <p:cNvSpPr/>
            <p:nvPr/>
          </p:nvSpPr>
          <p:spPr>
            <a:xfrm>
              <a:off x="7060758" y="3879553"/>
              <a:ext cx="22180" cy="16628"/>
            </a:xfrm>
            <a:custGeom>
              <a:rect b="b" l="l" r="r" t="t"/>
              <a:pathLst>
                <a:path extrusionOk="0" h="572" w="763">
                  <a:moveTo>
                    <a:pt x="382" y="0"/>
                  </a:moveTo>
                  <a:cubicBezTo>
                    <a:pt x="286" y="0"/>
                    <a:pt x="120" y="215"/>
                    <a:pt x="1" y="572"/>
                  </a:cubicBezTo>
                  <a:lnTo>
                    <a:pt x="763" y="572"/>
                  </a:lnTo>
                  <a:cubicBezTo>
                    <a:pt x="667" y="215"/>
                    <a:pt x="501" y="0"/>
                    <a:pt x="3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81"/>
            <p:cNvSpPr/>
            <p:nvPr/>
          </p:nvSpPr>
          <p:spPr>
            <a:xfrm>
              <a:off x="7019914" y="3950164"/>
              <a:ext cx="51948" cy="31861"/>
            </a:xfrm>
            <a:custGeom>
              <a:rect b="b" l="l" r="r" t="t"/>
              <a:pathLst>
                <a:path extrusionOk="0" h="1096" w="1787">
                  <a:moveTo>
                    <a:pt x="1" y="0"/>
                  </a:moveTo>
                  <a:cubicBezTo>
                    <a:pt x="334" y="643"/>
                    <a:pt x="1001" y="1096"/>
                    <a:pt x="1787" y="1096"/>
                  </a:cubicBezTo>
                  <a:cubicBezTo>
                    <a:pt x="1620" y="1096"/>
                    <a:pt x="1287" y="1001"/>
                    <a:pt x="1025" y="429"/>
                  </a:cubicBezTo>
                  <a:cubicBezTo>
                    <a:pt x="977" y="310"/>
                    <a:pt x="929" y="167"/>
                    <a:pt x="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81"/>
            <p:cNvSpPr/>
            <p:nvPr/>
          </p:nvSpPr>
          <p:spPr>
            <a:xfrm>
              <a:off x="7060758" y="3950164"/>
              <a:ext cx="22180" cy="17326"/>
            </a:xfrm>
            <a:custGeom>
              <a:rect b="b" l="l" r="r" t="t"/>
              <a:pathLst>
                <a:path extrusionOk="0" h="596" w="763">
                  <a:moveTo>
                    <a:pt x="1" y="0"/>
                  </a:moveTo>
                  <a:cubicBezTo>
                    <a:pt x="120" y="381"/>
                    <a:pt x="286" y="596"/>
                    <a:pt x="382" y="596"/>
                  </a:cubicBezTo>
                  <a:cubicBezTo>
                    <a:pt x="501" y="596"/>
                    <a:pt x="667" y="381"/>
                    <a:pt x="7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81"/>
            <p:cNvSpPr/>
            <p:nvPr/>
          </p:nvSpPr>
          <p:spPr>
            <a:xfrm>
              <a:off x="7071833" y="3950164"/>
              <a:ext cx="52646" cy="31861"/>
            </a:xfrm>
            <a:custGeom>
              <a:rect b="b" l="l" r="r" t="t"/>
              <a:pathLst>
                <a:path extrusionOk="0" h="1096" w="1811">
                  <a:moveTo>
                    <a:pt x="906" y="0"/>
                  </a:moveTo>
                  <a:cubicBezTo>
                    <a:pt x="882" y="167"/>
                    <a:pt x="834" y="310"/>
                    <a:pt x="787" y="429"/>
                  </a:cubicBezTo>
                  <a:cubicBezTo>
                    <a:pt x="525" y="1001"/>
                    <a:pt x="191" y="1096"/>
                    <a:pt x="1" y="1096"/>
                  </a:cubicBezTo>
                  <a:cubicBezTo>
                    <a:pt x="787" y="1096"/>
                    <a:pt x="1477" y="643"/>
                    <a:pt x="18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81"/>
            <p:cNvSpPr/>
            <p:nvPr/>
          </p:nvSpPr>
          <p:spPr>
            <a:xfrm>
              <a:off x="7012996" y="3911385"/>
              <a:ext cx="30494" cy="24273"/>
            </a:xfrm>
            <a:custGeom>
              <a:rect b="b" l="l" r="r" t="t"/>
              <a:pathLst>
                <a:path extrusionOk="0" h="835" w="1049">
                  <a:moveTo>
                    <a:pt x="48" y="1"/>
                  </a:moveTo>
                  <a:cubicBezTo>
                    <a:pt x="24" y="120"/>
                    <a:pt x="0" y="263"/>
                    <a:pt x="0" y="406"/>
                  </a:cubicBezTo>
                  <a:cubicBezTo>
                    <a:pt x="0" y="548"/>
                    <a:pt x="24" y="691"/>
                    <a:pt x="48" y="834"/>
                  </a:cubicBezTo>
                  <a:lnTo>
                    <a:pt x="1048" y="834"/>
                  </a:lnTo>
                  <a:cubicBezTo>
                    <a:pt x="1024" y="691"/>
                    <a:pt x="1024" y="548"/>
                    <a:pt x="1024" y="406"/>
                  </a:cubicBezTo>
                  <a:cubicBezTo>
                    <a:pt x="1024" y="263"/>
                    <a:pt x="1024" y="120"/>
                    <a:pt x="10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81"/>
            <p:cNvSpPr/>
            <p:nvPr/>
          </p:nvSpPr>
          <p:spPr>
            <a:xfrm>
              <a:off x="7038606" y="3779175"/>
              <a:ext cx="66483" cy="70640"/>
            </a:xfrm>
            <a:custGeom>
              <a:rect b="b" l="l" r="r" t="t"/>
              <a:pathLst>
                <a:path extrusionOk="0" h="2430" w="2287">
                  <a:moveTo>
                    <a:pt x="1144" y="643"/>
                  </a:moveTo>
                  <a:cubicBezTo>
                    <a:pt x="1287" y="643"/>
                    <a:pt x="1406" y="762"/>
                    <a:pt x="1406" y="905"/>
                  </a:cubicBezTo>
                  <a:cubicBezTo>
                    <a:pt x="1406" y="1048"/>
                    <a:pt x="1287" y="1167"/>
                    <a:pt x="1144" y="1167"/>
                  </a:cubicBezTo>
                  <a:cubicBezTo>
                    <a:pt x="1001" y="1167"/>
                    <a:pt x="906" y="1048"/>
                    <a:pt x="906" y="905"/>
                  </a:cubicBezTo>
                  <a:cubicBezTo>
                    <a:pt x="906" y="762"/>
                    <a:pt x="1001" y="643"/>
                    <a:pt x="1144" y="643"/>
                  </a:cubicBezTo>
                  <a:close/>
                  <a:moveTo>
                    <a:pt x="1144" y="0"/>
                  </a:moveTo>
                  <a:cubicBezTo>
                    <a:pt x="453" y="0"/>
                    <a:pt x="1" y="762"/>
                    <a:pt x="358" y="1358"/>
                  </a:cubicBezTo>
                  <a:lnTo>
                    <a:pt x="1001" y="2429"/>
                  </a:lnTo>
                  <a:lnTo>
                    <a:pt x="1287" y="2429"/>
                  </a:lnTo>
                  <a:lnTo>
                    <a:pt x="1930" y="1358"/>
                  </a:lnTo>
                  <a:cubicBezTo>
                    <a:pt x="2287" y="762"/>
                    <a:pt x="1858" y="0"/>
                    <a:pt x="11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6" name="Google Shape;2016;p81"/>
          <p:cNvSpPr/>
          <p:nvPr/>
        </p:nvSpPr>
        <p:spPr>
          <a:xfrm flipH="1" rot="899991">
            <a:off x="2328149" y="-1565249"/>
            <a:ext cx="6891295" cy="2390061"/>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0" name="Shape 2020"/>
        <p:cNvGrpSpPr/>
        <p:nvPr/>
      </p:nvGrpSpPr>
      <p:grpSpPr>
        <a:xfrm>
          <a:off x="0" y="0"/>
          <a:ext cx="0" cy="0"/>
          <a:chOff x="0" y="0"/>
          <a:chExt cx="0" cy="0"/>
        </a:xfrm>
      </p:grpSpPr>
      <p:sp>
        <p:nvSpPr>
          <p:cNvPr id="2021" name="Google Shape;2021;p82"/>
          <p:cNvSpPr txBox="1"/>
          <p:nvPr>
            <p:ph type="title"/>
          </p:nvPr>
        </p:nvSpPr>
        <p:spPr>
          <a:xfrm>
            <a:off x="952450" y="539500"/>
            <a:ext cx="7239000" cy="4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a:t>
            </a:r>
            <a:r>
              <a:rPr b="1" lang="en">
                <a:solidFill>
                  <a:schemeClr val="accent5"/>
                </a:solidFill>
                <a:latin typeface="Ubuntu"/>
                <a:ea typeface="Ubuntu"/>
                <a:cs typeface="Ubuntu"/>
                <a:sym typeface="Ubuntu"/>
              </a:rPr>
              <a:t>resources</a:t>
            </a:r>
            <a:endParaRPr b="1">
              <a:solidFill>
                <a:schemeClr val="accent5"/>
              </a:solidFill>
              <a:latin typeface="Ubuntu"/>
              <a:ea typeface="Ubuntu"/>
              <a:cs typeface="Ubuntu"/>
              <a:sym typeface="Ubuntu"/>
            </a:endParaRPr>
          </a:p>
        </p:txBody>
      </p:sp>
      <p:sp>
        <p:nvSpPr>
          <p:cNvPr id="2022" name="Google Shape;2022;p82"/>
          <p:cNvSpPr txBox="1"/>
          <p:nvPr>
            <p:ph idx="1" type="body"/>
          </p:nvPr>
        </p:nvSpPr>
        <p:spPr>
          <a:xfrm>
            <a:off x="952450" y="1840425"/>
            <a:ext cx="2388900" cy="104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2F4F2"/>
                </a:solidFill>
              </a:rPr>
              <a:t>Vectors</a:t>
            </a:r>
            <a:endParaRPr sz="1800">
              <a:solidFill>
                <a:srgbClr val="F2F4F2"/>
              </a:solidFill>
            </a:endParaRPr>
          </a:p>
          <a:p>
            <a:pPr indent="-226059" lvl="0" marL="274320" rtl="0" algn="l">
              <a:spcBef>
                <a:spcPts val="0"/>
              </a:spcBef>
              <a:spcAft>
                <a:spcPts val="0"/>
              </a:spcAft>
              <a:buSzPts val="1400"/>
              <a:buFont typeface="Ubuntu"/>
              <a:buChar char="●"/>
            </a:pPr>
            <a:r>
              <a:rPr lang="en">
                <a:solidFill>
                  <a:schemeClr val="hlink"/>
                </a:solidFill>
                <a:uFill>
                  <a:noFill/>
                </a:uFill>
                <a:hlinkClick r:id="rId3"/>
              </a:rPr>
              <a:t>Free vector flat design ui and ux background</a:t>
            </a:r>
            <a:endParaRPr sz="1800">
              <a:solidFill>
                <a:schemeClr val="dk2"/>
              </a:solidFill>
              <a:latin typeface="Zen Dots"/>
              <a:ea typeface="Zen Dots"/>
              <a:cs typeface="Zen Dots"/>
              <a:sym typeface="Zen Dots"/>
            </a:endParaRPr>
          </a:p>
        </p:txBody>
      </p:sp>
      <p:sp>
        <p:nvSpPr>
          <p:cNvPr id="2023" name="Google Shape;2023;p82"/>
          <p:cNvSpPr txBox="1"/>
          <p:nvPr/>
        </p:nvSpPr>
        <p:spPr>
          <a:xfrm>
            <a:off x="952450" y="1298025"/>
            <a:ext cx="72390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a:solidFill>
                  <a:schemeClr val="accent6"/>
                </a:solidFill>
                <a:latin typeface="Ubuntu"/>
                <a:ea typeface="Ubuntu"/>
                <a:cs typeface="Ubuntu"/>
                <a:sym typeface="Ubuntu"/>
              </a:rPr>
              <a:t>Here’s an assortment of alternative resources whose style fits the one of this template:</a:t>
            </a:r>
            <a:endParaRPr/>
          </a:p>
        </p:txBody>
      </p:sp>
      <p:grpSp>
        <p:nvGrpSpPr>
          <p:cNvPr id="2024" name="Google Shape;2024;p82"/>
          <p:cNvGrpSpPr/>
          <p:nvPr/>
        </p:nvGrpSpPr>
        <p:grpSpPr>
          <a:xfrm>
            <a:off x="5809905" y="2426556"/>
            <a:ext cx="2360506" cy="1932944"/>
            <a:chOff x="5230267" y="2259474"/>
            <a:chExt cx="2360506" cy="1932944"/>
          </a:xfrm>
        </p:grpSpPr>
        <p:sp>
          <p:nvSpPr>
            <p:cNvPr id="2025" name="Google Shape;2025;p82"/>
            <p:cNvSpPr/>
            <p:nvPr/>
          </p:nvSpPr>
          <p:spPr>
            <a:xfrm>
              <a:off x="5230267" y="2259474"/>
              <a:ext cx="2360506" cy="1932944"/>
            </a:xfrm>
            <a:custGeom>
              <a:rect b="b" l="l" r="r" t="t"/>
              <a:pathLst>
                <a:path extrusionOk="0" h="104427" w="127526">
                  <a:moveTo>
                    <a:pt x="9085" y="1"/>
                  </a:moveTo>
                  <a:cubicBezTo>
                    <a:pt x="4063" y="1"/>
                    <a:pt x="0" y="4064"/>
                    <a:pt x="0" y="9085"/>
                  </a:cubicBezTo>
                  <a:lnTo>
                    <a:pt x="0" y="9085"/>
                  </a:lnTo>
                  <a:lnTo>
                    <a:pt x="0" y="101368"/>
                  </a:lnTo>
                  <a:cubicBezTo>
                    <a:pt x="0" y="103057"/>
                    <a:pt x="1370" y="104426"/>
                    <a:pt x="3059" y="104426"/>
                  </a:cubicBezTo>
                  <a:lnTo>
                    <a:pt x="3059" y="104426"/>
                  </a:lnTo>
                  <a:lnTo>
                    <a:pt x="124467" y="104426"/>
                  </a:lnTo>
                  <a:cubicBezTo>
                    <a:pt x="126156" y="104426"/>
                    <a:pt x="127525" y="103057"/>
                    <a:pt x="127525" y="101368"/>
                  </a:cubicBezTo>
                  <a:lnTo>
                    <a:pt x="127525" y="101368"/>
                  </a:lnTo>
                  <a:lnTo>
                    <a:pt x="127525" y="9085"/>
                  </a:lnTo>
                  <a:cubicBezTo>
                    <a:pt x="127525" y="4064"/>
                    <a:pt x="123462" y="1"/>
                    <a:pt x="118441" y="1"/>
                  </a:cubicBezTo>
                  <a:lnTo>
                    <a:pt x="118441" y="1"/>
                  </a:lnTo>
                  <a:close/>
                </a:path>
              </a:pathLst>
            </a:cu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82"/>
            <p:cNvSpPr/>
            <p:nvPr/>
          </p:nvSpPr>
          <p:spPr>
            <a:xfrm>
              <a:off x="5795562" y="2952803"/>
              <a:ext cx="209996" cy="279279"/>
            </a:xfrm>
            <a:custGeom>
              <a:rect b="b" l="l" r="r" t="t"/>
              <a:pathLst>
                <a:path extrusionOk="0" h="15088" w="11345">
                  <a:moveTo>
                    <a:pt x="1" y="0"/>
                  </a:moveTo>
                  <a:lnTo>
                    <a:pt x="1" y="9244"/>
                  </a:lnTo>
                  <a:cubicBezTo>
                    <a:pt x="1" y="11162"/>
                    <a:pt x="480" y="12622"/>
                    <a:pt x="1439" y="13604"/>
                  </a:cubicBezTo>
                  <a:cubicBezTo>
                    <a:pt x="2397" y="14585"/>
                    <a:pt x="3812" y="15088"/>
                    <a:pt x="5684" y="15088"/>
                  </a:cubicBezTo>
                  <a:cubicBezTo>
                    <a:pt x="7556" y="15088"/>
                    <a:pt x="8948" y="14585"/>
                    <a:pt x="9907" y="13604"/>
                  </a:cubicBezTo>
                  <a:cubicBezTo>
                    <a:pt x="10865" y="12622"/>
                    <a:pt x="11345" y="11162"/>
                    <a:pt x="11345" y="9244"/>
                  </a:cubicBezTo>
                  <a:lnTo>
                    <a:pt x="11345" y="0"/>
                  </a:lnTo>
                  <a:lnTo>
                    <a:pt x="9336" y="0"/>
                  </a:lnTo>
                  <a:lnTo>
                    <a:pt x="9336" y="8993"/>
                  </a:lnTo>
                  <a:cubicBezTo>
                    <a:pt x="9336" y="10568"/>
                    <a:pt x="9039" y="11709"/>
                    <a:pt x="8469" y="12417"/>
                  </a:cubicBezTo>
                  <a:cubicBezTo>
                    <a:pt x="7898" y="13125"/>
                    <a:pt x="6962" y="13467"/>
                    <a:pt x="5684" y="13467"/>
                  </a:cubicBezTo>
                  <a:cubicBezTo>
                    <a:pt x="4383" y="13467"/>
                    <a:pt x="3470" y="13125"/>
                    <a:pt x="2877" y="12417"/>
                  </a:cubicBezTo>
                  <a:cubicBezTo>
                    <a:pt x="2306" y="11709"/>
                    <a:pt x="2032" y="10568"/>
                    <a:pt x="2032" y="8993"/>
                  </a:cubicBezTo>
                  <a:lnTo>
                    <a:pt x="20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82"/>
            <p:cNvSpPr/>
            <p:nvPr/>
          </p:nvSpPr>
          <p:spPr>
            <a:xfrm>
              <a:off x="6087928" y="2952803"/>
              <a:ext cx="37205" cy="273781"/>
            </a:xfrm>
            <a:custGeom>
              <a:rect b="b" l="l" r="r" t="t"/>
              <a:pathLst>
                <a:path extrusionOk="0" h="14791" w="2010">
                  <a:moveTo>
                    <a:pt x="1" y="0"/>
                  </a:moveTo>
                  <a:lnTo>
                    <a:pt x="1" y="14791"/>
                  </a:lnTo>
                  <a:lnTo>
                    <a:pt x="2009" y="14791"/>
                  </a:lnTo>
                  <a:lnTo>
                    <a:pt x="200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82"/>
            <p:cNvSpPr/>
            <p:nvPr/>
          </p:nvSpPr>
          <p:spPr>
            <a:xfrm>
              <a:off x="6243412" y="2952803"/>
              <a:ext cx="126756" cy="308858"/>
            </a:xfrm>
            <a:custGeom>
              <a:rect b="b" l="l" r="r" t="t"/>
              <a:pathLst>
                <a:path extrusionOk="0" h="16686" w="6848">
                  <a:moveTo>
                    <a:pt x="5159" y="0"/>
                  </a:moveTo>
                  <a:lnTo>
                    <a:pt x="0" y="16685"/>
                  </a:lnTo>
                  <a:lnTo>
                    <a:pt x="1689" y="16685"/>
                  </a:lnTo>
                  <a:lnTo>
                    <a:pt x="684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82"/>
            <p:cNvSpPr/>
            <p:nvPr/>
          </p:nvSpPr>
          <p:spPr>
            <a:xfrm>
              <a:off x="6525208" y="2952803"/>
              <a:ext cx="209589" cy="279279"/>
            </a:xfrm>
            <a:custGeom>
              <a:rect b="b" l="l" r="r" t="t"/>
              <a:pathLst>
                <a:path extrusionOk="0" h="15088" w="11323">
                  <a:moveTo>
                    <a:pt x="1" y="0"/>
                  </a:moveTo>
                  <a:lnTo>
                    <a:pt x="1" y="9244"/>
                  </a:lnTo>
                  <a:cubicBezTo>
                    <a:pt x="1" y="11162"/>
                    <a:pt x="480" y="12622"/>
                    <a:pt x="1416" y="13604"/>
                  </a:cubicBezTo>
                  <a:cubicBezTo>
                    <a:pt x="2375" y="14585"/>
                    <a:pt x="3790" y="15088"/>
                    <a:pt x="5662" y="15088"/>
                  </a:cubicBezTo>
                  <a:cubicBezTo>
                    <a:pt x="7533" y="15088"/>
                    <a:pt x="8948" y="14585"/>
                    <a:pt x="9884" y="13604"/>
                  </a:cubicBezTo>
                  <a:cubicBezTo>
                    <a:pt x="10843" y="12622"/>
                    <a:pt x="11322" y="11162"/>
                    <a:pt x="11322" y="9244"/>
                  </a:cubicBezTo>
                  <a:lnTo>
                    <a:pt x="11322" y="0"/>
                  </a:lnTo>
                  <a:lnTo>
                    <a:pt x="9314" y="0"/>
                  </a:lnTo>
                  <a:lnTo>
                    <a:pt x="9314" y="8993"/>
                  </a:lnTo>
                  <a:cubicBezTo>
                    <a:pt x="9314" y="10568"/>
                    <a:pt x="9040" y="11709"/>
                    <a:pt x="8446" y="12417"/>
                  </a:cubicBezTo>
                  <a:cubicBezTo>
                    <a:pt x="7876" y="13125"/>
                    <a:pt x="6940" y="13467"/>
                    <a:pt x="5662" y="13467"/>
                  </a:cubicBezTo>
                  <a:cubicBezTo>
                    <a:pt x="4383" y="13467"/>
                    <a:pt x="3447" y="13125"/>
                    <a:pt x="2877" y="12417"/>
                  </a:cubicBezTo>
                  <a:cubicBezTo>
                    <a:pt x="2306" y="11709"/>
                    <a:pt x="2009" y="10568"/>
                    <a:pt x="2009" y="8993"/>
                  </a:cubicBezTo>
                  <a:lnTo>
                    <a:pt x="200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82"/>
            <p:cNvSpPr/>
            <p:nvPr/>
          </p:nvSpPr>
          <p:spPr>
            <a:xfrm>
              <a:off x="6791807" y="2952803"/>
              <a:ext cx="234503" cy="273781"/>
            </a:xfrm>
            <a:custGeom>
              <a:rect b="b" l="l" r="r" t="t"/>
              <a:pathLst>
                <a:path extrusionOk="0" h="14791" w="12669">
                  <a:moveTo>
                    <a:pt x="663" y="0"/>
                  </a:moveTo>
                  <a:lnTo>
                    <a:pt x="5273" y="6893"/>
                  </a:lnTo>
                  <a:lnTo>
                    <a:pt x="1" y="14791"/>
                  </a:lnTo>
                  <a:lnTo>
                    <a:pt x="2146" y="14791"/>
                  </a:lnTo>
                  <a:lnTo>
                    <a:pt x="6346" y="8514"/>
                  </a:lnTo>
                  <a:lnTo>
                    <a:pt x="10523" y="14791"/>
                  </a:lnTo>
                  <a:lnTo>
                    <a:pt x="12669" y="14791"/>
                  </a:lnTo>
                  <a:lnTo>
                    <a:pt x="7579" y="7099"/>
                  </a:lnTo>
                  <a:lnTo>
                    <a:pt x="12349" y="0"/>
                  </a:lnTo>
                  <a:lnTo>
                    <a:pt x="10204" y="0"/>
                  </a:lnTo>
                  <a:lnTo>
                    <a:pt x="6506" y="5501"/>
                  </a:lnTo>
                  <a:lnTo>
                    <a:pt x="280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82"/>
            <p:cNvSpPr/>
            <p:nvPr/>
          </p:nvSpPr>
          <p:spPr>
            <a:xfrm>
              <a:off x="5499384" y="2576772"/>
              <a:ext cx="1822254" cy="163110"/>
            </a:xfrm>
            <a:custGeom>
              <a:rect b="b" l="l" r="r" t="t"/>
              <a:pathLst>
                <a:path extrusionOk="0" h="8812" w="98447">
                  <a:moveTo>
                    <a:pt x="4406" y="1"/>
                  </a:moveTo>
                  <a:cubicBezTo>
                    <a:pt x="1964" y="1"/>
                    <a:pt x="1" y="1964"/>
                    <a:pt x="1" y="4406"/>
                  </a:cubicBezTo>
                  <a:lnTo>
                    <a:pt x="1" y="4406"/>
                  </a:lnTo>
                  <a:cubicBezTo>
                    <a:pt x="1" y="6825"/>
                    <a:pt x="1964" y="8811"/>
                    <a:pt x="4406" y="8811"/>
                  </a:cubicBezTo>
                  <a:lnTo>
                    <a:pt x="4406" y="8811"/>
                  </a:lnTo>
                  <a:lnTo>
                    <a:pt x="94041" y="8811"/>
                  </a:lnTo>
                  <a:cubicBezTo>
                    <a:pt x="96484" y="8811"/>
                    <a:pt x="98447" y="6825"/>
                    <a:pt x="98447" y="4406"/>
                  </a:cubicBezTo>
                  <a:lnTo>
                    <a:pt x="98447" y="4406"/>
                  </a:lnTo>
                  <a:cubicBezTo>
                    <a:pt x="98447" y="1964"/>
                    <a:pt x="96484" y="1"/>
                    <a:pt x="94041" y="1"/>
                  </a:cubicBezTo>
                  <a:lnTo>
                    <a:pt x="940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82"/>
            <p:cNvSpPr/>
            <p:nvPr/>
          </p:nvSpPr>
          <p:spPr>
            <a:xfrm>
              <a:off x="7093891" y="2607425"/>
              <a:ext cx="100583" cy="101583"/>
            </a:xfrm>
            <a:custGeom>
              <a:rect b="b" l="l" r="r" t="t"/>
              <a:pathLst>
                <a:path extrusionOk="0" h="5488" w="5434">
                  <a:moveTo>
                    <a:pt x="2333" y="628"/>
                  </a:moveTo>
                  <a:cubicBezTo>
                    <a:pt x="2728" y="628"/>
                    <a:pt x="3120" y="789"/>
                    <a:pt x="3402" y="1106"/>
                  </a:cubicBezTo>
                  <a:cubicBezTo>
                    <a:pt x="3927" y="1700"/>
                    <a:pt x="3858" y="2613"/>
                    <a:pt x="3265" y="3138"/>
                  </a:cubicBezTo>
                  <a:cubicBezTo>
                    <a:pt x="2989" y="3382"/>
                    <a:pt x="2645" y="3502"/>
                    <a:pt x="2302" y="3502"/>
                  </a:cubicBezTo>
                  <a:cubicBezTo>
                    <a:pt x="1907" y="3502"/>
                    <a:pt x="1514" y="3342"/>
                    <a:pt x="1233" y="3024"/>
                  </a:cubicBezTo>
                  <a:cubicBezTo>
                    <a:pt x="708" y="2430"/>
                    <a:pt x="777" y="1517"/>
                    <a:pt x="1370" y="992"/>
                  </a:cubicBezTo>
                  <a:cubicBezTo>
                    <a:pt x="1646" y="749"/>
                    <a:pt x="1990" y="628"/>
                    <a:pt x="2333" y="628"/>
                  </a:cubicBezTo>
                  <a:close/>
                  <a:moveTo>
                    <a:pt x="2305" y="1"/>
                  </a:moveTo>
                  <a:cubicBezTo>
                    <a:pt x="1820" y="1"/>
                    <a:pt x="1333" y="169"/>
                    <a:pt x="937" y="513"/>
                  </a:cubicBezTo>
                  <a:cubicBezTo>
                    <a:pt x="92" y="1266"/>
                    <a:pt x="1" y="2590"/>
                    <a:pt x="754" y="3435"/>
                  </a:cubicBezTo>
                  <a:cubicBezTo>
                    <a:pt x="1174" y="3896"/>
                    <a:pt x="1748" y="4135"/>
                    <a:pt x="2324" y="4135"/>
                  </a:cubicBezTo>
                  <a:cubicBezTo>
                    <a:pt x="2687" y="4135"/>
                    <a:pt x="3052" y="4040"/>
                    <a:pt x="3379" y="3845"/>
                  </a:cubicBezTo>
                  <a:lnTo>
                    <a:pt x="4726" y="5352"/>
                  </a:lnTo>
                  <a:cubicBezTo>
                    <a:pt x="4802" y="5441"/>
                    <a:pt x="4907" y="5488"/>
                    <a:pt x="5012" y="5488"/>
                  </a:cubicBezTo>
                  <a:cubicBezTo>
                    <a:pt x="5096" y="5488"/>
                    <a:pt x="5180" y="5458"/>
                    <a:pt x="5251" y="5398"/>
                  </a:cubicBezTo>
                  <a:cubicBezTo>
                    <a:pt x="5410" y="5261"/>
                    <a:pt x="5433" y="5010"/>
                    <a:pt x="5296" y="4850"/>
                  </a:cubicBezTo>
                  <a:lnTo>
                    <a:pt x="3949" y="3343"/>
                  </a:lnTo>
                  <a:cubicBezTo>
                    <a:pt x="4543" y="2567"/>
                    <a:pt x="4543" y="1449"/>
                    <a:pt x="3858" y="696"/>
                  </a:cubicBezTo>
                  <a:cubicBezTo>
                    <a:pt x="3449" y="237"/>
                    <a:pt x="2879" y="1"/>
                    <a:pt x="23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82"/>
            <p:cNvSpPr/>
            <p:nvPr/>
          </p:nvSpPr>
          <p:spPr>
            <a:xfrm>
              <a:off x="5431785" y="3412055"/>
              <a:ext cx="611793" cy="643889"/>
            </a:xfrm>
            <a:custGeom>
              <a:rect b="b" l="l" r="r" t="t"/>
              <a:pathLst>
                <a:path extrusionOk="0" h="34786" w="33052">
                  <a:moveTo>
                    <a:pt x="4018" y="0"/>
                  </a:moveTo>
                  <a:cubicBezTo>
                    <a:pt x="1804" y="0"/>
                    <a:pt x="1" y="1803"/>
                    <a:pt x="1" y="4017"/>
                  </a:cubicBezTo>
                  <a:lnTo>
                    <a:pt x="1" y="4017"/>
                  </a:lnTo>
                  <a:lnTo>
                    <a:pt x="1" y="30769"/>
                  </a:lnTo>
                  <a:cubicBezTo>
                    <a:pt x="1" y="32983"/>
                    <a:pt x="1804" y="34786"/>
                    <a:pt x="4018" y="34786"/>
                  </a:cubicBezTo>
                  <a:lnTo>
                    <a:pt x="4018" y="34786"/>
                  </a:lnTo>
                  <a:lnTo>
                    <a:pt x="29058" y="34786"/>
                  </a:lnTo>
                  <a:cubicBezTo>
                    <a:pt x="31272" y="34786"/>
                    <a:pt x="33052" y="32983"/>
                    <a:pt x="33052" y="30769"/>
                  </a:cubicBezTo>
                  <a:lnTo>
                    <a:pt x="33052" y="30769"/>
                  </a:lnTo>
                  <a:lnTo>
                    <a:pt x="33052" y="4017"/>
                  </a:lnTo>
                  <a:cubicBezTo>
                    <a:pt x="33052" y="1803"/>
                    <a:pt x="31272" y="0"/>
                    <a:pt x="29058" y="0"/>
                  </a:cubicBezTo>
                  <a:lnTo>
                    <a:pt x="2905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82"/>
            <p:cNvSpPr/>
            <p:nvPr/>
          </p:nvSpPr>
          <p:spPr>
            <a:xfrm>
              <a:off x="6102717" y="3412055"/>
              <a:ext cx="612218" cy="643889"/>
            </a:xfrm>
            <a:custGeom>
              <a:rect b="b" l="l" r="r" t="t"/>
              <a:pathLst>
                <a:path extrusionOk="0" h="34786" w="33075">
                  <a:moveTo>
                    <a:pt x="4018" y="0"/>
                  </a:moveTo>
                  <a:cubicBezTo>
                    <a:pt x="1804" y="0"/>
                    <a:pt x="1" y="1803"/>
                    <a:pt x="1" y="4017"/>
                  </a:cubicBezTo>
                  <a:lnTo>
                    <a:pt x="1" y="30769"/>
                  </a:lnTo>
                  <a:cubicBezTo>
                    <a:pt x="1" y="32983"/>
                    <a:pt x="1804" y="34786"/>
                    <a:pt x="4018" y="34786"/>
                  </a:cubicBezTo>
                  <a:lnTo>
                    <a:pt x="29057" y="34786"/>
                  </a:lnTo>
                  <a:cubicBezTo>
                    <a:pt x="31271" y="34786"/>
                    <a:pt x="33074" y="32983"/>
                    <a:pt x="33074" y="30769"/>
                  </a:cubicBezTo>
                  <a:lnTo>
                    <a:pt x="33074" y="4017"/>
                  </a:lnTo>
                  <a:cubicBezTo>
                    <a:pt x="33074" y="1803"/>
                    <a:pt x="31271" y="0"/>
                    <a:pt x="290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82"/>
            <p:cNvSpPr/>
            <p:nvPr/>
          </p:nvSpPr>
          <p:spPr>
            <a:xfrm>
              <a:off x="6777018" y="3412055"/>
              <a:ext cx="612218" cy="643889"/>
            </a:xfrm>
            <a:custGeom>
              <a:rect b="b" l="l" r="r" t="t"/>
              <a:pathLst>
                <a:path extrusionOk="0" h="34786" w="33075">
                  <a:moveTo>
                    <a:pt x="4018" y="0"/>
                  </a:moveTo>
                  <a:cubicBezTo>
                    <a:pt x="1804" y="0"/>
                    <a:pt x="1" y="1803"/>
                    <a:pt x="1" y="4017"/>
                  </a:cubicBezTo>
                  <a:lnTo>
                    <a:pt x="1" y="30769"/>
                  </a:lnTo>
                  <a:cubicBezTo>
                    <a:pt x="1" y="32983"/>
                    <a:pt x="1804" y="34786"/>
                    <a:pt x="4018" y="34786"/>
                  </a:cubicBezTo>
                  <a:lnTo>
                    <a:pt x="29057" y="34786"/>
                  </a:lnTo>
                  <a:cubicBezTo>
                    <a:pt x="31271" y="34786"/>
                    <a:pt x="33075" y="32983"/>
                    <a:pt x="33075" y="30769"/>
                  </a:cubicBezTo>
                  <a:lnTo>
                    <a:pt x="33075" y="4017"/>
                  </a:lnTo>
                  <a:cubicBezTo>
                    <a:pt x="33075" y="1803"/>
                    <a:pt x="31271" y="0"/>
                    <a:pt x="290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82"/>
            <p:cNvSpPr/>
            <p:nvPr/>
          </p:nvSpPr>
          <p:spPr>
            <a:xfrm>
              <a:off x="5506584" y="3837507"/>
              <a:ext cx="226896" cy="27469"/>
            </a:xfrm>
            <a:custGeom>
              <a:rect b="b" l="l" r="r" t="t"/>
              <a:pathLst>
                <a:path extrusionOk="0" h="1484" w="12258">
                  <a:moveTo>
                    <a:pt x="0" y="0"/>
                  </a:moveTo>
                  <a:lnTo>
                    <a:pt x="0" y="1484"/>
                  </a:lnTo>
                  <a:lnTo>
                    <a:pt x="12257" y="1484"/>
                  </a:lnTo>
                  <a:lnTo>
                    <a:pt x="122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82"/>
            <p:cNvSpPr/>
            <p:nvPr/>
          </p:nvSpPr>
          <p:spPr>
            <a:xfrm>
              <a:off x="5506584" y="3894962"/>
              <a:ext cx="454198" cy="27487"/>
            </a:xfrm>
            <a:custGeom>
              <a:rect b="b" l="l" r="r" t="t"/>
              <a:pathLst>
                <a:path extrusionOk="0" h="1485" w="24538">
                  <a:moveTo>
                    <a:pt x="0" y="0"/>
                  </a:moveTo>
                  <a:lnTo>
                    <a:pt x="0" y="1484"/>
                  </a:lnTo>
                  <a:lnTo>
                    <a:pt x="24537" y="1484"/>
                  </a:lnTo>
                  <a:lnTo>
                    <a:pt x="245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82"/>
            <p:cNvSpPr/>
            <p:nvPr/>
          </p:nvSpPr>
          <p:spPr>
            <a:xfrm>
              <a:off x="6183421" y="3837507"/>
              <a:ext cx="226896" cy="27469"/>
            </a:xfrm>
            <a:custGeom>
              <a:rect b="b" l="l" r="r" t="t"/>
              <a:pathLst>
                <a:path extrusionOk="0" h="1484" w="12258">
                  <a:moveTo>
                    <a:pt x="0" y="0"/>
                  </a:moveTo>
                  <a:lnTo>
                    <a:pt x="0" y="1484"/>
                  </a:lnTo>
                  <a:lnTo>
                    <a:pt x="12257" y="1484"/>
                  </a:lnTo>
                  <a:lnTo>
                    <a:pt x="122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82"/>
            <p:cNvSpPr/>
            <p:nvPr/>
          </p:nvSpPr>
          <p:spPr>
            <a:xfrm>
              <a:off x="6183421" y="3894962"/>
              <a:ext cx="454198" cy="27487"/>
            </a:xfrm>
            <a:custGeom>
              <a:rect b="b" l="l" r="r" t="t"/>
              <a:pathLst>
                <a:path extrusionOk="0" h="1485" w="24538">
                  <a:moveTo>
                    <a:pt x="0" y="0"/>
                  </a:moveTo>
                  <a:lnTo>
                    <a:pt x="0" y="1484"/>
                  </a:lnTo>
                  <a:lnTo>
                    <a:pt x="24537" y="1484"/>
                  </a:lnTo>
                  <a:lnTo>
                    <a:pt x="245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82"/>
            <p:cNvSpPr/>
            <p:nvPr/>
          </p:nvSpPr>
          <p:spPr>
            <a:xfrm>
              <a:off x="6845042" y="3837507"/>
              <a:ext cx="227321" cy="27469"/>
            </a:xfrm>
            <a:custGeom>
              <a:rect b="b" l="l" r="r" t="t"/>
              <a:pathLst>
                <a:path extrusionOk="0" h="1484" w="12281">
                  <a:moveTo>
                    <a:pt x="1" y="0"/>
                  </a:moveTo>
                  <a:lnTo>
                    <a:pt x="1" y="1484"/>
                  </a:lnTo>
                  <a:lnTo>
                    <a:pt x="12281" y="1484"/>
                  </a:lnTo>
                  <a:lnTo>
                    <a:pt x="122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82"/>
            <p:cNvSpPr/>
            <p:nvPr/>
          </p:nvSpPr>
          <p:spPr>
            <a:xfrm>
              <a:off x="6845042" y="3894962"/>
              <a:ext cx="454624" cy="27487"/>
            </a:xfrm>
            <a:custGeom>
              <a:rect b="b" l="l" r="r" t="t"/>
              <a:pathLst>
                <a:path extrusionOk="0" h="1485" w="24561">
                  <a:moveTo>
                    <a:pt x="1" y="0"/>
                  </a:moveTo>
                  <a:lnTo>
                    <a:pt x="1" y="1484"/>
                  </a:lnTo>
                  <a:lnTo>
                    <a:pt x="24561" y="1484"/>
                  </a:lnTo>
                  <a:lnTo>
                    <a:pt x="245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82"/>
            <p:cNvSpPr/>
            <p:nvPr/>
          </p:nvSpPr>
          <p:spPr>
            <a:xfrm>
              <a:off x="5499809" y="3488094"/>
              <a:ext cx="476170" cy="285202"/>
            </a:xfrm>
            <a:custGeom>
              <a:rect b="b" l="l" r="r" t="t"/>
              <a:pathLst>
                <a:path extrusionOk="0" h="15408" w="25725">
                  <a:moveTo>
                    <a:pt x="2329" y="1"/>
                  </a:moveTo>
                  <a:cubicBezTo>
                    <a:pt x="1028" y="1"/>
                    <a:pt x="1" y="1028"/>
                    <a:pt x="1" y="2329"/>
                  </a:cubicBezTo>
                  <a:lnTo>
                    <a:pt x="1" y="2329"/>
                  </a:lnTo>
                  <a:lnTo>
                    <a:pt x="1" y="13080"/>
                  </a:lnTo>
                  <a:cubicBezTo>
                    <a:pt x="1" y="14358"/>
                    <a:pt x="1028" y="15408"/>
                    <a:pt x="2329" y="15408"/>
                  </a:cubicBezTo>
                  <a:lnTo>
                    <a:pt x="2329" y="15408"/>
                  </a:lnTo>
                  <a:lnTo>
                    <a:pt x="23397" y="15408"/>
                  </a:lnTo>
                  <a:cubicBezTo>
                    <a:pt x="24675" y="15408"/>
                    <a:pt x="25725" y="14358"/>
                    <a:pt x="25725" y="13080"/>
                  </a:cubicBezTo>
                  <a:lnTo>
                    <a:pt x="25725" y="13080"/>
                  </a:lnTo>
                  <a:lnTo>
                    <a:pt x="25725" y="2329"/>
                  </a:lnTo>
                  <a:cubicBezTo>
                    <a:pt x="25725" y="1028"/>
                    <a:pt x="24675" y="1"/>
                    <a:pt x="23397" y="1"/>
                  </a:cubicBezTo>
                  <a:lnTo>
                    <a:pt x="233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82"/>
            <p:cNvSpPr/>
            <p:nvPr/>
          </p:nvSpPr>
          <p:spPr>
            <a:xfrm>
              <a:off x="6170741" y="3488094"/>
              <a:ext cx="476170" cy="285202"/>
            </a:xfrm>
            <a:custGeom>
              <a:rect b="b" l="l" r="r" t="t"/>
              <a:pathLst>
                <a:path extrusionOk="0" h="15408" w="25725">
                  <a:moveTo>
                    <a:pt x="2329" y="1"/>
                  </a:moveTo>
                  <a:cubicBezTo>
                    <a:pt x="1050" y="1"/>
                    <a:pt x="0" y="1028"/>
                    <a:pt x="0" y="2329"/>
                  </a:cubicBezTo>
                  <a:lnTo>
                    <a:pt x="0" y="13080"/>
                  </a:lnTo>
                  <a:cubicBezTo>
                    <a:pt x="0" y="14358"/>
                    <a:pt x="1050" y="15408"/>
                    <a:pt x="2329" y="15408"/>
                  </a:cubicBezTo>
                  <a:lnTo>
                    <a:pt x="23396" y="15408"/>
                  </a:lnTo>
                  <a:cubicBezTo>
                    <a:pt x="24675" y="15408"/>
                    <a:pt x="25725" y="14358"/>
                    <a:pt x="25725" y="13080"/>
                  </a:cubicBezTo>
                  <a:lnTo>
                    <a:pt x="25725" y="2329"/>
                  </a:lnTo>
                  <a:cubicBezTo>
                    <a:pt x="25725" y="1028"/>
                    <a:pt x="24675" y="1"/>
                    <a:pt x="233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82"/>
            <p:cNvSpPr/>
            <p:nvPr/>
          </p:nvSpPr>
          <p:spPr>
            <a:xfrm>
              <a:off x="6845042" y="3488094"/>
              <a:ext cx="476170" cy="285202"/>
            </a:xfrm>
            <a:custGeom>
              <a:rect b="b" l="l" r="r" t="t"/>
              <a:pathLst>
                <a:path extrusionOk="0" h="15408" w="25725">
                  <a:moveTo>
                    <a:pt x="2329" y="1"/>
                  </a:moveTo>
                  <a:cubicBezTo>
                    <a:pt x="1051" y="1"/>
                    <a:pt x="1" y="1028"/>
                    <a:pt x="1" y="2329"/>
                  </a:cubicBezTo>
                  <a:lnTo>
                    <a:pt x="1" y="13080"/>
                  </a:lnTo>
                  <a:cubicBezTo>
                    <a:pt x="1" y="14358"/>
                    <a:pt x="1051" y="15408"/>
                    <a:pt x="2329" y="15408"/>
                  </a:cubicBezTo>
                  <a:lnTo>
                    <a:pt x="23397" y="15408"/>
                  </a:lnTo>
                  <a:cubicBezTo>
                    <a:pt x="24675" y="15408"/>
                    <a:pt x="25725" y="14358"/>
                    <a:pt x="25725" y="13080"/>
                  </a:cubicBezTo>
                  <a:lnTo>
                    <a:pt x="25725" y="2329"/>
                  </a:lnTo>
                  <a:cubicBezTo>
                    <a:pt x="25725" y="1028"/>
                    <a:pt x="24675" y="1"/>
                    <a:pt x="233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5" name="Google Shape;2045;p82"/>
          <p:cNvGrpSpPr/>
          <p:nvPr/>
        </p:nvGrpSpPr>
        <p:grpSpPr>
          <a:xfrm>
            <a:off x="1043122" y="3470983"/>
            <a:ext cx="694606" cy="888517"/>
            <a:chOff x="4635392" y="2183009"/>
            <a:chExt cx="694606" cy="888517"/>
          </a:xfrm>
        </p:grpSpPr>
        <p:sp>
          <p:nvSpPr>
            <p:cNvPr id="2046" name="Google Shape;2046;p82"/>
            <p:cNvSpPr/>
            <p:nvPr/>
          </p:nvSpPr>
          <p:spPr>
            <a:xfrm>
              <a:off x="4635392" y="2183009"/>
              <a:ext cx="694606" cy="888517"/>
            </a:xfrm>
            <a:custGeom>
              <a:rect b="b" l="l" r="r" t="t"/>
              <a:pathLst>
                <a:path extrusionOk="0" h="48002" w="37526">
                  <a:moveTo>
                    <a:pt x="4634" y="0"/>
                  </a:moveTo>
                  <a:cubicBezTo>
                    <a:pt x="2077" y="0"/>
                    <a:pt x="0" y="2078"/>
                    <a:pt x="0" y="4634"/>
                  </a:cubicBezTo>
                  <a:lnTo>
                    <a:pt x="0" y="43368"/>
                  </a:lnTo>
                  <a:cubicBezTo>
                    <a:pt x="0" y="45925"/>
                    <a:pt x="2077" y="48002"/>
                    <a:pt x="4634" y="48002"/>
                  </a:cubicBezTo>
                  <a:lnTo>
                    <a:pt x="32891" y="48002"/>
                  </a:lnTo>
                  <a:cubicBezTo>
                    <a:pt x="35448" y="48002"/>
                    <a:pt x="37525" y="45925"/>
                    <a:pt x="37525" y="43368"/>
                  </a:cubicBezTo>
                  <a:lnTo>
                    <a:pt x="37525" y="4634"/>
                  </a:lnTo>
                  <a:cubicBezTo>
                    <a:pt x="37525" y="2078"/>
                    <a:pt x="35448" y="0"/>
                    <a:pt x="32891" y="0"/>
                  </a:cubicBezTo>
                  <a:close/>
                </a:path>
              </a:pathLst>
            </a:custGeom>
            <a:solidFill>
              <a:srgbClr val="E5E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82"/>
            <p:cNvSpPr/>
            <p:nvPr/>
          </p:nvSpPr>
          <p:spPr>
            <a:xfrm>
              <a:off x="4635392" y="2183009"/>
              <a:ext cx="694606" cy="888517"/>
            </a:xfrm>
            <a:custGeom>
              <a:rect b="b" l="l" r="r" t="t"/>
              <a:pathLst>
                <a:path extrusionOk="0" h="48002" w="37526">
                  <a:moveTo>
                    <a:pt x="4634" y="0"/>
                  </a:moveTo>
                  <a:cubicBezTo>
                    <a:pt x="2077" y="0"/>
                    <a:pt x="0" y="2078"/>
                    <a:pt x="0" y="4634"/>
                  </a:cubicBezTo>
                  <a:lnTo>
                    <a:pt x="0" y="43368"/>
                  </a:lnTo>
                  <a:cubicBezTo>
                    <a:pt x="0" y="45925"/>
                    <a:pt x="2077" y="48002"/>
                    <a:pt x="4634" y="48002"/>
                  </a:cubicBezTo>
                  <a:lnTo>
                    <a:pt x="32891" y="48002"/>
                  </a:lnTo>
                  <a:cubicBezTo>
                    <a:pt x="35448" y="48002"/>
                    <a:pt x="37525" y="45925"/>
                    <a:pt x="37525" y="43368"/>
                  </a:cubicBezTo>
                  <a:lnTo>
                    <a:pt x="37525" y="4634"/>
                  </a:lnTo>
                  <a:cubicBezTo>
                    <a:pt x="37525" y="2078"/>
                    <a:pt x="35448" y="0"/>
                    <a:pt x="32891" y="0"/>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82"/>
            <p:cNvSpPr/>
            <p:nvPr/>
          </p:nvSpPr>
          <p:spPr>
            <a:xfrm>
              <a:off x="4783269" y="2305101"/>
              <a:ext cx="398853" cy="399279"/>
            </a:xfrm>
            <a:custGeom>
              <a:rect b="b" l="l" r="r" t="t"/>
              <a:pathLst>
                <a:path extrusionOk="0" h="21571" w="21548">
                  <a:moveTo>
                    <a:pt x="10774" y="1667"/>
                  </a:moveTo>
                  <a:cubicBezTo>
                    <a:pt x="15795" y="1667"/>
                    <a:pt x="19881" y="5753"/>
                    <a:pt x="19881" y="10774"/>
                  </a:cubicBezTo>
                  <a:cubicBezTo>
                    <a:pt x="19881" y="15819"/>
                    <a:pt x="15795" y="19905"/>
                    <a:pt x="10774" y="19905"/>
                  </a:cubicBezTo>
                  <a:cubicBezTo>
                    <a:pt x="8308" y="19905"/>
                    <a:pt x="6094" y="18946"/>
                    <a:pt x="4451" y="17371"/>
                  </a:cubicBezTo>
                  <a:cubicBezTo>
                    <a:pt x="2739" y="15705"/>
                    <a:pt x="1666" y="13377"/>
                    <a:pt x="1666" y="10774"/>
                  </a:cubicBezTo>
                  <a:cubicBezTo>
                    <a:pt x="1666" y="5753"/>
                    <a:pt x="5729" y="1667"/>
                    <a:pt x="10774" y="1667"/>
                  </a:cubicBezTo>
                  <a:close/>
                  <a:moveTo>
                    <a:pt x="10774" y="1"/>
                  </a:moveTo>
                  <a:cubicBezTo>
                    <a:pt x="4816" y="1"/>
                    <a:pt x="0" y="4840"/>
                    <a:pt x="0" y="10774"/>
                  </a:cubicBezTo>
                  <a:cubicBezTo>
                    <a:pt x="0" y="13833"/>
                    <a:pt x="1278" y="16595"/>
                    <a:pt x="3310" y="18558"/>
                  </a:cubicBezTo>
                  <a:cubicBezTo>
                    <a:pt x="5250" y="20430"/>
                    <a:pt x="7875" y="21571"/>
                    <a:pt x="10774" y="21571"/>
                  </a:cubicBezTo>
                  <a:cubicBezTo>
                    <a:pt x="16731" y="21571"/>
                    <a:pt x="21547" y="16732"/>
                    <a:pt x="21547" y="10774"/>
                  </a:cubicBezTo>
                  <a:cubicBezTo>
                    <a:pt x="21547" y="4840"/>
                    <a:pt x="16731" y="1"/>
                    <a:pt x="107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82"/>
            <p:cNvSpPr/>
            <p:nvPr/>
          </p:nvSpPr>
          <p:spPr>
            <a:xfrm>
              <a:off x="4844518" y="2305101"/>
              <a:ext cx="337604" cy="399279"/>
            </a:xfrm>
            <a:custGeom>
              <a:rect b="b" l="l" r="r" t="t"/>
              <a:pathLst>
                <a:path extrusionOk="0" h="21571" w="18239">
                  <a:moveTo>
                    <a:pt x="7465" y="1667"/>
                  </a:moveTo>
                  <a:cubicBezTo>
                    <a:pt x="12486" y="1667"/>
                    <a:pt x="16572" y="5753"/>
                    <a:pt x="16572" y="10797"/>
                  </a:cubicBezTo>
                  <a:lnTo>
                    <a:pt x="16572" y="10797"/>
                  </a:lnTo>
                  <a:cubicBezTo>
                    <a:pt x="16572" y="15819"/>
                    <a:pt x="12486" y="19905"/>
                    <a:pt x="7465" y="19905"/>
                  </a:cubicBezTo>
                  <a:lnTo>
                    <a:pt x="7465" y="19905"/>
                  </a:lnTo>
                  <a:cubicBezTo>
                    <a:pt x="4999" y="19905"/>
                    <a:pt x="2785" y="18946"/>
                    <a:pt x="1142" y="17371"/>
                  </a:cubicBezTo>
                  <a:lnTo>
                    <a:pt x="1142" y="17371"/>
                  </a:lnTo>
                  <a:lnTo>
                    <a:pt x="1" y="18558"/>
                  </a:lnTo>
                  <a:cubicBezTo>
                    <a:pt x="1941" y="20430"/>
                    <a:pt x="4566" y="21571"/>
                    <a:pt x="7465" y="21571"/>
                  </a:cubicBezTo>
                  <a:lnTo>
                    <a:pt x="7465" y="21571"/>
                  </a:lnTo>
                  <a:cubicBezTo>
                    <a:pt x="13422" y="21571"/>
                    <a:pt x="18238" y="16732"/>
                    <a:pt x="18238" y="10797"/>
                  </a:cubicBezTo>
                  <a:lnTo>
                    <a:pt x="18238" y="10797"/>
                  </a:lnTo>
                  <a:cubicBezTo>
                    <a:pt x="18238" y="4840"/>
                    <a:pt x="13422" y="1"/>
                    <a:pt x="7465" y="1"/>
                  </a:cubicBezTo>
                  <a:lnTo>
                    <a:pt x="746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82"/>
            <p:cNvSpPr/>
            <p:nvPr/>
          </p:nvSpPr>
          <p:spPr>
            <a:xfrm>
              <a:off x="4764241" y="2764353"/>
              <a:ext cx="436892" cy="57066"/>
            </a:xfrm>
            <a:custGeom>
              <a:rect b="b" l="l" r="r" t="t"/>
              <a:pathLst>
                <a:path extrusionOk="0" h="3083" w="23603">
                  <a:moveTo>
                    <a:pt x="1530" y="1"/>
                  </a:moveTo>
                  <a:cubicBezTo>
                    <a:pt x="686" y="1"/>
                    <a:pt x="1" y="686"/>
                    <a:pt x="1" y="1553"/>
                  </a:cubicBezTo>
                  <a:lnTo>
                    <a:pt x="1" y="1553"/>
                  </a:lnTo>
                  <a:cubicBezTo>
                    <a:pt x="1" y="2398"/>
                    <a:pt x="686" y="3082"/>
                    <a:pt x="1530" y="3082"/>
                  </a:cubicBezTo>
                  <a:lnTo>
                    <a:pt x="1530" y="3082"/>
                  </a:lnTo>
                  <a:lnTo>
                    <a:pt x="22073" y="3082"/>
                  </a:lnTo>
                  <a:cubicBezTo>
                    <a:pt x="22918" y="3082"/>
                    <a:pt x="23602" y="2398"/>
                    <a:pt x="23602" y="1553"/>
                  </a:cubicBezTo>
                  <a:lnTo>
                    <a:pt x="23602" y="1553"/>
                  </a:lnTo>
                  <a:cubicBezTo>
                    <a:pt x="23602" y="686"/>
                    <a:pt x="22918" y="1"/>
                    <a:pt x="22073" y="1"/>
                  </a:cubicBezTo>
                  <a:lnTo>
                    <a:pt x="2207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82"/>
            <p:cNvSpPr/>
            <p:nvPr/>
          </p:nvSpPr>
          <p:spPr>
            <a:xfrm>
              <a:off x="4807758" y="2887315"/>
              <a:ext cx="349858" cy="20287"/>
            </a:xfrm>
            <a:custGeom>
              <a:rect b="b" l="l" r="r" t="t"/>
              <a:pathLst>
                <a:path extrusionOk="0" h="1096" w="18901">
                  <a:moveTo>
                    <a:pt x="1" y="0"/>
                  </a:moveTo>
                  <a:lnTo>
                    <a:pt x="1" y="1096"/>
                  </a:lnTo>
                  <a:lnTo>
                    <a:pt x="18900" y="1096"/>
                  </a:lnTo>
                  <a:lnTo>
                    <a:pt x="1890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82"/>
            <p:cNvSpPr/>
            <p:nvPr/>
          </p:nvSpPr>
          <p:spPr>
            <a:xfrm>
              <a:off x="4849164" y="2935478"/>
              <a:ext cx="266618" cy="20287"/>
            </a:xfrm>
            <a:custGeom>
              <a:rect b="b" l="l" r="r" t="t"/>
              <a:pathLst>
                <a:path extrusionOk="0" h="1096" w="14404">
                  <a:moveTo>
                    <a:pt x="14404" y="1096"/>
                  </a:moveTo>
                  <a:lnTo>
                    <a:pt x="1" y="1096"/>
                  </a:lnTo>
                  <a:lnTo>
                    <a:pt x="1" y="0"/>
                  </a:lnTo>
                  <a:lnTo>
                    <a:pt x="144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3" name="Google Shape;2053;p82"/>
          <p:cNvGrpSpPr/>
          <p:nvPr/>
        </p:nvGrpSpPr>
        <p:grpSpPr>
          <a:xfrm>
            <a:off x="3243771" y="3616730"/>
            <a:ext cx="942622" cy="742769"/>
            <a:chOff x="7243451" y="2935478"/>
            <a:chExt cx="942622" cy="742769"/>
          </a:xfrm>
        </p:grpSpPr>
        <p:sp>
          <p:nvSpPr>
            <p:cNvPr id="2054" name="Google Shape;2054;p82"/>
            <p:cNvSpPr/>
            <p:nvPr/>
          </p:nvSpPr>
          <p:spPr>
            <a:xfrm>
              <a:off x="7243451" y="2935478"/>
              <a:ext cx="942622" cy="742769"/>
            </a:xfrm>
            <a:custGeom>
              <a:rect b="b" l="l" r="r" t="t"/>
              <a:pathLst>
                <a:path extrusionOk="0" h="40128" w="50925">
                  <a:moveTo>
                    <a:pt x="46291" y="40127"/>
                  </a:moveTo>
                  <a:lnTo>
                    <a:pt x="4634" y="40127"/>
                  </a:lnTo>
                  <a:cubicBezTo>
                    <a:pt x="2078" y="40127"/>
                    <a:pt x="1" y="38050"/>
                    <a:pt x="1" y="35494"/>
                  </a:cubicBezTo>
                  <a:lnTo>
                    <a:pt x="1" y="4611"/>
                  </a:lnTo>
                  <a:cubicBezTo>
                    <a:pt x="1" y="2055"/>
                    <a:pt x="2078" y="0"/>
                    <a:pt x="4634" y="0"/>
                  </a:cubicBezTo>
                  <a:lnTo>
                    <a:pt x="46291" y="0"/>
                  </a:lnTo>
                  <a:cubicBezTo>
                    <a:pt x="48847" y="0"/>
                    <a:pt x="50924" y="2055"/>
                    <a:pt x="50924" y="4611"/>
                  </a:cubicBezTo>
                  <a:lnTo>
                    <a:pt x="50924" y="35494"/>
                  </a:lnTo>
                  <a:cubicBezTo>
                    <a:pt x="50924" y="38050"/>
                    <a:pt x="48847" y="40127"/>
                    <a:pt x="46291" y="40127"/>
                  </a:cubicBezTo>
                  <a:close/>
                </a:path>
              </a:pathLst>
            </a:custGeom>
            <a:solidFill>
              <a:srgbClr val="E5E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82"/>
            <p:cNvSpPr/>
            <p:nvPr/>
          </p:nvSpPr>
          <p:spPr>
            <a:xfrm>
              <a:off x="7243451" y="2935478"/>
              <a:ext cx="942622" cy="742769"/>
            </a:xfrm>
            <a:custGeom>
              <a:rect b="b" l="l" r="r" t="t"/>
              <a:pathLst>
                <a:path extrusionOk="0" h="40128" w="50925">
                  <a:moveTo>
                    <a:pt x="46291" y="40127"/>
                  </a:moveTo>
                  <a:lnTo>
                    <a:pt x="4634" y="40127"/>
                  </a:lnTo>
                  <a:cubicBezTo>
                    <a:pt x="2078" y="40127"/>
                    <a:pt x="1" y="38050"/>
                    <a:pt x="1" y="35494"/>
                  </a:cubicBezTo>
                  <a:lnTo>
                    <a:pt x="1" y="4611"/>
                  </a:lnTo>
                  <a:cubicBezTo>
                    <a:pt x="1" y="2055"/>
                    <a:pt x="2078" y="0"/>
                    <a:pt x="4634" y="0"/>
                  </a:cubicBezTo>
                  <a:lnTo>
                    <a:pt x="46291" y="0"/>
                  </a:lnTo>
                  <a:cubicBezTo>
                    <a:pt x="48847" y="0"/>
                    <a:pt x="50924" y="2055"/>
                    <a:pt x="50924" y="4611"/>
                  </a:cubicBezTo>
                  <a:lnTo>
                    <a:pt x="50924" y="35494"/>
                  </a:lnTo>
                  <a:cubicBezTo>
                    <a:pt x="50924" y="38050"/>
                    <a:pt x="48847" y="40127"/>
                    <a:pt x="46291" y="40127"/>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82"/>
            <p:cNvSpPr/>
            <p:nvPr/>
          </p:nvSpPr>
          <p:spPr>
            <a:xfrm>
              <a:off x="7365988" y="3007722"/>
              <a:ext cx="697549" cy="451663"/>
            </a:xfrm>
            <a:custGeom>
              <a:rect b="b" l="l" r="r" t="t"/>
              <a:pathLst>
                <a:path extrusionOk="0" h="24401" w="37685">
                  <a:moveTo>
                    <a:pt x="2602" y="0"/>
                  </a:moveTo>
                  <a:cubicBezTo>
                    <a:pt x="1164" y="0"/>
                    <a:pt x="0" y="1164"/>
                    <a:pt x="0" y="2602"/>
                  </a:cubicBezTo>
                  <a:lnTo>
                    <a:pt x="0" y="21776"/>
                  </a:lnTo>
                  <a:cubicBezTo>
                    <a:pt x="0" y="23214"/>
                    <a:pt x="1164" y="24401"/>
                    <a:pt x="2602" y="24401"/>
                  </a:cubicBezTo>
                  <a:lnTo>
                    <a:pt x="35083" y="24401"/>
                  </a:lnTo>
                  <a:cubicBezTo>
                    <a:pt x="36521" y="24401"/>
                    <a:pt x="37685" y="23214"/>
                    <a:pt x="37685" y="21776"/>
                  </a:cubicBezTo>
                  <a:lnTo>
                    <a:pt x="37685" y="2602"/>
                  </a:lnTo>
                  <a:cubicBezTo>
                    <a:pt x="37685" y="1164"/>
                    <a:pt x="36521" y="0"/>
                    <a:pt x="350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82"/>
            <p:cNvSpPr/>
            <p:nvPr/>
          </p:nvSpPr>
          <p:spPr>
            <a:xfrm>
              <a:off x="7365988" y="3112915"/>
              <a:ext cx="697549" cy="346470"/>
            </a:xfrm>
            <a:custGeom>
              <a:rect b="b" l="l" r="r" t="t"/>
              <a:pathLst>
                <a:path extrusionOk="0" h="18718" w="37685">
                  <a:moveTo>
                    <a:pt x="10294" y="640"/>
                  </a:moveTo>
                  <a:lnTo>
                    <a:pt x="0" y="9702"/>
                  </a:lnTo>
                  <a:lnTo>
                    <a:pt x="0" y="16093"/>
                  </a:lnTo>
                  <a:cubicBezTo>
                    <a:pt x="0" y="17531"/>
                    <a:pt x="1164" y="18718"/>
                    <a:pt x="2602" y="18718"/>
                  </a:cubicBezTo>
                  <a:lnTo>
                    <a:pt x="2602" y="18718"/>
                  </a:lnTo>
                  <a:lnTo>
                    <a:pt x="35083" y="18718"/>
                  </a:lnTo>
                  <a:cubicBezTo>
                    <a:pt x="36521" y="18718"/>
                    <a:pt x="37685" y="17531"/>
                    <a:pt x="37685" y="16093"/>
                  </a:cubicBezTo>
                  <a:lnTo>
                    <a:pt x="37685" y="16093"/>
                  </a:lnTo>
                  <a:lnTo>
                    <a:pt x="37685" y="10957"/>
                  </a:lnTo>
                  <a:lnTo>
                    <a:pt x="32640" y="5867"/>
                  </a:lnTo>
                  <a:cubicBezTo>
                    <a:pt x="31522" y="4748"/>
                    <a:pt x="29719" y="4657"/>
                    <a:pt x="28509" y="5684"/>
                  </a:cubicBezTo>
                  <a:lnTo>
                    <a:pt x="28509" y="5684"/>
                  </a:lnTo>
                  <a:lnTo>
                    <a:pt x="22757" y="10478"/>
                  </a:lnTo>
                  <a:lnTo>
                    <a:pt x="13924" y="845"/>
                  </a:lnTo>
                  <a:cubicBezTo>
                    <a:pt x="13399" y="275"/>
                    <a:pt x="12714" y="1"/>
                    <a:pt x="12006" y="1"/>
                  </a:cubicBezTo>
                  <a:lnTo>
                    <a:pt x="12006" y="1"/>
                  </a:lnTo>
                  <a:cubicBezTo>
                    <a:pt x="11390" y="1"/>
                    <a:pt x="10774" y="206"/>
                    <a:pt x="10294" y="640"/>
                  </a:cubicBez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82"/>
            <p:cNvSpPr/>
            <p:nvPr/>
          </p:nvSpPr>
          <p:spPr>
            <a:xfrm>
              <a:off x="7884379" y="3068139"/>
              <a:ext cx="89163" cy="89588"/>
            </a:xfrm>
            <a:custGeom>
              <a:rect b="b" l="l" r="r" t="t"/>
              <a:pathLst>
                <a:path extrusionOk="0" h="4840" w="4817">
                  <a:moveTo>
                    <a:pt x="1" y="2420"/>
                  </a:moveTo>
                  <a:cubicBezTo>
                    <a:pt x="1" y="3744"/>
                    <a:pt x="1074" y="4839"/>
                    <a:pt x="2397" y="4839"/>
                  </a:cubicBezTo>
                  <a:lnTo>
                    <a:pt x="2397" y="4839"/>
                  </a:lnTo>
                  <a:cubicBezTo>
                    <a:pt x="3744" y="4839"/>
                    <a:pt x="4817" y="3744"/>
                    <a:pt x="4817" y="2420"/>
                  </a:cubicBezTo>
                  <a:lnTo>
                    <a:pt x="4817" y="2420"/>
                  </a:lnTo>
                  <a:cubicBezTo>
                    <a:pt x="4817" y="1096"/>
                    <a:pt x="3744" y="0"/>
                    <a:pt x="2397" y="0"/>
                  </a:cubicBezTo>
                  <a:lnTo>
                    <a:pt x="2397" y="0"/>
                  </a:lnTo>
                  <a:cubicBezTo>
                    <a:pt x="1074" y="0"/>
                    <a:pt x="1" y="1096"/>
                    <a:pt x="1" y="242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82"/>
            <p:cNvSpPr/>
            <p:nvPr/>
          </p:nvSpPr>
          <p:spPr>
            <a:xfrm>
              <a:off x="7450060" y="3541754"/>
              <a:ext cx="529405" cy="46071"/>
            </a:xfrm>
            <a:custGeom>
              <a:rect b="b" l="l" r="r" t="t"/>
              <a:pathLst>
                <a:path extrusionOk="0" h="2489" w="28601">
                  <a:moveTo>
                    <a:pt x="0" y="0"/>
                  </a:moveTo>
                  <a:lnTo>
                    <a:pt x="0" y="2488"/>
                  </a:lnTo>
                  <a:lnTo>
                    <a:pt x="28601" y="2488"/>
                  </a:lnTo>
                  <a:lnTo>
                    <a:pt x="2860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0" name="Google Shape;2060;p82"/>
          <p:cNvGrpSpPr/>
          <p:nvPr/>
        </p:nvGrpSpPr>
        <p:grpSpPr>
          <a:xfrm>
            <a:off x="4555775" y="3755722"/>
            <a:ext cx="479983" cy="603778"/>
            <a:chOff x="7688765" y="3956637"/>
            <a:chExt cx="479983" cy="603778"/>
          </a:xfrm>
        </p:grpSpPr>
        <p:sp>
          <p:nvSpPr>
            <p:cNvPr id="2061" name="Google Shape;2061;p82"/>
            <p:cNvSpPr/>
            <p:nvPr/>
          </p:nvSpPr>
          <p:spPr>
            <a:xfrm>
              <a:off x="7688765" y="3956637"/>
              <a:ext cx="479983" cy="269154"/>
            </a:xfrm>
            <a:custGeom>
              <a:rect b="b" l="l" r="r" t="t"/>
              <a:pathLst>
                <a:path extrusionOk="0" h="14541" w="25931">
                  <a:moveTo>
                    <a:pt x="18672" y="14541"/>
                  </a:moveTo>
                  <a:lnTo>
                    <a:pt x="7282" y="14541"/>
                  </a:lnTo>
                  <a:cubicBezTo>
                    <a:pt x="3265" y="14541"/>
                    <a:pt x="1" y="11299"/>
                    <a:pt x="1" y="7282"/>
                  </a:cubicBezTo>
                  <a:cubicBezTo>
                    <a:pt x="1" y="3265"/>
                    <a:pt x="3265" y="1"/>
                    <a:pt x="7282" y="1"/>
                  </a:cubicBezTo>
                  <a:lnTo>
                    <a:pt x="18672" y="1"/>
                  </a:lnTo>
                  <a:cubicBezTo>
                    <a:pt x="22689" y="1"/>
                    <a:pt x="25930" y="3265"/>
                    <a:pt x="25930" y="7282"/>
                  </a:cubicBezTo>
                  <a:cubicBezTo>
                    <a:pt x="25930" y="11299"/>
                    <a:pt x="22689" y="14541"/>
                    <a:pt x="18672" y="14541"/>
                  </a:cubicBezTo>
                  <a:close/>
                </a:path>
              </a:pathLst>
            </a:custGeom>
            <a:solidFill>
              <a:srgbClr val="E5E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82"/>
            <p:cNvSpPr/>
            <p:nvPr/>
          </p:nvSpPr>
          <p:spPr>
            <a:xfrm>
              <a:off x="7688765" y="3956637"/>
              <a:ext cx="479983" cy="269154"/>
            </a:xfrm>
            <a:custGeom>
              <a:rect b="b" l="l" r="r" t="t"/>
              <a:pathLst>
                <a:path extrusionOk="0" h="14541" w="25931">
                  <a:moveTo>
                    <a:pt x="18672" y="14541"/>
                  </a:moveTo>
                  <a:lnTo>
                    <a:pt x="7282" y="14541"/>
                  </a:lnTo>
                  <a:cubicBezTo>
                    <a:pt x="3265" y="14541"/>
                    <a:pt x="1" y="11299"/>
                    <a:pt x="1" y="7282"/>
                  </a:cubicBezTo>
                  <a:cubicBezTo>
                    <a:pt x="1" y="3265"/>
                    <a:pt x="3265" y="1"/>
                    <a:pt x="7282" y="1"/>
                  </a:cubicBezTo>
                  <a:lnTo>
                    <a:pt x="18672" y="1"/>
                  </a:lnTo>
                  <a:cubicBezTo>
                    <a:pt x="22689" y="1"/>
                    <a:pt x="25930" y="3265"/>
                    <a:pt x="25930" y="7282"/>
                  </a:cubicBezTo>
                  <a:cubicBezTo>
                    <a:pt x="25930" y="11299"/>
                    <a:pt x="22689" y="14541"/>
                    <a:pt x="18672" y="1454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82"/>
            <p:cNvSpPr/>
            <p:nvPr/>
          </p:nvSpPr>
          <p:spPr>
            <a:xfrm>
              <a:off x="7723416" y="3991288"/>
              <a:ext cx="411107" cy="200278"/>
            </a:xfrm>
            <a:custGeom>
              <a:rect b="b" l="l" r="r" t="t"/>
              <a:pathLst>
                <a:path extrusionOk="0" h="10820" w="22210">
                  <a:moveTo>
                    <a:pt x="5410" y="1"/>
                  </a:moveTo>
                  <a:cubicBezTo>
                    <a:pt x="2420" y="1"/>
                    <a:pt x="0" y="2420"/>
                    <a:pt x="0" y="5410"/>
                  </a:cubicBezTo>
                  <a:lnTo>
                    <a:pt x="0" y="5410"/>
                  </a:lnTo>
                  <a:cubicBezTo>
                    <a:pt x="0" y="8377"/>
                    <a:pt x="2420" y="10820"/>
                    <a:pt x="5410" y="10820"/>
                  </a:cubicBezTo>
                  <a:lnTo>
                    <a:pt x="5410" y="10820"/>
                  </a:lnTo>
                  <a:lnTo>
                    <a:pt x="16800" y="10820"/>
                  </a:lnTo>
                  <a:cubicBezTo>
                    <a:pt x="19767" y="10820"/>
                    <a:pt x="22209" y="8377"/>
                    <a:pt x="22209" y="5410"/>
                  </a:cubicBezTo>
                  <a:lnTo>
                    <a:pt x="22209" y="5410"/>
                  </a:lnTo>
                  <a:cubicBezTo>
                    <a:pt x="22209" y="2420"/>
                    <a:pt x="19767" y="1"/>
                    <a:pt x="16800" y="1"/>
                  </a:cubicBezTo>
                  <a:lnTo>
                    <a:pt x="16800" y="1"/>
                  </a:lnTo>
                  <a:close/>
                </a:path>
              </a:pathLst>
            </a:custGeom>
            <a:gradFill>
              <a:gsLst>
                <a:gs pos="0">
                  <a:schemeClr val="accent6"/>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82"/>
            <p:cNvSpPr/>
            <p:nvPr/>
          </p:nvSpPr>
          <p:spPr>
            <a:xfrm>
              <a:off x="7746220" y="4011575"/>
              <a:ext cx="159316" cy="159723"/>
            </a:xfrm>
            <a:custGeom>
              <a:rect b="b" l="l" r="r" t="t"/>
              <a:pathLst>
                <a:path extrusionOk="0" h="8629" w="8607">
                  <a:moveTo>
                    <a:pt x="1" y="4314"/>
                  </a:moveTo>
                  <a:cubicBezTo>
                    <a:pt x="1" y="6688"/>
                    <a:pt x="1918" y="8628"/>
                    <a:pt x="4315" y="8628"/>
                  </a:cubicBezTo>
                  <a:lnTo>
                    <a:pt x="4315" y="8628"/>
                  </a:lnTo>
                  <a:cubicBezTo>
                    <a:pt x="6689" y="8628"/>
                    <a:pt x="8606" y="6688"/>
                    <a:pt x="8606" y="4314"/>
                  </a:cubicBezTo>
                  <a:lnTo>
                    <a:pt x="8606" y="4314"/>
                  </a:lnTo>
                  <a:cubicBezTo>
                    <a:pt x="8606" y="1940"/>
                    <a:pt x="6689" y="0"/>
                    <a:pt x="4315" y="0"/>
                  </a:cubicBezTo>
                  <a:lnTo>
                    <a:pt x="4315" y="0"/>
                  </a:lnTo>
                  <a:cubicBezTo>
                    <a:pt x="1918" y="0"/>
                    <a:pt x="1" y="1940"/>
                    <a:pt x="1" y="43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82"/>
            <p:cNvSpPr/>
            <p:nvPr/>
          </p:nvSpPr>
          <p:spPr>
            <a:xfrm>
              <a:off x="7688765" y="4291261"/>
              <a:ext cx="479983" cy="269154"/>
            </a:xfrm>
            <a:custGeom>
              <a:rect b="b" l="l" r="r" t="t"/>
              <a:pathLst>
                <a:path extrusionOk="0" h="14541" w="25931">
                  <a:moveTo>
                    <a:pt x="18672" y="14540"/>
                  </a:moveTo>
                  <a:lnTo>
                    <a:pt x="7282" y="14540"/>
                  </a:lnTo>
                  <a:cubicBezTo>
                    <a:pt x="3265" y="14540"/>
                    <a:pt x="1" y="11276"/>
                    <a:pt x="1" y="7259"/>
                  </a:cubicBezTo>
                  <a:lnTo>
                    <a:pt x="1" y="7259"/>
                  </a:lnTo>
                  <a:cubicBezTo>
                    <a:pt x="1" y="3242"/>
                    <a:pt x="3265" y="0"/>
                    <a:pt x="7282" y="0"/>
                  </a:cubicBezTo>
                  <a:lnTo>
                    <a:pt x="18672" y="0"/>
                  </a:lnTo>
                  <a:cubicBezTo>
                    <a:pt x="22689" y="0"/>
                    <a:pt x="25930" y="3242"/>
                    <a:pt x="25930" y="7259"/>
                  </a:cubicBezTo>
                  <a:lnTo>
                    <a:pt x="25930" y="7259"/>
                  </a:lnTo>
                  <a:cubicBezTo>
                    <a:pt x="25930" y="11276"/>
                    <a:pt x="22689" y="14540"/>
                    <a:pt x="18672" y="14540"/>
                  </a:cubicBezTo>
                  <a:close/>
                </a:path>
              </a:pathLst>
            </a:custGeom>
            <a:solidFill>
              <a:srgbClr val="E5E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82"/>
            <p:cNvSpPr/>
            <p:nvPr/>
          </p:nvSpPr>
          <p:spPr>
            <a:xfrm>
              <a:off x="7688765" y="4291261"/>
              <a:ext cx="479983" cy="269154"/>
            </a:xfrm>
            <a:custGeom>
              <a:rect b="b" l="l" r="r" t="t"/>
              <a:pathLst>
                <a:path extrusionOk="0" h="14541" w="25931">
                  <a:moveTo>
                    <a:pt x="18672" y="14540"/>
                  </a:moveTo>
                  <a:lnTo>
                    <a:pt x="7282" y="14540"/>
                  </a:lnTo>
                  <a:cubicBezTo>
                    <a:pt x="3265" y="14540"/>
                    <a:pt x="1" y="11276"/>
                    <a:pt x="1" y="7259"/>
                  </a:cubicBezTo>
                  <a:lnTo>
                    <a:pt x="1" y="7259"/>
                  </a:lnTo>
                  <a:cubicBezTo>
                    <a:pt x="1" y="3242"/>
                    <a:pt x="3265" y="0"/>
                    <a:pt x="7282" y="0"/>
                  </a:cubicBezTo>
                  <a:lnTo>
                    <a:pt x="18672" y="0"/>
                  </a:lnTo>
                  <a:cubicBezTo>
                    <a:pt x="22689" y="0"/>
                    <a:pt x="25930" y="3242"/>
                    <a:pt x="25930" y="7259"/>
                  </a:cubicBezTo>
                  <a:lnTo>
                    <a:pt x="25930" y="7259"/>
                  </a:lnTo>
                  <a:cubicBezTo>
                    <a:pt x="25930" y="11276"/>
                    <a:pt x="22689" y="14540"/>
                    <a:pt x="18672" y="1454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82"/>
            <p:cNvSpPr/>
            <p:nvPr/>
          </p:nvSpPr>
          <p:spPr>
            <a:xfrm>
              <a:off x="7723416" y="4325912"/>
              <a:ext cx="411107" cy="199852"/>
            </a:xfrm>
            <a:custGeom>
              <a:rect b="b" l="l" r="r" t="t"/>
              <a:pathLst>
                <a:path extrusionOk="0" h="10797" w="22210">
                  <a:moveTo>
                    <a:pt x="5410" y="0"/>
                  </a:moveTo>
                  <a:cubicBezTo>
                    <a:pt x="2420" y="0"/>
                    <a:pt x="0" y="2420"/>
                    <a:pt x="0" y="5387"/>
                  </a:cubicBezTo>
                  <a:cubicBezTo>
                    <a:pt x="0" y="8377"/>
                    <a:pt x="2420" y="10797"/>
                    <a:pt x="5410" y="10797"/>
                  </a:cubicBezTo>
                  <a:lnTo>
                    <a:pt x="16800" y="10797"/>
                  </a:lnTo>
                  <a:cubicBezTo>
                    <a:pt x="19767" y="10797"/>
                    <a:pt x="22209" y="8377"/>
                    <a:pt x="22209" y="5387"/>
                  </a:cubicBezTo>
                  <a:cubicBezTo>
                    <a:pt x="22209" y="2420"/>
                    <a:pt x="19767" y="0"/>
                    <a:pt x="16800" y="0"/>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82"/>
            <p:cNvSpPr/>
            <p:nvPr/>
          </p:nvSpPr>
          <p:spPr>
            <a:xfrm>
              <a:off x="7953254" y="4346180"/>
              <a:ext cx="159297" cy="159297"/>
            </a:xfrm>
            <a:custGeom>
              <a:rect b="b" l="l" r="r" t="t"/>
              <a:pathLst>
                <a:path extrusionOk="0" h="8606" w="8606">
                  <a:moveTo>
                    <a:pt x="0" y="4292"/>
                  </a:moveTo>
                  <a:cubicBezTo>
                    <a:pt x="0" y="6689"/>
                    <a:pt x="1918" y="8606"/>
                    <a:pt x="4314" y="8606"/>
                  </a:cubicBezTo>
                  <a:lnTo>
                    <a:pt x="4314" y="8606"/>
                  </a:lnTo>
                  <a:cubicBezTo>
                    <a:pt x="6688" y="8606"/>
                    <a:pt x="8605" y="6689"/>
                    <a:pt x="8605" y="4292"/>
                  </a:cubicBezTo>
                  <a:lnTo>
                    <a:pt x="8605" y="4292"/>
                  </a:lnTo>
                  <a:cubicBezTo>
                    <a:pt x="8605" y="1918"/>
                    <a:pt x="6688" y="1"/>
                    <a:pt x="4314" y="1"/>
                  </a:cubicBezTo>
                  <a:lnTo>
                    <a:pt x="4314" y="1"/>
                  </a:lnTo>
                  <a:cubicBezTo>
                    <a:pt x="1918" y="1"/>
                    <a:pt x="0" y="1918"/>
                    <a:pt x="0" y="4292"/>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9" name="Google Shape;2069;p82"/>
          <p:cNvGrpSpPr/>
          <p:nvPr/>
        </p:nvGrpSpPr>
        <p:grpSpPr>
          <a:xfrm>
            <a:off x="2107111" y="3591797"/>
            <a:ext cx="767277" cy="767702"/>
            <a:chOff x="7138259" y="1776141"/>
            <a:chExt cx="767277" cy="767702"/>
          </a:xfrm>
        </p:grpSpPr>
        <p:sp>
          <p:nvSpPr>
            <p:cNvPr id="2070" name="Google Shape;2070;p82"/>
            <p:cNvSpPr/>
            <p:nvPr/>
          </p:nvSpPr>
          <p:spPr>
            <a:xfrm>
              <a:off x="7230791" y="2353690"/>
              <a:ext cx="66340" cy="66784"/>
            </a:xfrm>
            <a:custGeom>
              <a:rect b="b" l="l" r="r" t="t"/>
              <a:pathLst>
                <a:path extrusionOk="0" h="3608" w="3584">
                  <a:moveTo>
                    <a:pt x="0" y="1804"/>
                  </a:moveTo>
                  <a:cubicBezTo>
                    <a:pt x="0" y="2786"/>
                    <a:pt x="799" y="3607"/>
                    <a:pt x="1803" y="3607"/>
                  </a:cubicBezTo>
                  <a:lnTo>
                    <a:pt x="1803" y="3607"/>
                  </a:lnTo>
                  <a:cubicBezTo>
                    <a:pt x="2785" y="3607"/>
                    <a:pt x="3584" y="2786"/>
                    <a:pt x="3584" y="1804"/>
                  </a:cubicBezTo>
                  <a:lnTo>
                    <a:pt x="3584" y="1804"/>
                  </a:lnTo>
                  <a:cubicBezTo>
                    <a:pt x="3584" y="800"/>
                    <a:pt x="2785" y="1"/>
                    <a:pt x="1803" y="1"/>
                  </a:cubicBezTo>
                  <a:lnTo>
                    <a:pt x="1803" y="1"/>
                  </a:lnTo>
                  <a:cubicBezTo>
                    <a:pt x="799" y="1"/>
                    <a:pt x="0" y="800"/>
                    <a:pt x="0" y="1804"/>
                  </a:cubicBezTo>
                  <a:close/>
                </a:path>
              </a:pathLst>
            </a:custGeom>
            <a:solidFill>
              <a:srgbClr val="FE87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82"/>
            <p:cNvSpPr/>
            <p:nvPr/>
          </p:nvSpPr>
          <p:spPr>
            <a:xfrm>
              <a:off x="7345275" y="2353690"/>
              <a:ext cx="66784" cy="66784"/>
            </a:xfrm>
            <a:custGeom>
              <a:rect b="b" l="l" r="r" t="t"/>
              <a:pathLst>
                <a:path extrusionOk="0" h="3608" w="3608">
                  <a:moveTo>
                    <a:pt x="1" y="1804"/>
                  </a:moveTo>
                  <a:cubicBezTo>
                    <a:pt x="1" y="2786"/>
                    <a:pt x="800" y="3607"/>
                    <a:pt x="1804" y="3607"/>
                  </a:cubicBezTo>
                  <a:lnTo>
                    <a:pt x="1804" y="3607"/>
                  </a:lnTo>
                  <a:cubicBezTo>
                    <a:pt x="2808" y="3607"/>
                    <a:pt x="3607" y="2786"/>
                    <a:pt x="3607" y="1804"/>
                  </a:cubicBezTo>
                  <a:lnTo>
                    <a:pt x="3607" y="1804"/>
                  </a:lnTo>
                  <a:cubicBezTo>
                    <a:pt x="3607" y="800"/>
                    <a:pt x="2808" y="1"/>
                    <a:pt x="1804" y="1"/>
                  </a:cubicBezTo>
                  <a:lnTo>
                    <a:pt x="1804" y="1"/>
                  </a:lnTo>
                  <a:cubicBezTo>
                    <a:pt x="800" y="1"/>
                    <a:pt x="1" y="800"/>
                    <a:pt x="1" y="1804"/>
                  </a:cubicBezTo>
                </a:path>
              </a:pathLst>
            </a:custGeom>
            <a:solidFill>
              <a:srgbClr val="FE87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82"/>
            <p:cNvSpPr/>
            <p:nvPr/>
          </p:nvSpPr>
          <p:spPr>
            <a:xfrm>
              <a:off x="7138259" y="1776141"/>
              <a:ext cx="767277" cy="767702"/>
            </a:xfrm>
            <a:custGeom>
              <a:rect b="b" l="l" r="r" t="t"/>
              <a:pathLst>
                <a:path extrusionOk="0" h="41475" w="41452">
                  <a:moveTo>
                    <a:pt x="41451" y="20726"/>
                  </a:moveTo>
                  <a:cubicBezTo>
                    <a:pt x="41451" y="32184"/>
                    <a:pt x="32184" y="41474"/>
                    <a:pt x="20726" y="41474"/>
                  </a:cubicBezTo>
                  <a:cubicBezTo>
                    <a:pt x="9290" y="41474"/>
                    <a:pt x="0" y="32184"/>
                    <a:pt x="0" y="20726"/>
                  </a:cubicBezTo>
                  <a:cubicBezTo>
                    <a:pt x="0" y="9291"/>
                    <a:pt x="9290" y="1"/>
                    <a:pt x="20726" y="1"/>
                  </a:cubicBezTo>
                  <a:cubicBezTo>
                    <a:pt x="32184" y="1"/>
                    <a:pt x="41451" y="9291"/>
                    <a:pt x="41451" y="20726"/>
                  </a:cubicBezTo>
                </a:path>
              </a:pathLst>
            </a:custGeom>
            <a:solidFill>
              <a:srgbClr val="E5E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82"/>
            <p:cNvSpPr/>
            <p:nvPr/>
          </p:nvSpPr>
          <p:spPr>
            <a:xfrm>
              <a:off x="7138259" y="1776141"/>
              <a:ext cx="767277" cy="767702"/>
            </a:xfrm>
            <a:custGeom>
              <a:rect b="b" l="l" r="r" t="t"/>
              <a:pathLst>
                <a:path extrusionOk="0" h="41475" w="41452">
                  <a:moveTo>
                    <a:pt x="41451" y="20726"/>
                  </a:moveTo>
                  <a:cubicBezTo>
                    <a:pt x="41451" y="32184"/>
                    <a:pt x="32184" y="41474"/>
                    <a:pt x="20726" y="41474"/>
                  </a:cubicBezTo>
                  <a:cubicBezTo>
                    <a:pt x="9290" y="41474"/>
                    <a:pt x="0" y="32184"/>
                    <a:pt x="0" y="20726"/>
                  </a:cubicBezTo>
                  <a:cubicBezTo>
                    <a:pt x="0" y="9291"/>
                    <a:pt x="9290" y="1"/>
                    <a:pt x="20726" y="1"/>
                  </a:cubicBezTo>
                  <a:cubicBezTo>
                    <a:pt x="32184" y="1"/>
                    <a:pt x="41451" y="9291"/>
                    <a:pt x="41451" y="20726"/>
                  </a:cubicBezTo>
                </a:path>
              </a:pathLst>
            </a:custGeom>
            <a:gradFill>
              <a:gsLst>
                <a:gs pos="0">
                  <a:schemeClr val="accent6"/>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82"/>
            <p:cNvSpPr/>
            <p:nvPr/>
          </p:nvSpPr>
          <p:spPr>
            <a:xfrm>
              <a:off x="7304294" y="1942601"/>
              <a:ext cx="435189" cy="434781"/>
            </a:xfrm>
            <a:custGeom>
              <a:rect b="b" l="l" r="r" t="t"/>
              <a:pathLst>
                <a:path extrusionOk="0" h="23489" w="23511">
                  <a:moveTo>
                    <a:pt x="1" y="11733"/>
                  </a:moveTo>
                  <a:cubicBezTo>
                    <a:pt x="1" y="15476"/>
                    <a:pt x="1735" y="18786"/>
                    <a:pt x="4429" y="20932"/>
                  </a:cubicBezTo>
                  <a:lnTo>
                    <a:pt x="4429" y="20932"/>
                  </a:lnTo>
                  <a:cubicBezTo>
                    <a:pt x="6437" y="22529"/>
                    <a:pt x="8994" y="23488"/>
                    <a:pt x="11756" y="23488"/>
                  </a:cubicBezTo>
                  <a:lnTo>
                    <a:pt x="11756" y="23488"/>
                  </a:lnTo>
                  <a:cubicBezTo>
                    <a:pt x="14540" y="23488"/>
                    <a:pt x="17074" y="22529"/>
                    <a:pt x="19083" y="20932"/>
                  </a:cubicBezTo>
                  <a:lnTo>
                    <a:pt x="19083" y="20932"/>
                  </a:lnTo>
                  <a:cubicBezTo>
                    <a:pt x="21776" y="18786"/>
                    <a:pt x="23511" y="15476"/>
                    <a:pt x="23511" y="11733"/>
                  </a:cubicBezTo>
                  <a:lnTo>
                    <a:pt x="23511" y="11733"/>
                  </a:lnTo>
                  <a:cubicBezTo>
                    <a:pt x="23511" y="5251"/>
                    <a:pt x="18261" y="1"/>
                    <a:pt x="11756" y="1"/>
                  </a:cubicBezTo>
                  <a:lnTo>
                    <a:pt x="11756" y="1"/>
                  </a:lnTo>
                  <a:cubicBezTo>
                    <a:pt x="5273" y="1"/>
                    <a:pt x="1" y="5251"/>
                    <a:pt x="1" y="11733"/>
                  </a:cubicBezTo>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82"/>
            <p:cNvSpPr/>
            <p:nvPr/>
          </p:nvSpPr>
          <p:spPr>
            <a:xfrm>
              <a:off x="7444137" y="2024564"/>
              <a:ext cx="155928" cy="155928"/>
            </a:xfrm>
            <a:custGeom>
              <a:rect b="b" l="l" r="r" t="t"/>
              <a:pathLst>
                <a:path extrusionOk="0" h="8424" w="8424">
                  <a:moveTo>
                    <a:pt x="4201" y="1"/>
                  </a:moveTo>
                  <a:cubicBezTo>
                    <a:pt x="1873" y="1"/>
                    <a:pt x="1" y="1873"/>
                    <a:pt x="1" y="4201"/>
                  </a:cubicBezTo>
                  <a:cubicBezTo>
                    <a:pt x="1" y="6529"/>
                    <a:pt x="1873" y="8423"/>
                    <a:pt x="4201" y="8423"/>
                  </a:cubicBezTo>
                  <a:cubicBezTo>
                    <a:pt x="6529" y="8423"/>
                    <a:pt x="8423" y="6529"/>
                    <a:pt x="8423" y="4201"/>
                  </a:cubicBezTo>
                  <a:cubicBezTo>
                    <a:pt x="8423" y="1873"/>
                    <a:pt x="6529" y="1"/>
                    <a:pt x="42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82"/>
            <p:cNvSpPr/>
            <p:nvPr/>
          </p:nvSpPr>
          <p:spPr>
            <a:xfrm>
              <a:off x="7386256" y="2215957"/>
              <a:ext cx="271264" cy="161426"/>
            </a:xfrm>
            <a:custGeom>
              <a:rect b="b" l="l" r="r" t="t"/>
              <a:pathLst>
                <a:path extrusionOk="0" h="8721" w="14655">
                  <a:moveTo>
                    <a:pt x="7328" y="1"/>
                  </a:moveTo>
                  <a:cubicBezTo>
                    <a:pt x="3653" y="1"/>
                    <a:pt x="617" y="2671"/>
                    <a:pt x="1" y="6164"/>
                  </a:cubicBezTo>
                  <a:cubicBezTo>
                    <a:pt x="2009" y="7761"/>
                    <a:pt x="4566" y="8720"/>
                    <a:pt x="7328" y="8720"/>
                  </a:cubicBezTo>
                  <a:cubicBezTo>
                    <a:pt x="10112" y="8720"/>
                    <a:pt x="12646" y="7761"/>
                    <a:pt x="14655" y="6164"/>
                  </a:cubicBezTo>
                  <a:cubicBezTo>
                    <a:pt x="14038" y="2671"/>
                    <a:pt x="11003" y="1"/>
                    <a:pt x="73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 name="Google Shape;2077;p82"/>
          <p:cNvGrpSpPr/>
          <p:nvPr/>
        </p:nvGrpSpPr>
        <p:grpSpPr>
          <a:xfrm>
            <a:off x="5405141" y="2890046"/>
            <a:ext cx="116632" cy="1469453"/>
            <a:chOff x="4874961" y="2739866"/>
            <a:chExt cx="116632" cy="1469453"/>
          </a:xfrm>
        </p:grpSpPr>
        <p:sp>
          <p:nvSpPr>
            <p:cNvPr id="2078" name="Google Shape;2078;p82"/>
            <p:cNvSpPr/>
            <p:nvPr/>
          </p:nvSpPr>
          <p:spPr>
            <a:xfrm>
              <a:off x="4905799" y="2739866"/>
              <a:ext cx="54530" cy="1469453"/>
            </a:xfrm>
            <a:custGeom>
              <a:rect b="b" l="l" r="r" t="t"/>
              <a:pathLst>
                <a:path extrusionOk="0" h="79387" w="2946">
                  <a:moveTo>
                    <a:pt x="2945" y="1461"/>
                  </a:moveTo>
                  <a:lnTo>
                    <a:pt x="2945" y="77925"/>
                  </a:lnTo>
                  <a:cubicBezTo>
                    <a:pt x="2945" y="78724"/>
                    <a:pt x="2283" y="79386"/>
                    <a:pt x="1485" y="79386"/>
                  </a:cubicBezTo>
                  <a:cubicBezTo>
                    <a:pt x="663" y="79386"/>
                    <a:pt x="1" y="78724"/>
                    <a:pt x="1" y="77925"/>
                  </a:cubicBezTo>
                  <a:lnTo>
                    <a:pt x="1" y="1461"/>
                  </a:lnTo>
                  <a:cubicBezTo>
                    <a:pt x="1" y="662"/>
                    <a:pt x="663" y="0"/>
                    <a:pt x="1485" y="0"/>
                  </a:cubicBezTo>
                  <a:cubicBezTo>
                    <a:pt x="2283" y="0"/>
                    <a:pt x="2945" y="662"/>
                    <a:pt x="2945" y="1461"/>
                  </a:cubicBezTo>
                </a:path>
              </a:pathLst>
            </a:custGeom>
            <a:solidFill>
              <a:srgbClr val="E5E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82"/>
            <p:cNvSpPr/>
            <p:nvPr/>
          </p:nvSpPr>
          <p:spPr>
            <a:xfrm>
              <a:off x="4905799" y="2739866"/>
              <a:ext cx="54530" cy="1469453"/>
            </a:xfrm>
            <a:custGeom>
              <a:rect b="b" l="l" r="r" t="t"/>
              <a:pathLst>
                <a:path extrusionOk="0" h="79387" w="2946">
                  <a:moveTo>
                    <a:pt x="2945" y="1461"/>
                  </a:moveTo>
                  <a:lnTo>
                    <a:pt x="2945" y="77925"/>
                  </a:lnTo>
                  <a:cubicBezTo>
                    <a:pt x="2945" y="78724"/>
                    <a:pt x="2283" y="79386"/>
                    <a:pt x="1485" y="79386"/>
                  </a:cubicBezTo>
                  <a:cubicBezTo>
                    <a:pt x="1074" y="79386"/>
                    <a:pt x="709" y="79227"/>
                    <a:pt x="435" y="78953"/>
                  </a:cubicBezTo>
                  <a:cubicBezTo>
                    <a:pt x="184" y="78679"/>
                    <a:pt x="1" y="78336"/>
                    <a:pt x="1" y="77925"/>
                  </a:cubicBezTo>
                  <a:lnTo>
                    <a:pt x="1" y="1461"/>
                  </a:lnTo>
                  <a:cubicBezTo>
                    <a:pt x="1" y="662"/>
                    <a:pt x="663" y="0"/>
                    <a:pt x="1485" y="0"/>
                  </a:cubicBezTo>
                  <a:cubicBezTo>
                    <a:pt x="1873" y="0"/>
                    <a:pt x="2261" y="160"/>
                    <a:pt x="2512" y="434"/>
                  </a:cubicBezTo>
                  <a:cubicBezTo>
                    <a:pt x="2786" y="708"/>
                    <a:pt x="2945" y="1073"/>
                    <a:pt x="2945" y="146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82"/>
            <p:cNvSpPr/>
            <p:nvPr/>
          </p:nvSpPr>
          <p:spPr>
            <a:xfrm>
              <a:off x="4905799" y="3174184"/>
              <a:ext cx="54530" cy="1035135"/>
            </a:xfrm>
            <a:custGeom>
              <a:rect b="b" l="l" r="r" t="t"/>
              <a:pathLst>
                <a:path extrusionOk="0" h="55923" w="2946">
                  <a:moveTo>
                    <a:pt x="1" y="1461"/>
                  </a:moveTo>
                  <a:lnTo>
                    <a:pt x="1" y="54461"/>
                  </a:lnTo>
                  <a:cubicBezTo>
                    <a:pt x="1" y="54872"/>
                    <a:pt x="184" y="55215"/>
                    <a:pt x="435" y="55489"/>
                  </a:cubicBezTo>
                  <a:lnTo>
                    <a:pt x="435" y="55489"/>
                  </a:lnTo>
                  <a:cubicBezTo>
                    <a:pt x="709" y="55763"/>
                    <a:pt x="1074" y="55922"/>
                    <a:pt x="1485" y="55922"/>
                  </a:cubicBezTo>
                  <a:lnTo>
                    <a:pt x="1485" y="55922"/>
                  </a:lnTo>
                  <a:cubicBezTo>
                    <a:pt x="2283" y="55922"/>
                    <a:pt x="2945" y="55260"/>
                    <a:pt x="2945" y="54461"/>
                  </a:cubicBezTo>
                  <a:lnTo>
                    <a:pt x="2945" y="54461"/>
                  </a:lnTo>
                  <a:lnTo>
                    <a:pt x="2945" y="1461"/>
                  </a:lnTo>
                  <a:cubicBezTo>
                    <a:pt x="2945" y="1050"/>
                    <a:pt x="2786" y="685"/>
                    <a:pt x="2512" y="434"/>
                  </a:cubicBezTo>
                  <a:lnTo>
                    <a:pt x="2512" y="434"/>
                  </a:lnTo>
                  <a:cubicBezTo>
                    <a:pt x="2261" y="160"/>
                    <a:pt x="1873" y="0"/>
                    <a:pt x="1485" y="0"/>
                  </a:cubicBezTo>
                  <a:lnTo>
                    <a:pt x="1485" y="0"/>
                  </a:lnTo>
                  <a:cubicBezTo>
                    <a:pt x="663" y="0"/>
                    <a:pt x="1" y="662"/>
                    <a:pt x="1" y="1461"/>
                  </a:cubicBez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82"/>
            <p:cNvSpPr/>
            <p:nvPr/>
          </p:nvSpPr>
          <p:spPr>
            <a:xfrm>
              <a:off x="4874961" y="3129816"/>
              <a:ext cx="116632" cy="116632"/>
            </a:xfrm>
            <a:custGeom>
              <a:rect b="b" l="l" r="r" t="t"/>
              <a:pathLst>
                <a:path extrusionOk="0" h="6301" w="6301">
                  <a:moveTo>
                    <a:pt x="3151" y="1"/>
                  </a:moveTo>
                  <a:cubicBezTo>
                    <a:pt x="1416" y="1"/>
                    <a:pt x="1" y="1416"/>
                    <a:pt x="1" y="3151"/>
                  </a:cubicBezTo>
                  <a:cubicBezTo>
                    <a:pt x="1" y="4885"/>
                    <a:pt x="1416" y="6301"/>
                    <a:pt x="3151" y="6301"/>
                  </a:cubicBezTo>
                  <a:cubicBezTo>
                    <a:pt x="4885" y="6301"/>
                    <a:pt x="6300" y="4885"/>
                    <a:pt x="6300" y="3151"/>
                  </a:cubicBezTo>
                  <a:cubicBezTo>
                    <a:pt x="6300" y="1416"/>
                    <a:pt x="4885" y="1"/>
                    <a:pt x="315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82"/>
            <p:cNvSpPr/>
            <p:nvPr/>
          </p:nvSpPr>
          <p:spPr>
            <a:xfrm>
              <a:off x="4904540" y="3159395"/>
              <a:ext cx="57474" cy="57474"/>
            </a:xfrm>
            <a:custGeom>
              <a:rect b="b" l="l" r="r" t="t"/>
              <a:pathLst>
                <a:path extrusionOk="0" h="3105" w="3105">
                  <a:moveTo>
                    <a:pt x="3105" y="1553"/>
                  </a:moveTo>
                  <a:cubicBezTo>
                    <a:pt x="3105" y="2397"/>
                    <a:pt x="2397" y="3105"/>
                    <a:pt x="1553" y="3105"/>
                  </a:cubicBezTo>
                  <a:cubicBezTo>
                    <a:pt x="685" y="3105"/>
                    <a:pt x="0" y="2397"/>
                    <a:pt x="0" y="1553"/>
                  </a:cubicBezTo>
                  <a:cubicBezTo>
                    <a:pt x="0" y="685"/>
                    <a:pt x="685" y="1"/>
                    <a:pt x="1553" y="1"/>
                  </a:cubicBezTo>
                  <a:cubicBezTo>
                    <a:pt x="2397" y="1"/>
                    <a:pt x="3105" y="685"/>
                    <a:pt x="3105" y="1553"/>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6" name="Shape 2086"/>
        <p:cNvGrpSpPr/>
        <p:nvPr/>
      </p:nvGrpSpPr>
      <p:grpSpPr>
        <a:xfrm>
          <a:off x="0" y="0"/>
          <a:ext cx="0" cy="0"/>
          <a:chOff x="0" y="0"/>
          <a:chExt cx="0" cy="0"/>
        </a:xfrm>
      </p:grpSpPr>
      <p:sp>
        <p:nvSpPr>
          <p:cNvPr id="2087" name="Google Shape;2087;p83"/>
          <p:cNvSpPr/>
          <p:nvPr/>
        </p:nvSpPr>
        <p:spPr>
          <a:xfrm rot="-10799818">
            <a:off x="114411" y="4060765"/>
            <a:ext cx="6203319" cy="1619196"/>
          </a:xfrm>
          <a:custGeom>
            <a:rect b="b" l="l" r="r" t="t"/>
            <a:pathLst>
              <a:path extrusionOk="0" h="31104" w="65595">
                <a:moveTo>
                  <a:pt x="64744" y="0"/>
                </a:moveTo>
                <a:lnTo>
                  <a:pt x="64713" y="31"/>
                </a:lnTo>
                <a:cubicBezTo>
                  <a:pt x="65291" y="2219"/>
                  <a:pt x="65443" y="4529"/>
                  <a:pt x="65108" y="6778"/>
                </a:cubicBezTo>
                <a:cubicBezTo>
                  <a:pt x="64774" y="8997"/>
                  <a:pt x="63984" y="11155"/>
                  <a:pt x="62768" y="13070"/>
                </a:cubicBezTo>
                <a:cubicBezTo>
                  <a:pt x="60367" y="16900"/>
                  <a:pt x="56415" y="19697"/>
                  <a:pt x="52008" y="20608"/>
                </a:cubicBezTo>
                <a:cubicBezTo>
                  <a:pt x="50931" y="20848"/>
                  <a:pt x="49825" y="20962"/>
                  <a:pt x="48719" y="20962"/>
                </a:cubicBezTo>
                <a:cubicBezTo>
                  <a:pt x="47576" y="20962"/>
                  <a:pt x="46433" y="20840"/>
                  <a:pt x="45321" y="20608"/>
                </a:cubicBezTo>
                <a:cubicBezTo>
                  <a:pt x="44227" y="20396"/>
                  <a:pt x="43132" y="20031"/>
                  <a:pt x="42099" y="19605"/>
                </a:cubicBezTo>
                <a:cubicBezTo>
                  <a:pt x="41065" y="19149"/>
                  <a:pt x="40093" y="18602"/>
                  <a:pt x="39059" y="18086"/>
                </a:cubicBezTo>
                <a:cubicBezTo>
                  <a:pt x="38026" y="17599"/>
                  <a:pt x="36962" y="17113"/>
                  <a:pt x="35837" y="16870"/>
                </a:cubicBezTo>
                <a:cubicBezTo>
                  <a:pt x="35359" y="16769"/>
                  <a:pt x="34880" y="16710"/>
                  <a:pt x="34402" y="16710"/>
                </a:cubicBezTo>
                <a:cubicBezTo>
                  <a:pt x="34303" y="16710"/>
                  <a:pt x="34204" y="16713"/>
                  <a:pt x="34105" y="16718"/>
                </a:cubicBezTo>
                <a:cubicBezTo>
                  <a:pt x="33527" y="16748"/>
                  <a:pt x="32950" y="16870"/>
                  <a:pt x="32403" y="17052"/>
                </a:cubicBezTo>
                <a:cubicBezTo>
                  <a:pt x="31278" y="17417"/>
                  <a:pt x="30305" y="18055"/>
                  <a:pt x="29424" y="18754"/>
                </a:cubicBezTo>
                <a:cubicBezTo>
                  <a:pt x="28512" y="19484"/>
                  <a:pt x="27722" y="20304"/>
                  <a:pt x="26962" y="21156"/>
                </a:cubicBezTo>
                <a:cubicBezTo>
                  <a:pt x="26202" y="22007"/>
                  <a:pt x="25533" y="22918"/>
                  <a:pt x="24773" y="23770"/>
                </a:cubicBezTo>
                <a:cubicBezTo>
                  <a:pt x="24044" y="24621"/>
                  <a:pt x="23254" y="25441"/>
                  <a:pt x="22402" y="26201"/>
                </a:cubicBezTo>
                <a:cubicBezTo>
                  <a:pt x="20731" y="27751"/>
                  <a:pt x="18846" y="29058"/>
                  <a:pt x="16749" y="29909"/>
                </a:cubicBezTo>
                <a:cubicBezTo>
                  <a:pt x="15240" y="30544"/>
                  <a:pt x="13621" y="30894"/>
                  <a:pt x="12006" y="30894"/>
                </a:cubicBezTo>
                <a:cubicBezTo>
                  <a:pt x="11375" y="30894"/>
                  <a:pt x="10745" y="30841"/>
                  <a:pt x="10123" y="30730"/>
                </a:cubicBezTo>
                <a:cubicBezTo>
                  <a:pt x="7904" y="30365"/>
                  <a:pt x="5837" y="29241"/>
                  <a:pt x="4287" y="27630"/>
                </a:cubicBezTo>
                <a:cubicBezTo>
                  <a:pt x="2706" y="25988"/>
                  <a:pt x="1703" y="23922"/>
                  <a:pt x="1095" y="21763"/>
                </a:cubicBezTo>
                <a:cubicBezTo>
                  <a:pt x="487" y="19575"/>
                  <a:pt x="305" y="17295"/>
                  <a:pt x="426" y="15046"/>
                </a:cubicBezTo>
                <a:cubicBezTo>
                  <a:pt x="578" y="12797"/>
                  <a:pt x="1034" y="10547"/>
                  <a:pt x="1855" y="8450"/>
                </a:cubicBezTo>
                <a:cubicBezTo>
                  <a:pt x="2676" y="6353"/>
                  <a:pt x="3831" y="4347"/>
                  <a:pt x="5472" y="2736"/>
                </a:cubicBezTo>
                <a:lnTo>
                  <a:pt x="5442" y="2705"/>
                </a:lnTo>
                <a:cubicBezTo>
                  <a:pt x="3770" y="4286"/>
                  <a:pt x="2524" y="6262"/>
                  <a:pt x="1673" y="8359"/>
                </a:cubicBezTo>
                <a:cubicBezTo>
                  <a:pt x="821" y="10487"/>
                  <a:pt x="305" y="12736"/>
                  <a:pt x="153" y="15016"/>
                </a:cubicBezTo>
                <a:cubicBezTo>
                  <a:pt x="1" y="17326"/>
                  <a:pt x="183" y="19636"/>
                  <a:pt x="791" y="21855"/>
                </a:cubicBezTo>
                <a:cubicBezTo>
                  <a:pt x="1369" y="24043"/>
                  <a:pt x="2432" y="26171"/>
                  <a:pt x="4043" y="27843"/>
                </a:cubicBezTo>
                <a:cubicBezTo>
                  <a:pt x="5654" y="29514"/>
                  <a:pt x="7812" y="30609"/>
                  <a:pt x="10062" y="30973"/>
                </a:cubicBezTo>
                <a:cubicBezTo>
                  <a:pt x="10616" y="31062"/>
                  <a:pt x="11175" y="31104"/>
                  <a:pt x="11732" y="31104"/>
                </a:cubicBezTo>
                <a:cubicBezTo>
                  <a:pt x="13468" y="31104"/>
                  <a:pt x="15200" y="30698"/>
                  <a:pt x="16810" y="30031"/>
                </a:cubicBezTo>
                <a:cubicBezTo>
                  <a:pt x="18907" y="29150"/>
                  <a:pt x="20791" y="27812"/>
                  <a:pt x="22494" y="26323"/>
                </a:cubicBezTo>
                <a:cubicBezTo>
                  <a:pt x="23345" y="25563"/>
                  <a:pt x="24135" y="24742"/>
                  <a:pt x="24895" y="23891"/>
                </a:cubicBezTo>
                <a:cubicBezTo>
                  <a:pt x="25685" y="23040"/>
                  <a:pt x="26354" y="22128"/>
                  <a:pt x="27114" y="21277"/>
                </a:cubicBezTo>
                <a:cubicBezTo>
                  <a:pt x="27874" y="20456"/>
                  <a:pt x="28664" y="19636"/>
                  <a:pt x="29545" y="18937"/>
                </a:cubicBezTo>
                <a:cubicBezTo>
                  <a:pt x="30427" y="18238"/>
                  <a:pt x="31400" y="17660"/>
                  <a:pt x="32494" y="17326"/>
                </a:cubicBezTo>
                <a:cubicBezTo>
                  <a:pt x="33011" y="17143"/>
                  <a:pt x="33558" y="17052"/>
                  <a:pt x="34105" y="17022"/>
                </a:cubicBezTo>
                <a:cubicBezTo>
                  <a:pt x="34182" y="17018"/>
                  <a:pt x="34259" y="17016"/>
                  <a:pt x="34335" y="17016"/>
                </a:cubicBezTo>
                <a:cubicBezTo>
                  <a:pt x="34829" y="17016"/>
                  <a:pt x="35303" y="17095"/>
                  <a:pt x="35777" y="17174"/>
                </a:cubicBezTo>
                <a:cubicBezTo>
                  <a:pt x="36871" y="17417"/>
                  <a:pt x="37904" y="17903"/>
                  <a:pt x="38907" y="18420"/>
                </a:cubicBezTo>
                <a:cubicBezTo>
                  <a:pt x="39910" y="18906"/>
                  <a:pt x="40913" y="19484"/>
                  <a:pt x="41947" y="19940"/>
                </a:cubicBezTo>
                <a:cubicBezTo>
                  <a:pt x="43011" y="20396"/>
                  <a:pt x="44105" y="20760"/>
                  <a:pt x="45230" y="21004"/>
                </a:cubicBezTo>
                <a:cubicBezTo>
                  <a:pt x="46354" y="21247"/>
                  <a:pt x="47509" y="21368"/>
                  <a:pt x="48664" y="21368"/>
                </a:cubicBezTo>
                <a:cubicBezTo>
                  <a:pt x="49819" y="21368"/>
                  <a:pt x="50974" y="21247"/>
                  <a:pt x="52099" y="21004"/>
                </a:cubicBezTo>
                <a:cubicBezTo>
                  <a:pt x="54348" y="20517"/>
                  <a:pt x="56476" y="19575"/>
                  <a:pt x="58361" y="18238"/>
                </a:cubicBezTo>
                <a:cubicBezTo>
                  <a:pt x="60215" y="16870"/>
                  <a:pt x="61826" y="15168"/>
                  <a:pt x="63011" y="13222"/>
                </a:cubicBezTo>
                <a:cubicBezTo>
                  <a:pt x="64197" y="11247"/>
                  <a:pt x="64987" y="9058"/>
                  <a:pt x="65291" y="6778"/>
                </a:cubicBezTo>
                <a:cubicBezTo>
                  <a:pt x="65595" y="4529"/>
                  <a:pt x="65382" y="2189"/>
                  <a:pt x="647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83"/>
          <p:cNvSpPr/>
          <p:nvPr/>
        </p:nvSpPr>
        <p:spPr>
          <a:xfrm flipH="1" rot="5623741">
            <a:off x="5369733" y="1948966"/>
            <a:ext cx="6891055" cy="2389978"/>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83"/>
          <p:cNvSpPr txBox="1"/>
          <p:nvPr>
            <p:ph type="title"/>
          </p:nvPr>
        </p:nvSpPr>
        <p:spPr>
          <a:xfrm>
            <a:off x="952450" y="539500"/>
            <a:ext cx="7239300" cy="4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esources</a:t>
            </a:r>
            <a:endParaRPr/>
          </a:p>
        </p:txBody>
      </p:sp>
      <p:sp>
        <p:nvSpPr>
          <p:cNvPr id="2090" name="Google Shape;2090;p83"/>
          <p:cNvSpPr txBox="1"/>
          <p:nvPr>
            <p:ph idx="1" type="body"/>
          </p:nvPr>
        </p:nvSpPr>
        <p:spPr>
          <a:xfrm>
            <a:off x="952450" y="1840425"/>
            <a:ext cx="3507900" cy="254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2F4F2"/>
                </a:solidFill>
              </a:rPr>
              <a:t>Vectors</a:t>
            </a:r>
            <a:endParaRPr sz="1800">
              <a:solidFill>
                <a:srgbClr val="F2F4F2"/>
              </a:solidFill>
            </a:endParaRPr>
          </a:p>
          <a:p>
            <a:pPr indent="-226059" lvl="0" marL="274320" rtl="0" algn="l">
              <a:spcBef>
                <a:spcPts val="0"/>
              </a:spcBef>
              <a:spcAft>
                <a:spcPts val="0"/>
              </a:spcAft>
              <a:buSzPts val="1400"/>
              <a:buFont typeface="Ubuntu"/>
              <a:buChar char="●"/>
            </a:pPr>
            <a:r>
              <a:rPr lang="en">
                <a:solidFill>
                  <a:schemeClr val="hlink"/>
                </a:solidFill>
                <a:uFill>
                  <a:noFill/>
                </a:uFill>
                <a:hlinkClick r:id="rId3"/>
              </a:rPr>
              <a:t>Free vector gradient ui/ux landing page</a:t>
            </a:r>
            <a:endParaRPr sz="2100"/>
          </a:p>
          <a:p>
            <a:pPr indent="-226059" lvl="0" marL="274320" rtl="0" algn="l">
              <a:spcBef>
                <a:spcPts val="0"/>
              </a:spcBef>
              <a:spcAft>
                <a:spcPts val="0"/>
              </a:spcAft>
              <a:buSzPts val="1400"/>
              <a:buFont typeface="Ubuntu"/>
              <a:buChar char="●"/>
            </a:pPr>
            <a:r>
              <a:rPr lang="en">
                <a:solidFill>
                  <a:schemeClr val="hlink"/>
                </a:solidFill>
                <a:uFill>
                  <a:noFill/>
                </a:uFill>
                <a:hlinkClick r:id="rId4"/>
              </a:rPr>
              <a:t>Free vector gradient ui/ux landing page</a:t>
            </a:r>
            <a:endParaRPr sz="2100"/>
          </a:p>
          <a:p>
            <a:pPr indent="-226059" lvl="0" marL="274320" rtl="0" algn="l">
              <a:spcBef>
                <a:spcPts val="0"/>
              </a:spcBef>
              <a:spcAft>
                <a:spcPts val="0"/>
              </a:spcAft>
              <a:buSzPts val="1400"/>
              <a:buFont typeface="Ubuntu"/>
              <a:buChar char="●"/>
            </a:pPr>
            <a:r>
              <a:rPr lang="en">
                <a:solidFill>
                  <a:schemeClr val="hlink"/>
                </a:solidFill>
                <a:uFill>
                  <a:noFill/>
                </a:uFill>
                <a:hlinkClick r:id="rId5"/>
              </a:rPr>
              <a:t>Free vector gradient ui/ux background</a:t>
            </a:r>
            <a:endParaRPr/>
          </a:p>
        </p:txBody>
      </p:sp>
      <p:sp>
        <p:nvSpPr>
          <p:cNvPr id="2091" name="Google Shape;2091;p83"/>
          <p:cNvSpPr txBox="1"/>
          <p:nvPr/>
        </p:nvSpPr>
        <p:spPr>
          <a:xfrm>
            <a:off x="952450" y="1298025"/>
            <a:ext cx="7239300" cy="400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a:solidFill>
                  <a:schemeClr val="accent6"/>
                </a:solidFill>
                <a:latin typeface="Ubuntu"/>
                <a:ea typeface="Ubuntu"/>
                <a:cs typeface="Ubuntu"/>
                <a:sym typeface="Ubuntu"/>
              </a:rPr>
              <a:t>Did you like the resources on this template? Get them for free at our other websites:</a:t>
            </a:r>
            <a:endParaRPr/>
          </a:p>
        </p:txBody>
      </p:sp>
      <p:sp>
        <p:nvSpPr>
          <p:cNvPr id="2092" name="Google Shape;2092;p83"/>
          <p:cNvSpPr txBox="1"/>
          <p:nvPr>
            <p:ph idx="2" type="body"/>
          </p:nvPr>
        </p:nvSpPr>
        <p:spPr>
          <a:xfrm>
            <a:off x="4683700" y="1840425"/>
            <a:ext cx="3507900" cy="2547900"/>
          </a:xfrm>
          <a:prstGeom prst="rect">
            <a:avLst/>
          </a:prstGeom>
        </p:spPr>
        <p:txBody>
          <a:bodyPr anchorCtr="0" anchor="t" bIns="91425" lIns="91425" spcFirstLastPara="1" rIns="91425" wrap="square" tIns="91425">
            <a:noAutofit/>
          </a:bodyPr>
          <a:lstStyle/>
          <a:p>
            <a:pPr indent="-226059" lvl="0" marL="274320" rtl="0" algn="l">
              <a:spcBef>
                <a:spcPts val="0"/>
              </a:spcBef>
              <a:spcAft>
                <a:spcPts val="0"/>
              </a:spcAft>
              <a:buSzPts val="1400"/>
              <a:buFont typeface="Ubuntu"/>
              <a:buChar char="●"/>
            </a:pPr>
            <a:r>
              <a:rPr lang="en">
                <a:solidFill>
                  <a:schemeClr val="hlink"/>
                </a:solidFill>
                <a:uFill>
                  <a:noFill/>
                </a:uFill>
                <a:hlinkClick r:id="rId6"/>
              </a:rPr>
              <a:t>Free vector gradient ui/ux landing page template</a:t>
            </a:r>
            <a:endParaRPr sz="2100"/>
          </a:p>
          <a:p>
            <a:pPr indent="-226059" lvl="0" marL="274320" rtl="0" algn="l">
              <a:spcBef>
                <a:spcPts val="0"/>
              </a:spcBef>
              <a:spcAft>
                <a:spcPts val="0"/>
              </a:spcAft>
              <a:buSzPts val="1400"/>
              <a:buFont typeface="Ubuntu"/>
              <a:buChar char="●"/>
            </a:pPr>
            <a:r>
              <a:rPr lang="en">
                <a:solidFill>
                  <a:schemeClr val="hlink"/>
                </a:solidFill>
                <a:uFill>
                  <a:noFill/>
                </a:uFill>
                <a:hlinkClick r:id="rId7"/>
              </a:rPr>
              <a:t>Free vector gradient ui/ux landing page template</a:t>
            </a:r>
            <a:endParaRPr sz="18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6" name="Shape 2096"/>
        <p:cNvGrpSpPr/>
        <p:nvPr/>
      </p:nvGrpSpPr>
      <p:grpSpPr>
        <a:xfrm>
          <a:off x="0" y="0"/>
          <a:ext cx="0" cy="0"/>
          <a:chOff x="0" y="0"/>
          <a:chExt cx="0" cy="0"/>
        </a:xfrm>
      </p:grpSpPr>
      <p:sp>
        <p:nvSpPr>
          <p:cNvPr id="2097" name="Google Shape;2097;p84"/>
          <p:cNvSpPr txBox="1"/>
          <p:nvPr>
            <p:ph type="title"/>
          </p:nvPr>
        </p:nvSpPr>
        <p:spPr>
          <a:xfrm>
            <a:off x="952450" y="539500"/>
            <a:ext cx="7239300" cy="4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2098" name="Google Shape;2098;p84"/>
          <p:cNvSpPr txBox="1"/>
          <p:nvPr>
            <p:ph idx="1" type="body"/>
          </p:nvPr>
        </p:nvSpPr>
        <p:spPr>
          <a:xfrm>
            <a:off x="952450" y="1840425"/>
            <a:ext cx="3507900" cy="254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2F4F2"/>
                </a:solidFill>
              </a:rPr>
              <a:t>Photos</a:t>
            </a:r>
            <a:endParaRPr sz="1800">
              <a:solidFill>
                <a:srgbClr val="F2F4F2"/>
              </a:solidFill>
            </a:endParaRPr>
          </a:p>
          <a:p>
            <a:pPr indent="-226059" lvl="0" marL="274320" rtl="0" algn="l">
              <a:spcBef>
                <a:spcPts val="0"/>
              </a:spcBef>
              <a:spcAft>
                <a:spcPts val="0"/>
              </a:spcAft>
              <a:buSzPts val="1400"/>
              <a:buFont typeface="Ubuntu"/>
              <a:buChar char="●"/>
            </a:pPr>
            <a:r>
              <a:rPr lang="en">
                <a:solidFill>
                  <a:schemeClr val="hlink"/>
                </a:solidFill>
                <a:uFill>
                  <a:noFill/>
                </a:uFill>
                <a:hlinkClick r:id="rId3"/>
              </a:rPr>
              <a:t>Free photo high angle hands holding paper</a:t>
            </a:r>
            <a:endParaRPr sz="2100"/>
          </a:p>
          <a:p>
            <a:pPr indent="-226059" lvl="0" marL="274320" rtl="0" algn="l">
              <a:spcBef>
                <a:spcPts val="0"/>
              </a:spcBef>
              <a:spcAft>
                <a:spcPts val="0"/>
              </a:spcAft>
              <a:buSzPts val="1400"/>
              <a:buFont typeface="Ubuntu"/>
              <a:buChar char="●"/>
            </a:pPr>
            <a:r>
              <a:rPr lang="en">
                <a:solidFill>
                  <a:schemeClr val="hlink"/>
                </a:solidFill>
                <a:uFill>
                  <a:noFill/>
                </a:uFill>
                <a:hlinkClick r:id="rId4"/>
              </a:rPr>
              <a:t>Free photo high angle designer holding smartphone</a:t>
            </a:r>
            <a:endParaRPr sz="2100"/>
          </a:p>
          <a:p>
            <a:pPr indent="-226059" lvl="0" marL="274320" rtl="0" algn="l">
              <a:spcBef>
                <a:spcPts val="0"/>
              </a:spcBef>
              <a:spcAft>
                <a:spcPts val="0"/>
              </a:spcAft>
              <a:buSzPts val="1400"/>
              <a:buFont typeface="Ubuntu"/>
              <a:buChar char="●"/>
            </a:pPr>
            <a:r>
              <a:rPr lang="en">
                <a:solidFill>
                  <a:schemeClr val="hlink"/>
                </a:solidFill>
                <a:uFill>
                  <a:noFill/>
                </a:uFill>
                <a:hlinkClick r:id="rId5"/>
              </a:rPr>
              <a:t>Free photo female web designer taking notes in the office</a:t>
            </a:r>
            <a:endParaRPr/>
          </a:p>
        </p:txBody>
      </p:sp>
      <p:sp>
        <p:nvSpPr>
          <p:cNvPr id="2099" name="Google Shape;2099;p84"/>
          <p:cNvSpPr txBox="1"/>
          <p:nvPr/>
        </p:nvSpPr>
        <p:spPr>
          <a:xfrm>
            <a:off x="952450" y="1298025"/>
            <a:ext cx="7239300" cy="400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a:solidFill>
                  <a:schemeClr val="accent6"/>
                </a:solidFill>
                <a:latin typeface="Ubuntu"/>
                <a:ea typeface="Ubuntu"/>
                <a:cs typeface="Ubuntu"/>
                <a:sym typeface="Ubuntu"/>
              </a:rPr>
              <a:t>Did you like the resources on this template? Get them for free at our other websites:</a:t>
            </a:r>
            <a:endParaRPr/>
          </a:p>
        </p:txBody>
      </p:sp>
      <p:sp>
        <p:nvSpPr>
          <p:cNvPr id="2100" name="Google Shape;2100;p84"/>
          <p:cNvSpPr txBox="1"/>
          <p:nvPr>
            <p:ph idx="2" type="body"/>
          </p:nvPr>
        </p:nvSpPr>
        <p:spPr>
          <a:xfrm>
            <a:off x="4683700" y="1840425"/>
            <a:ext cx="3507900" cy="2547900"/>
          </a:xfrm>
          <a:prstGeom prst="rect">
            <a:avLst/>
          </a:prstGeom>
        </p:spPr>
        <p:txBody>
          <a:bodyPr anchorCtr="0" anchor="t" bIns="91425" lIns="91425" spcFirstLastPara="1" rIns="91425" wrap="square" tIns="91425">
            <a:noAutofit/>
          </a:bodyPr>
          <a:lstStyle/>
          <a:p>
            <a:pPr indent="-226059" lvl="0" marL="274320" rtl="0" algn="l">
              <a:spcBef>
                <a:spcPts val="0"/>
              </a:spcBef>
              <a:spcAft>
                <a:spcPts val="0"/>
              </a:spcAft>
              <a:buSzPts val="1400"/>
              <a:buFont typeface="Ubuntu"/>
              <a:buChar char="●"/>
            </a:pPr>
            <a:r>
              <a:rPr lang="en">
                <a:uFill>
                  <a:noFill/>
                </a:uFill>
                <a:hlinkClick r:id="rId6"/>
              </a:rPr>
              <a:t>Free photo medium shot man sketching web design</a:t>
            </a:r>
            <a:endParaRPr/>
          </a:p>
          <a:p>
            <a:pPr indent="-226059" lvl="0" marL="274320" rtl="0" algn="l">
              <a:spcBef>
                <a:spcPts val="0"/>
              </a:spcBef>
              <a:spcAft>
                <a:spcPts val="0"/>
              </a:spcAft>
              <a:buSzPts val="1400"/>
              <a:buChar char="●"/>
            </a:pPr>
            <a:r>
              <a:rPr lang="en">
                <a:uFill>
                  <a:noFill/>
                </a:uFill>
                <a:hlinkClick r:id="rId7"/>
              </a:rPr>
              <a:t>Free photo female web designer in the office with laptop</a:t>
            </a:r>
            <a:endParaRPr/>
          </a:p>
          <a:p>
            <a:pPr indent="0" lvl="0" marL="0" rtl="0" algn="l">
              <a:spcBef>
                <a:spcPts val="1200"/>
              </a:spcBef>
              <a:spcAft>
                <a:spcPts val="0"/>
              </a:spcAft>
              <a:buNone/>
            </a:pPr>
            <a:r>
              <a:rPr lang="en" sz="1800"/>
              <a:t>Icons</a:t>
            </a:r>
            <a:endParaRPr sz="1800"/>
          </a:p>
          <a:p>
            <a:pPr indent="-226059" lvl="0" marL="274320" rtl="0" algn="l">
              <a:spcBef>
                <a:spcPts val="1200"/>
              </a:spcBef>
              <a:spcAft>
                <a:spcPts val="0"/>
              </a:spcAft>
              <a:buSzPts val="1400"/>
              <a:buFont typeface="Ubuntu"/>
              <a:buChar char="●"/>
            </a:pPr>
            <a:r>
              <a:rPr lang="en">
                <a:solidFill>
                  <a:schemeClr val="hlink"/>
                </a:solidFill>
                <a:uFill>
                  <a:noFill/>
                </a:uFill>
                <a:hlinkClick r:id="rId8"/>
              </a:rPr>
              <a:t>Icon Pack: Content Creator | Filled</a:t>
            </a:r>
            <a:endParaRPr/>
          </a:p>
        </p:txBody>
      </p:sp>
      <p:sp>
        <p:nvSpPr>
          <p:cNvPr id="2101" name="Google Shape;2101;p84"/>
          <p:cNvSpPr/>
          <p:nvPr/>
        </p:nvSpPr>
        <p:spPr>
          <a:xfrm flipH="1" rot="-10799668">
            <a:off x="4859652" y="-287635"/>
            <a:ext cx="4910066" cy="1335518"/>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84"/>
          <p:cNvSpPr/>
          <p:nvPr/>
        </p:nvSpPr>
        <p:spPr>
          <a:xfrm flipH="1" rot="-676292">
            <a:off x="1902283" y="3061554"/>
            <a:ext cx="8548356" cy="2389856"/>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84"/>
          <p:cNvSpPr/>
          <p:nvPr/>
        </p:nvSpPr>
        <p:spPr>
          <a:xfrm rot="-3823813">
            <a:off x="-3433879" y="729580"/>
            <a:ext cx="6891286" cy="2390058"/>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49"/>
          <p:cNvSpPr/>
          <p:nvPr/>
        </p:nvSpPr>
        <p:spPr>
          <a:xfrm flipH="1" rot="-900095">
            <a:off x="41945" y="3082861"/>
            <a:ext cx="7211918" cy="3094921"/>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9"/>
          <p:cNvSpPr/>
          <p:nvPr/>
        </p:nvSpPr>
        <p:spPr>
          <a:xfrm flipH="1">
            <a:off x="-186661" y="-1412800"/>
            <a:ext cx="6891527" cy="2390141"/>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 name="Google Shape;560;p49"/>
          <p:cNvGrpSpPr/>
          <p:nvPr/>
        </p:nvGrpSpPr>
        <p:grpSpPr>
          <a:xfrm>
            <a:off x="713237" y="1165512"/>
            <a:ext cx="1780568" cy="2812516"/>
            <a:chOff x="1534137" y="1165512"/>
            <a:chExt cx="1780568" cy="2812516"/>
          </a:xfrm>
        </p:grpSpPr>
        <p:sp>
          <p:nvSpPr>
            <p:cNvPr id="561" name="Google Shape;561;p49"/>
            <p:cNvSpPr/>
            <p:nvPr/>
          </p:nvSpPr>
          <p:spPr>
            <a:xfrm>
              <a:off x="1534137" y="1487651"/>
              <a:ext cx="113574" cy="412634"/>
            </a:xfrm>
            <a:custGeom>
              <a:rect b="b" l="l" r="r" t="t"/>
              <a:pathLst>
                <a:path extrusionOk="0" h="13588" w="3740">
                  <a:moveTo>
                    <a:pt x="3739" y="1855"/>
                  </a:moveTo>
                  <a:lnTo>
                    <a:pt x="3739" y="11733"/>
                  </a:lnTo>
                  <a:cubicBezTo>
                    <a:pt x="3739" y="12767"/>
                    <a:pt x="2888" y="13587"/>
                    <a:pt x="1855" y="13587"/>
                  </a:cubicBezTo>
                  <a:cubicBezTo>
                    <a:pt x="1581" y="13587"/>
                    <a:pt x="1338" y="13526"/>
                    <a:pt x="1095" y="13435"/>
                  </a:cubicBezTo>
                  <a:cubicBezTo>
                    <a:pt x="456" y="13131"/>
                    <a:pt x="0" y="12493"/>
                    <a:pt x="0" y="11733"/>
                  </a:cubicBezTo>
                  <a:lnTo>
                    <a:pt x="0" y="1855"/>
                  </a:lnTo>
                  <a:cubicBezTo>
                    <a:pt x="0" y="1125"/>
                    <a:pt x="456" y="456"/>
                    <a:pt x="1095" y="183"/>
                  </a:cubicBezTo>
                  <a:cubicBezTo>
                    <a:pt x="1338" y="61"/>
                    <a:pt x="1581" y="0"/>
                    <a:pt x="1855" y="0"/>
                  </a:cubicBezTo>
                  <a:cubicBezTo>
                    <a:pt x="2371" y="0"/>
                    <a:pt x="2858" y="213"/>
                    <a:pt x="3192" y="548"/>
                  </a:cubicBezTo>
                  <a:cubicBezTo>
                    <a:pt x="3526" y="882"/>
                    <a:pt x="3739" y="1338"/>
                    <a:pt x="3739" y="1855"/>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9"/>
            <p:cNvSpPr/>
            <p:nvPr/>
          </p:nvSpPr>
          <p:spPr>
            <a:xfrm>
              <a:off x="3202071" y="1491355"/>
              <a:ext cx="112633" cy="412603"/>
            </a:xfrm>
            <a:custGeom>
              <a:rect b="b" l="l" r="r" t="t"/>
              <a:pathLst>
                <a:path extrusionOk="0" h="13587" w="3709">
                  <a:moveTo>
                    <a:pt x="3709" y="1854"/>
                  </a:moveTo>
                  <a:lnTo>
                    <a:pt x="3709" y="11733"/>
                  </a:lnTo>
                  <a:cubicBezTo>
                    <a:pt x="3709" y="12523"/>
                    <a:pt x="3192" y="13222"/>
                    <a:pt x="2493" y="13465"/>
                  </a:cubicBezTo>
                  <a:cubicBezTo>
                    <a:pt x="2280" y="13556"/>
                    <a:pt x="2067" y="13587"/>
                    <a:pt x="1855" y="13587"/>
                  </a:cubicBezTo>
                  <a:cubicBezTo>
                    <a:pt x="821" y="13587"/>
                    <a:pt x="0" y="12766"/>
                    <a:pt x="0" y="11733"/>
                  </a:cubicBezTo>
                  <a:lnTo>
                    <a:pt x="0" y="1854"/>
                  </a:lnTo>
                  <a:cubicBezTo>
                    <a:pt x="0" y="821"/>
                    <a:pt x="821" y="0"/>
                    <a:pt x="1855" y="0"/>
                  </a:cubicBezTo>
                  <a:cubicBezTo>
                    <a:pt x="2067" y="0"/>
                    <a:pt x="2280" y="30"/>
                    <a:pt x="2493" y="91"/>
                  </a:cubicBezTo>
                  <a:cubicBezTo>
                    <a:pt x="2736" y="182"/>
                    <a:pt x="2979" y="334"/>
                    <a:pt x="3162" y="547"/>
                  </a:cubicBezTo>
                  <a:cubicBezTo>
                    <a:pt x="3496" y="882"/>
                    <a:pt x="3709" y="1337"/>
                    <a:pt x="3709" y="1854"/>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9"/>
            <p:cNvSpPr/>
            <p:nvPr/>
          </p:nvSpPr>
          <p:spPr>
            <a:xfrm>
              <a:off x="1534137" y="1993482"/>
              <a:ext cx="113574" cy="412634"/>
            </a:xfrm>
            <a:custGeom>
              <a:rect b="b" l="l" r="r" t="t"/>
              <a:pathLst>
                <a:path extrusionOk="0" h="13588" w="3740">
                  <a:moveTo>
                    <a:pt x="3739" y="1854"/>
                  </a:moveTo>
                  <a:lnTo>
                    <a:pt x="3739" y="11733"/>
                  </a:lnTo>
                  <a:cubicBezTo>
                    <a:pt x="3739" y="12766"/>
                    <a:pt x="2888" y="13587"/>
                    <a:pt x="1855" y="13587"/>
                  </a:cubicBezTo>
                  <a:cubicBezTo>
                    <a:pt x="1581" y="13587"/>
                    <a:pt x="1338" y="13526"/>
                    <a:pt x="1095" y="13435"/>
                  </a:cubicBezTo>
                  <a:cubicBezTo>
                    <a:pt x="456" y="13131"/>
                    <a:pt x="0" y="12493"/>
                    <a:pt x="0" y="11733"/>
                  </a:cubicBezTo>
                  <a:lnTo>
                    <a:pt x="0" y="1854"/>
                  </a:lnTo>
                  <a:cubicBezTo>
                    <a:pt x="0" y="1125"/>
                    <a:pt x="456" y="456"/>
                    <a:pt x="1095" y="183"/>
                  </a:cubicBezTo>
                  <a:cubicBezTo>
                    <a:pt x="1338" y="61"/>
                    <a:pt x="1581" y="0"/>
                    <a:pt x="1855" y="0"/>
                  </a:cubicBezTo>
                  <a:cubicBezTo>
                    <a:pt x="2371" y="0"/>
                    <a:pt x="2858" y="213"/>
                    <a:pt x="3192" y="547"/>
                  </a:cubicBezTo>
                  <a:cubicBezTo>
                    <a:pt x="3526" y="882"/>
                    <a:pt x="3739" y="1368"/>
                    <a:pt x="3739" y="1854"/>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9"/>
            <p:cNvSpPr/>
            <p:nvPr/>
          </p:nvSpPr>
          <p:spPr>
            <a:xfrm>
              <a:off x="1598759" y="1165512"/>
              <a:ext cx="1658734" cy="2812516"/>
            </a:xfrm>
            <a:custGeom>
              <a:rect b="b" l="l" r="r" t="t"/>
              <a:pathLst>
                <a:path extrusionOk="0" h="92616" w="54622">
                  <a:moveTo>
                    <a:pt x="48846" y="92616"/>
                  </a:moveTo>
                  <a:lnTo>
                    <a:pt x="5775" y="92616"/>
                  </a:lnTo>
                  <a:cubicBezTo>
                    <a:pt x="2584" y="92616"/>
                    <a:pt x="0" y="90032"/>
                    <a:pt x="0" y="86841"/>
                  </a:cubicBezTo>
                  <a:lnTo>
                    <a:pt x="0" y="5806"/>
                  </a:lnTo>
                  <a:cubicBezTo>
                    <a:pt x="0" y="2584"/>
                    <a:pt x="2584" y="0"/>
                    <a:pt x="5775" y="0"/>
                  </a:cubicBezTo>
                  <a:lnTo>
                    <a:pt x="48846" y="0"/>
                  </a:lnTo>
                  <a:cubicBezTo>
                    <a:pt x="52038" y="0"/>
                    <a:pt x="54621" y="2584"/>
                    <a:pt x="54621" y="5806"/>
                  </a:cubicBezTo>
                  <a:lnTo>
                    <a:pt x="54621" y="86841"/>
                  </a:lnTo>
                  <a:cubicBezTo>
                    <a:pt x="54621" y="90032"/>
                    <a:pt x="52038" y="92616"/>
                    <a:pt x="48846" y="92616"/>
                  </a:cubicBezTo>
                  <a:close/>
                </a:path>
              </a:pathLst>
            </a:cu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9"/>
            <p:cNvSpPr/>
            <p:nvPr/>
          </p:nvSpPr>
          <p:spPr>
            <a:xfrm>
              <a:off x="1699366" y="1271646"/>
              <a:ext cx="1458430" cy="2600248"/>
            </a:xfrm>
            <a:custGeom>
              <a:rect b="b" l="l" r="r" t="t"/>
              <a:pathLst>
                <a:path extrusionOk="0" h="85626" w="48026">
                  <a:moveTo>
                    <a:pt x="45259" y="85625"/>
                  </a:moveTo>
                  <a:lnTo>
                    <a:pt x="2736" y="85625"/>
                  </a:lnTo>
                  <a:cubicBezTo>
                    <a:pt x="1216" y="85625"/>
                    <a:pt x="0" y="84409"/>
                    <a:pt x="0" y="82890"/>
                  </a:cubicBezTo>
                  <a:lnTo>
                    <a:pt x="0" y="2767"/>
                  </a:lnTo>
                  <a:cubicBezTo>
                    <a:pt x="0" y="1247"/>
                    <a:pt x="1216" y="1"/>
                    <a:pt x="2736" y="1"/>
                  </a:cubicBezTo>
                  <a:lnTo>
                    <a:pt x="45259" y="1"/>
                  </a:lnTo>
                  <a:cubicBezTo>
                    <a:pt x="46779" y="1"/>
                    <a:pt x="48025" y="1247"/>
                    <a:pt x="48025" y="2767"/>
                  </a:cubicBezTo>
                  <a:lnTo>
                    <a:pt x="48025" y="82890"/>
                  </a:lnTo>
                  <a:cubicBezTo>
                    <a:pt x="48025" y="84409"/>
                    <a:pt x="46779" y="85625"/>
                    <a:pt x="45259" y="85625"/>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9"/>
            <p:cNvSpPr/>
            <p:nvPr/>
          </p:nvSpPr>
          <p:spPr>
            <a:xfrm>
              <a:off x="2408265" y="1206113"/>
              <a:ext cx="40632" cy="40662"/>
            </a:xfrm>
            <a:custGeom>
              <a:rect b="b" l="l" r="r" t="t"/>
              <a:pathLst>
                <a:path extrusionOk="0" h="1339" w="1338">
                  <a:moveTo>
                    <a:pt x="669" y="1"/>
                  </a:moveTo>
                  <a:cubicBezTo>
                    <a:pt x="304" y="1"/>
                    <a:pt x="0" y="274"/>
                    <a:pt x="0" y="670"/>
                  </a:cubicBezTo>
                  <a:cubicBezTo>
                    <a:pt x="0" y="1034"/>
                    <a:pt x="304" y="1338"/>
                    <a:pt x="669" y="1338"/>
                  </a:cubicBezTo>
                  <a:cubicBezTo>
                    <a:pt x="1034" y="1338"/>
                    <a:pt x="1338" y="1034"/>
                    <a:pt x="1338" y="670"/>
                  </a:cubicBezTo>
                  <a:cubicBezTo>
                    <a:pt x="1338" y="274"/>
                    <a:pt x="1034" y="1"/>
                    <a:pt x="669" y="1"/>
                  </a:cubicBezTo>
                  <a:close/>
                </a:path>
              </a:pathLst>
            </a:custGeom>
            <a:solidFill>
              <a:srgbClr val="3722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9"/>
            <p:cNvSpPr/>
            <p:nvPr/>
          </p:nvSpPr>
          <p:spPr>
            <a:xfrm>
              <a:off x="2087038" y="3746324"/>
              <a:ext cx="679382" cy="48011"/>
            </a:xfrm>
            <a:custGeom>
              <a:rect b="b" l="l" r="r" t="t"/>
              <a:pathLst>
                <a:path extrusionOk="0" h="1581" w="22372">
                  <a:moveTo>
                    <a:pt x="760" y="0"/>
                  </a:moveTo>
                  <a:cubicBezTo>
                    <a:pt x="335" y="0"/>
                    <a:pt x="0" y="335"/>
                    <a:pt x="0" y="760"/>
                  </a:cubicBezTo>
                  <a:lnTo>
                    <a:pt x="0" y="821"/>
                  </a:lnTo>
                  <a:cubicBezTo>
                    <a:pt x="0" y="1216"/>
                    <a:pt x="335" y="1581"/>
                    <a:pt x="760" y="1581"/>
                  </a:cubicBezTo>
                  <a:lnTo>
                    <a:pt x="21612" y="1581"/>
                  </a:lnTo>
                  <a:cubicBezTo>
                    <a:pt x="22037" y="1581"/>
                    <a:pt x="22372" y="1216"/>
                    <a:pt x="22372" y="821"/>
                  </a:cubicBezTo>
                  <a:lnTo>
                    <a:pt x="22372" y="760"/>
                  </a:lnTo>
                  <a:cubicBezTo>
                    <a:pt x="22372" y="335"/>
                    <a:pt x="22037" y="0"/>
                    <a:pt x="216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9"/>
            <p:cNvSpPr/>
            <p:nvPr/>
          </p:nvSpPr>
          <p:spPr>
            <a:xfrm>
              <a:off x="1799032" y="1394422"/>
              <a:ext cx="490192" cy="509536"/>
            </a:xfrm>
            <a:custGeom>
              <a:rect b="b" l="l" r="r" t="t"/>
              <a:pathLst>
                <a:path extrusionOk="0" h="16779" w="16142">
                  <a:moveTo>
                    <a:pt x="13588" y="16779"/>
                  </a:moveTo>
                  <a:lnTo>
                    <a:pt x="2585" y="16779"/>
                  </a:lnTo>
                  <a:cubicBezTo>
                    <a:pt x="1156" y="16779"/>
                    <a:pt x="1" y="15624"/>
                    <a:pt x="1" y="14226"/>
                  </a:cubicBezTo>
                  <a:lnTo>
                    <a:pt x="1" y="2584"/>
                  </a:lnTo>
                  <a:cubicBezTo>
                    <a:pt x="1" y="1156"/>
                    <a:pt x="1156" y="0"/>
                    <a:pt x="2585" y="0"/>
                  </a:cubicBezTo>
                  <a:lnTo>
                    <a:pt x="13588" y="0"/>
                  </a:lnTo>
                  <a:cubicBezTo>
                    <a:pt x="14986" y="0"/>
                    <a:pt x="16141" y="1156"/>
                    <a:pt x="16141" y="2584"/>
                  </a:cubicBezTo>
                  <a:lnTo>
                    <a:pt x="16141" y="14226"/>
                  </a:lnTo>
                  <a:cubicBezTo>
                    <a:pt x="16141" y="15624"/>
                    <a:pt x="14986" y="16779"/>
                    <a:pt x="13588" y="16779"/>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9"/>
            <p:cNvSpPr/>
            <p:nvPr/>
          </p:nvSpPr>
          <p:spPr>
            <a:xfrm>
              <a:off x="1867359" y="1471951"/>
              <a:ext cx="354480" cy="354480"/>
            </a:xfrm>
            <a:custGeom>
              <a:rect b="b" l="l" r="r" t="t"/>
              <a:pathLst>
                <a:path extrusionOk="0" h="11673" w="11673">
                  <a:moveTo>
                    <a:pt x="5836" y="1"/>
                  </a:moveTo>
                  <a:cubicBezTo>
                    <a:pt x="2614" y="1"/>
                    <a:pt x="0" y="2615"/>
                    <a:pt x="0" y="5837"/>
                  </a:cubicBezTo>
                  <a:cubicBezTo>
                    <a:pt x="0" y="9059"/>
                    <a:pt x="2614" y="11673"/>
                    <a:pt x="5836" y="11673"/>
                  </a:cubicBezTo>
                  <a:cubicBezTo>
                    <a:pt x="9058" y="11673"/>
                    <a:pt x="11672" y="9059"/>
                    <a:pt x="11672" y="5837"/>
                  </a:cubicBezTo>
                  <a:cubicBezTo>
                    <a:pt x="11672" y="2615"/>
                    <a:pt x="9058" y="1"/>
                    <a:pt x="58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9"/>
            <p:cNvSpPr/>
            <p:nvPr/>
          </p:nvSpPr>
          <p:spPr>
            <a:xfrm>
              <a:off x="2002130" y="1545804"/>
              <a:ext cx="88612" cy="88643"/>
            </a:xfrm>
            <a:custGeom>
              <a:rect b="b" l="l" r="r" t="t"/>
              <a:pathLst>
                <a:path extrusionOk="0" h="2919" w="2918">
                  <a:moveTo>
                    <a:pt x="1459" y="0"/>
                  </a:moveTo>
                  <a:cubicBezTo>
                    <a:pt x="669" y="0"/>
                    <a:pt x="0" y="669"/>
                    <a:pt x="0" y="1459"/>
                  </a:cubicBezTo>
                  <a:cubicBezTo>
                    <a:pt x="0" y="2280"/>
                    <a:pt x="669" y="2918"/>
                    <a:pt x="1459" y="2918"/>
                  </a:cubicBezTo>
                  <a:cubicBezTo>
                    <a:pt x="2280" y="2918"/>
                    <a:pt x="2918" y="2280"/>
                    <a:pt x="2918" y="1459"/>
                  </a:cubicBezTo>
                  <a:cubicBezTo>
                    <a:pt x="2918" y="669"/>
                    <a:pt x="2280" y="0"/>
                    <a:pt x="1459" y="0"/>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9"/>
            <p:cNvSpPr/>
            <p:nvPr/>
          </p:nvSpPr>
          <p:spPr>
            <a:xfrm>
              <a:off x="1967025" y="1653791"/>
              <a:ext cx="159733" cy="100638"/>
            </a:xfrm>
            <a:custGeom>
              <a:rect b="b" l="l" r="r" t="t"/>
              <a:pathLst>
                <a:path extrusionOk="0" h="3314" w="5260">
                  <a:moveTo>
                    <a:pt x="2615" y="1"/>
                  </a:moveTo>
                  <a:cubicBezTo>
                    <a:pt x="1186" y="1"/>
                    <a:pt x="31" y="1125"/>
                    <a:pt x="1" y="2554"/>
                  </a:cubicBezTo>
                  <a:cubicBezTo>
                    <a:pt x="761" y="3040"/>
                    <a:pt x="1642" y="3314"/>
                    <a:pt x="2615" y="3314"/>
                  </a:cubicBezTo>
                  <a:cubicBezTo>
                    <a:pt x="3588" y="3314"/>
                    <a:pt x="4500" y="3040"/>
                    <a:pt x="5259" y="2523"/>
                  </a:cubicBezTo>
                  <a:cubicBezTo>
                    <a:pt x="5199" y="1125"/>
                    <a:pt x="4044" y="1"/>
                    <a:pt x="2615" y="1"/>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9"/>
            <p:cNvSpPr/>
            <p:nvPr/>
          </p:nvSpPr>
          <p:spPr>
            <a:xfrm>
              <a:off x="2399944" y="1476566"/>
              <a:ext cx="648012" cy="30"/>
            </a:xfrm>
            <a:custGeom>
              <a:rect b="b" l="l" r="r" t="t"/>
              <a:pathLst>
                <a:path extrusionOk="0" fill="none" h="1" w="21339">
                  <a:moveTo>
                    <a:pt x="1" y="1"/>
                  </a:moveTo>
                  <a:lnTo>
                    <a:pt x="21338" y="1"/>
                  </a:lnTo>
                </a:path>
              </a:pathLst>
            </a:custGeom>
            <a:noFill/>
            <a:ln cap="rnd" cmpd="sng" w="19000">
              <a:solidFill>
                <a:srgbClr val="FFF1E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9"/>
            <p:cNvSpPr/>
            <p:nvPr/>
          </p:nvSpPr>
          <p:spPr>
            <a:xfrm>
              <a:off x="2399944" y="1570736"/>
              <a:ext cx="648012" cy="30"/>
            </a:xfrm>
            <a:custGeom>
              <a:rect b="b" l="l" r="r" t="t"/>
              <a:pathLst>
                <a:path extrusionOk="0" fill="none" h="1" w="21339">
                  <a:moveTo>
                    <a:pt x="1" y="0"/>
                  </a:moveTo>
                  <a:lnTo>
                    <a:pt x="21338" y="0"/>
                  </a:lnTo>
                </a:path>
              </a:pathLst>
            </a:custGeom>
            <a:noFill/>
            <a:ln cap="rnd" cmpd="sng" w="19000">
              <a:solidFill>
                <a:srgbClr val="FFF1E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9"/>
            <p:cNvSpPr/>
            <p:nvPr/>
          </p:nvSpPr>
          <p:spPr>
            <a:xfrm>
              <a:off x="2399944" y="1665786"/>
              <a:ext cx="648012" cy="30"/>
            </a:xfrm>
            <a:custGeom>
              <a:rect b="b" l="l" r="r" t="t"/>
              <a:pathLst>
                <a:path extrusionOk="0" fill="none" h="1" w="21339">
                  <a:moveTo>
                    <a:pt x="1" y="1"/>
                  </a:moveTo>
                  <a:lnTo>
                    <a:pt x="21338" y="1"/>
                  </a:lnTo>
                </a:path>
              </a:pathLst>
            </a:custGeom>
            <a:noFill/>
            <a:ln cap="rnd" cmpd="sng" w="19000">
              <a:solidFill>
                <a:srgbClr val="FFF1E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9"/>
            <p:cNvSpPr/>
            <p:nvPr/>
          </p:nvSpPr>
          <p:spPr>
            <a:xfrm>
              <a:off x="2399944" y="1760867"/>
              <a:ext cx="326785" cy="30"/>
            </a:xfrm>
            <a:custGeom>
              <a:rect b="b" l="l" r="r" t="t"/>
              <a:pathLst>
                <a:path extrusionOk="0" fill="none" h="1" w="10761">
                  <a:moveTo>
                    <a:pt x="1" y="1"/>
                  </a:moveTo>
                  <a:lnTo>
                    <a:pt x="10761" y="1"/>
                  </a:lnTo>
                </a:path>
              </a:pathLst>
            </a:custGeom>
            <a:noFill/>
            <a:ln cap="rnd" cmpd="sng" w="19000">
              <a:solidFill>
                <a:srgbClr val="FFF1E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9"/>
            <p:cNvSpPr/>
            <p:nvPr/>
          </p:nvSpPr>
          <p:spPr>
            <a:xfrm>
              <a:off x="1799032" y="2005477"/>
              <a:ext cx="1024630" cy="509536"/>
            </a:xfrm>
            <a:custGeom>
              <a:rect b="b" l="l" r="r" t="t"/>
              <a:pathLst>
                <a:path extrusionOk="0" h="16779" w="33741">
                  <a:moveTo>
                    <a:pt x="31157" y="16779"/>
                  </a:moveTo>
                  <a:lnTo>
                    <a:pt x="2585" y="16779"/>
                  </a:lnTo>
                  <a:cubicBezTo>
                    <a:pt x="1156" y="16779"/>
                    <a:pt x="1" y="15624"/>
                    <a:pt x="1" y="14225"/>
                  </a:cubicBezTo>
                  <a:lnTo>
                    <a:pt x="1" y="2584"/>
                  </a:lnTo>
                  <a:cubicBezTo>
                    <a:pt x="1" y="1155"/>
                    <a:pt x="1156" y="0"/>
                    <a:pt x="2585" y="0"/>
                  </a:cubicBezTo>
                  <a:lnTo>
                    <a:pt x="31157" y="0"/>
                  </a:lnTo>
                  <a:cubicBezTo>
                    <a:pt x="32585" y="0"/>
                    <a:pt x="33740" y="1155"/>
                    <a:pt x="33740" y="2584"/>
                  </a:cubicBezTo>
                  <a:lnTo>
                    <a:pt x="33740" y="14225"/>
                  </a:lnTo>
                  <a:cubicBezTo>
                    <a:pt x="33740" y="15624"/>
                    <a:pt x="32585" y="16779"/>
                    <a:pt x="31157" y="1677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9"/>
            <p:cNvSpPr/>
            <p:nvPr/>
          </p:nvSpPr>
          <p:spPr>
            <a:xfrm>
              <a:off x="1788889" y="3439886"/>
              <a:ext cx="1258126" cy="223383"/>
            </a:xfrm>
            <a:custGeom>
              <a:rect b="b" l="l" r="r" t="t"/>
              <a:pathLst>
                <a:path extrusionOk="0" h="7356" w="41430">
                  <a:moveTo>
                    <a:pt x="3557" y="0"/>
                  </a:moveTo>
                  <a:cubicBezTo>
                    <a:pt x="1581" y="0"/>
                    <a:pt x="1" y="1611"/>
                    <a:pt x="1" y="3587"/>
                  </a:cubicBezTo>
                  <a:lnTo>
                    <a:pt x="1" y="3800"/>
                  </a:lnTo>
                  <a:cubicBezTo>
                    <a:pt x="1" y="5745"/>
                    <a:pt x="1581" y="7356"/>
                    <a:pt x="3557" y="7356"/>
                  </a:cubicBezTo>
                  <a:lnTo>
                    <a:pt x="37874" y="7356"/>
                  </a:lnTo>
                  <a:cubicBezTo>
                    <a:pt x="39849" y="7356"/>
                    <a:pt x="41430" y="5745"/>
                    <a:pt x="41430" y="3800"/>
                  </a:cubicBezTo>
                  <a:lnTo>
                    <a:pt x="41430" y="3587"/>
                  </a:lnTo>
                  <a:cubicBezTo>
                    <a:pt x="41430" y="1611"/>
                    <a:pt x="39849" y="0"/>
                    <a:pt x="37874" y="0"/>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9"/>
            <p:cNvSpPr/>
            <p:nvPr/>
          </p:nvSpPr>
          <p:spPr>
            <a:xfrm>
              <a:off x="1860891" y="2334995"/>
              <a:ext cx="129244" cy="129244"/>
            </a:xfrm>
            <a:custGeom>
              <a:rect b="b" l="l" r="r" t="t"/>
              <a:pathLst>
                <a:path extrusionOk="0" h="4256" w="4256">
                  <a:moveTo>
                    <a:pt x="2128" y="1"/>
                  </a:moveTo>
                  <a:cubicBezTo>
                    <a:pt x="943" y="1"/>
                    <a:pt x="0" y="943"/>
                    <a:pt x="0" y="2128"/>
                  </a:cubicBezTo>
                  <a:cubicBezTo>
                    <a:pt x="0" y="3314"/>
                    <a:pt x="943" y="4256"/>
                    <a:pt x="2128" y="4256"/>
                  </a:cubicBezTo>
                  <a:cubicBezTo>
                    <a:pt x="3314" y="4256"/>
                    <a:pt x="4256" y="3314"/>
                    <a:pt x="4256" y="2128"/>
                  </a:cubicBezTo>
                  <a:cubicBezTo>
                    <a:pt x="4256" y="943"/>
                    <a:pt x="3314" y="1"/>
                    <a:pt x="2128" y="1"/>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9"/>
            <p:cNvSpPr/>
            <p:nvPr/>
          </p:nvSpPr>
          <p:spPr>
            <a:xfrm>
              <a:off x="1904286" y="2370069"/>
              <a:ext cx="43395" cy="61889"/>
            </a:xfrm>
            <a:custGeom>
              <a:rect b="b" l="l" r="r" t="t"/>
              <a:pathLst>
                <a:path extrusionOk="0" h="2038" w="1429">
                  <a:moveTo>
                    <a:pt x="1429" y="2037"/>
                  </a:moveTo>
                  <a:lnTo>
                    <a:pt x="0" y="1004"/>
                  </a:lnTo>
                  <a:lnTo>
                    <a:pt x="1429" y="1"/>
                  </a:lnTo>
                </a:path>
              </a:pathLst>
            </a:custGeom>
            <a:solidFill>
              <a:srgbClr val="FFF1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9"/>
            <p:cNvSpPr/>
            <p:nvPr/>
          </p:nvSpPr>
          <p:spPr>
            <a:xfrm>
              <a:off x="2628855" y="2334995"/>
              <a:ext cx="129274" cy="129244"/>
            </a:xfrm>
            <a:custGeom>
              <a:rect b="b" l="l" r="r" t="t"/>
              <a:pathLst>
                <a:path extrusionOk="0" h="4256" w="4257">
                  <a:moveTo>
                    <a:pt x="2128" y="1"/>
                  </a:moveTo>
                  <a:cubicBezTo>
                    <a:pt x="973" y="1"/>
                    <a:pt x="1" y="943"/>
                    <a:pt x="1" y="2128"/>
                  </a:cubicBezTo>
                  <a:cubicBezTo>
                    <a:pt x="1" y="3314"/>
                    <a:pt x="973" y="4256"/>
                    <a:pt x="2128" y="4256"/>
                  </a:cubicBezTo>
                  <a:cubicBezTo>
                    <a:pt x="3314" y="4256"/>
                    <a:pt x="4256" y="3314"/>
                    <a:pt x="4256" y="2128"/>
                  </a:cubicBezTo>
                  <a:cubicBezTo>
                    <a:pt x="4256" y="943"/>
                    <a:pt x="3314" y="1"/>
                    <a:pt x="2128" y="1"/>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9"/>
            <p:cNvSpPr/>
            <p:nvPr/>
          </p:nvSpPr>
          <p:spPr>
            <a:xfrm>
              <a:off x="2672250" y="2370069"/>
              <a:ext cx="42484" cy="61889"/>
            </a:xfrm>
            <a:custGeom>
              <a:rect b="b" l="l" r="r" t="t"/>
              <a:pathLst>
                <a:path extrusionOk="0" h="2038" w="1399">
                  <a:moveTo>
                    <a:pt x="0" y="2037"/>
                  </a:moveTo>
                  <a:lnTo>
                    <a:pt x="1399" y="1004"/>
                  </a:lnTo>
                  <a:lnTo>
                    <a:pt x="0" y="1"/>
                  </a:lnTo>
                </a:path>
              </a:pathLst>
            </a:custGeom>
            <a:solidFill>
              <a:srgbClr val="FFF1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9"/>
            <p:cNvSpPr/>
            <p:nvPr/>
          </p:nvSpPr>
          <p:spPr>
            <a:xfrm>
              <a:off x="1898729" y="2369158"/>
              <a:ext cx="15730" cy="60948"/>
            </a:xfrm>
            <a:custGeom>
              <a:rect b="b" l="l" r="r" t="t"/>
              <a:pathLst>
                <a:path extrusionOk="0" h="2007" w="518">
                  <a:moveTo>
                    <a:pt x="1" y="0"/>
                  </a:moveTo>
                  <a:lnTo>
                    <a:pt x="517" y="0"/>
                  </a:lnTo>
                  <a:lnTo>
                    <a:pt x="517" y="2006"/>
                  </a:lnTo>
                  <a:lnTo>
                    <a:pt x="1" y="2006"/>
                  </a:lnTo>
                  <a:close/>
                </a:path>
              </a:pathLst>
            </a:custGeom>
            <a:solidFill>
              <a:srgbClr val="FFF1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9"/>
            <p:cNvSpPr/>
            <p:nvPr/>
          </p:nvSpPr>
          <p:spPr>
            <a:xfrm>
              <a:off x="2702708" y="2369158"/>
              <a:ext cx="14789" cy="60948"/>
            </a:xfrm>
            <a:custGeom>
              <a:rect b="b" l="l" r="r" t="t"/>
              <a:pathLst>
                <a:path extrusionOk="0" h="2007" w="487">
                  <a:moveTo>
                    <a:pt x="0" y="0"/>
                  </a:moveTo>
                  <a:lnTo>
                    <a:pt x="487" y="0"/>
                  </a:lnTo>
                  <a:lnTo>
                    <a:pt x="487" y="2006"/>
                  </a:lnTo>
                  <a:lnTo>
                    <a:pt x="0" y="2006"/>
                  </a:lnTo>
                  <a:close/>
                </a:path>
              </a:pathLst>
            </a:custGeom>
            <a:solidFill>
              <a:srgbClr val="FFF1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9"/>
            <p:cNvSpPr/>
            <p:nvPr/>
          </p:nvSpPr>
          <p:spPr>
            <a:xfrm>
              <a:off x="2181177" y="2066394"/>
              <a:ext cx="257577" cy="257547"/>
            </a:xfrm>
            <a:custGeom>
              <a:rect b="b" l="l" r="r" t="t"/>
              <a:pathLst>
                <a:path extrusionOk="0" h="8481" w="8482">
                  <a:moveTo>
                    <a:pt x="4226" y="0"/>
                  </a:moveTo>
                  <a:cubicBezTo>
                    <a:pt x="1885" y="0"/>
                    <a:pt x="1" y="1885"/>
                    <a:pt x="1" y="4225"/>
                  </a:cubicBezTo>
                  <a:cubicBezTo>
                    <a:pt x="1" y="6596"/>
                    <a:pt x="1885" y="8481"/>
                    <a:pt x="4226" y="8481"/>
                  </a:cubicBezTo>
                  <a:cubicBezTo>
                    <a:pt x="6597" y="8481"/>
                    <a:pt x="8481" y="6596"/>
                    <a:pt x="8481" y="4225"/>
                  </a:cubicBezTo>
                  <a:cubicBezTo>
                    <a:pt x="8481" y="1885"/>
                    <a:pt x="6597" y="0"/>
                    <a:pt x="4226" y="0"/>
                  </a:cubicBezTo>
                  <a:close/>
                </a:path>
              </a:pathLst>
            </a:cu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9"/>
            <p:cNvSpPr/>
            <p:nvPr/>
          </p:nvSpPr>
          <p:spPr>
            <a:xfrm>
              <a:off x="2282726" y="2124548"/>
              <a:ext cx="94170" cy="135712"/>
            </a:xfrm>
            <a:custGeom>
              <a:rect b="b" l="l" r="r" t="t"/>
              <a:pathLst>
                <a:path extrusionOk="0" h="4469" w="3101">
                  <a:moveTo>
                    <a:pt x="0" y="0"/>
                  </a:moveTo>
                  <a:lnTo>
                    <a:pt x="3101" y="2219"/>
                  </a:lnTo>
                  <a:lnTo>
                    <a:pt x="0" y="4469"/>
                  </a:lnTo>
                  <a:close/>
                </a:path>
              </a:pathLst>
            </a:custGeom>
            <a:solidFill>
              <a:srgbClr val="FFF1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9"/>
            <p:cNvSpPr/>
            <p:nvPr/>
          </p:nvSpPr>
          <p:spPr>
            <a:xfrm>
              <a:off x="2023357" y="2387622"/>
              <a:ext cx="566779" cy="24021"/>
            </a:xfrm>
            <a:custGeom>
              <a:rect b="b" l="l" r="r" t="t"/>
              <a:pathLst>
                <a:path extrusionOk="0" h="791" w="18664">
                  <a:moveTo>
                    <a:pt x="395" y="0"/>
                  </a:moveTo>
                  <a:cubicBezTo>
                    <a:pt x="183" y="0"/>
                    <a:pt x="0" y="183"/>
                    <a:pt x="0" y="395"/>
                  </a:cubicBezTo>
                  <a:cubicBezTo>
                    <a:pt x="0" y="608"/>
                    <a:pt x="183" y="790"/>
                    <a:pt x="395" y="790"/>
                  </a:cubicBezTo>
                  <a:lnTo>
                    <a:pt x="18268" y="790"/>
                  </a:lnTo>
                  <a:cubicBezTo>
                    <a:pt x="18511" y="790"/>
                    <a:pt x="18663" y="608"/>
                    <a:pt x="18663" y="395"/>
                  </a:cubicBezTo>
                  <a:cubicBezTo>
                    <a:pt x="18663" y="183"/>
                    <a:pt x="18511" y="0"/>
                    <a:pt x="18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9"/>
            <p:cNvSpPr/>
            <p:nvPr/>
          </p:nvSpPr>
          <p:spPr>
            <a:xfrm>
              <a:off x="2098122" y="2349753"/>
              <a:ext cx="103401" cy="103432"/>
            </a:xfrm>
            <a:custGeom>
              <a:rect b="b" l="l" r="r" t="t"/>
              <a:pathLst>
                <a:path extrusionOk="0" h="3406" w="3405">
                  <a:moveTo>
                    <a:pt x="1702" y="1"/>
                  </a:moveTo>
                  <a:cubicBezTo>
                    <a:pt x="760" y="1"/>
                    <a:pt x="0" y="761"/>
                    <a:pt x="0" y="1703"/>
                  </a:cubicBezTo>
                  <a:cubicBezTo>
                    <a:pt x="0" y="2645"/>
                    <a:pt x="760" y="3405"/>
                    <a:pt x="1702" y="3405"/>
                  </a:cubicBezTo>
                  <a:cubicBezTo>
                    <a:pt x="2645" y="3405"/>
                    <a:pt x="3404" y="2645"/>
                    <a:pt x="3404" y="1703"/>
                  </a:cubicBezTo>
                  <a:cubicBezTo>
                    <a:pt x="3404" y="761"/>
                    <a:pt x="2645" y="1"/>
                    <a:pt x="17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9"/>
            <p:cNvSpPr/>
            <p:nvPr/>
          </p:nvSpPr>
          <p:spPr>
            <a:xfrm>
              <a:off x="2114733" y="2365453"/>
              <a:ext cx="71090" cy="71121"/>
            </a:xfrm>
            <a:custGeom>
              <a:rect b="b" l="l" r="r" t="t"/>
              <a:pathLst>
                <a:path extrusionOk="0" h="2342" w="2341">
                  <a:moveTo>
                    <a:pt x="2341" y="1186"/>
                  </a:moveTo>
                  <a:cubicBezTo>
                    <a:pt x="2341" y="548"/>
                    <a:pt x="1794" y="1"/>
                    <a:pt x="1155" y="1"/>
                  </a:cubicBezTo>
                  <a:cubicBezTo>
                    <a:pt x="517" y="1"/>
                    <a:pt x="0" y="548"/>
                    <a:pt x="0" y="1186"/>
                  </a:cubicBezTo>
                  <a:cubicBezTo>
                    <a:pt x="0" y="1824"/>
                    <a:pt x="517" y="2341"/>
                    <a:pt x="1155" y="2341"/>
                  </a:cubicBezTo>
                  <a:cubicBezTo>
                    <a:pt x="1794" y="2341"/>
                    <a:pt x="2341" y="1824"/>
                    <a:pt x="2341" y="1186"/>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9"/>
            <p:cNvSpPr/>
            <p:nvPr/>
          </p:nvSpPr>
          <p:spPr>
            <a:xfrm>
              <a:off x="1952267" y="2666365"/>
              <a:ext cx="837232" cy="30"/>
            </a:xfrm>
            <a:custGeom>
              <a:rect b="b" l="l" r="r" t="t"/>
              <a:pathLst>
                <a:path extrusionOk="0" fill="none" h="1" w="27570">
                  <a:moveTo>
                    <a:pt x="1" y="1"/>
                  </a:moveTo>
                  <a:lnTo>
                    <a:pt x="27570" y="1"/>
                  </a:lnTo>
                </a:path>
              </a:pathLst>
            </a:custGeom>
            <a:noFill/>
            <a:ln cap="rnd" cmpd="sng" w="19000">
              <a:solidFill>
                <a:srgbClr val="FFF1E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9"/>
            <p:cNvSpPr/>
            <p:nvPr/>
          </p:nvSpPr>
          <p:spPr>
            <a:xfrm>
              <a:off x="1952267" y="2772530"/>
              <a:ext cx="837232" cy="30"/>
            </a:xfrm>
            <a:custGeom>
              <a:rect b="b" l="l" r="r" t="t"/>
              <a:pathLst>
                <a:path extrusionOk="0" fill="none" h="1" w="27570">
                  <a:moveTo>
                    <a:pt x="1" y="0"/>
                  </a:moveTo>
                  <a:lnTo>
                    <a:pt x="27570" y="0"/>
                  </a:lnTo>
                </a:path>
              </a:pathLst>
            </a:custGeom>
            <a:noFill/>
            <a:ln cap="rnd" cmpd="sng" w="19000">
              <a:solidFill>
                <a:srgbClr val="FFF1E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9"/>
            <p:cNvSpPr/>
            <p:nvPr/>
          </p:nvSpPr>
          <p:spPr>
            <a:xfrm>
              <a:off x="1952267" y="2877753"/>
              <a:ext cx="837232" cy="30"/>
            </a:xfrm>
            <a:custGeom>
              <a:rect b="b" l="l" r="r" t="t"/>
              <a:pathLst>
                <a:path extrusionOk="0" fill="none" h="1" w="27570">
                  <a:moveTo>
                    <a:pt x="1" y="0"/>
                  </a:moveTo>
                  <a:lnTo>
                    <a:pt x="27570" y="0"/>
                  </a:lnTo>
                </a:path>
              </a:pathLst>
            </a:custGeom>
            <a:noFill/>
            <a:ln cap="rnd" cmpd="sng" w="19000">
              <a:solidFill>
                <a:srgbClr val="FFF1E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9"/>
            <p:cNvSpPr/>
            <p:nvPr/>
          </p:nvSpPr>
          <p:spPr>
            <a:xfrm>
              <a:off x="1952267" y="2982977"/>
              <a:ext cx="247404" cy="30"/>
            </a:xfrm>
            <a:custGeom>
              <a:rect b="b" l="l" r="r" t="t"/>
              <a:pathLst>
                <a:path extrusionOk="0" fill="none" h="1" w="8147">
                  <a:moveTo>
                    <a:pt x="1" y="0"/>
                  </a:moveTo>
                  <a:lnTo>
                    <a:pt x="8147" y="0"/>
                  </a:lnTo>
                </a:path>
              </a:pathLst>
            </a:custGeom>
            <a:noFill/>
            <a:ln cap="rnd" cmpd="sng" w="19000">
              <a:solidFill>
                <a:srgbClr val="FFF1E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9"/>
            <p:cNvSpPr/>
            <p:nvPr/>
          </p:nvSpPr>
          <p:spPr>
            <a:xfrm>
              <a:off x="1891349" y="3203566"/>
              <a:ext cx="158792" cy="158792"/>
            </a:xfrm>
            <a:custGeom>
              <a:rect b="b" l="l" r="r" t="t"/>
              <a:pathLst>
                <a:path extrusionOk="0" h="5229" w="5229">
                  <a:moveTo>
                    <a:pt x="5229" y="2615"/>
                  </a:moveTo>
                  <a:cubicBezTo>
                    <a:pt x="5229" y="1186"/>
                    <a:pt x="4043" y="1"/>
                    <a:pt x="2615" y="1"/>
                  </a:cubicBezTo>
                  <a:cubicBezTo>
                    <a:pt x="1186" y="1"/>
                    <a:pt x="1" y="1186"/>
                    <a:pt x="1" y="2615"/>
                  </a:cubicBezTo>
                  <a:cubicBezTo>
                    <a:pt x="1" y="4043"/>
                    <a:pt x="1186" y="5229"/>
                    <a:pt x="2615" y="5229"/>
                  </a:cubicBezTo>
                  <a:cubicBezTo>
                    <a:pt x="4043" y="5229"/>
                    <a:pt x="5229" y="4043"/>
                    <a:pt x="5229" y="2615"/>
                  </a:cubicBezTo>
                  <a:close/>
                </a:path>
              </a:pathLst>
            </a:custGeom>
            <a:solidFill>
              <a:srgbClr val="FFF1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9"/>
            <p:cNvSpPr/>
            <p:nvPr/>
          </p:nvSpPr>
          <p:spPr>
            <a:xfrm>
              <a:off x="1924571" y="3236819"/>
              <a:ext cx="92348" cy="92317"/>
            </a:xfrm>
            <a:custGeom>
              <a:rect b="b" l="l" r="r" t="t"/>
              <a:pathLst>
                <a:path extrusionOk="0" h="3040" w="3041">
                  <a:moveTo>
                    <a:pt x="1521" y="0"/>
                  </a:moveTo>
                  <a:cubicBezTo>
                    <a:pt x="669" y="0"/>
                    <a:pt x="1" y="699"/>
                    <a:pt x="1" y="1520"/>
                  </a:cubicBezTo>
                  <a:cubicBezTo>
                    <a:pt x="1" y="2371"/>
                    <a:pt x="669" y="3040"/>
                    <a:pt x="1521" y="3040"/>
                  </a:cubicBezTo>
                  <a:cubicBezTo>
                    <a:pt x="2372" y="3040"/>
                    <a:pt x="3040" y="2371"/>
                    <a:pt x="3040" y="1520"/>
                  </a:cubicBezTo>
                  <a:cubicBezTo>
                    <a:pt x="3040" y="699"/>
                    <a:pt x="2372" y="0"/>
                    <a:pt x="1521" y="0"/>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9"/>
            <p:cNvSpPr/>
            <p:nvPr/>
          </p:nvSpPr>
          <p:spPr>
            <a:xfrm>
              <a:off x="2118407" y="3203566"/>
              <a:ext cx="157881" cy="158792"/>
            </a:xfrm>
            <a:custGeom>
              <a:rect b="b" l="l" r="r" t="t"/>
              <a:pathLst>
                <a:path extrusionOk="0" h="5229" w="5199">
                  <a:moveTo>
                    <a:pt x="5199" y="2615"/>
                  </a:moveTo>
                  <a:cubicBezTo>
                    <a:pt x="5199" y="1186"/>
                    <a:pt x="4044" y="1"/>
                    <a:pt x="2615" y="1"/>
                  </a:cubicBezTo>
                  <a:cubicBezTo>
                    <a:pt x="1156" y="1"/>
                    <a:pt x="1" y="1186"/>
                    <a:pt x="1" y="2615"/>
                  </a:cubicBezTo>
                  <a:cubicBezTo>
                    <a:pt x="1" y="4043"/>
                    <a:pt x="1156" y="5229"/>
                    <a:pt x="2615" y="5229"/>
                  </a:cubicBezTo>
                  <a:cubicBezTo>
                    <a:pt x="4044" y="5229"/>
                    <a:pt x="5199" y="4043"/>
                    <a:pt x="5199" y="2615"/>
                  </a:cubicBezTo>
                  <a:close/>
                </a:path>
              </a:pathLst>
            </a:custGeom>
            <a:solidFill>
              <a:srgbClr val="FFF1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9"/>
            <p:cNvSpPr/>
            <p:nvPr/>
          </p:nvSpPr>
          <p:spPr>
            <a:xfrm>
              <a:off x="2151660" y="3236819"/>
              <a:ext cx="91406" cy="92317"/>
            </a:xfrm>
            <a:custGeom>
              <a:rect b="b" l="l" r="r" t="t"/>
              <a:pathLst>
                <a:path extrusionOk="0" h="3040" w="3010">
                  <a:moveTo>
                    <a:pt x="1520" y="0"/>
                  </a:moveTo>
                  <a:cubicBezTo>
                    <a:pt x="669" y="0"/>
                    <a:pt x="0" y="699"/>
                    <a:pt x="0" y="1520"/>
                  </a:cubicBezTo>
                  <a:cubicBezTo>
                    <a:pt x="0" y="2371"/>
                    <a:pt x="669" y="3040"/>
                    <a:pt x="1520" y="3040"/>
                  </a:cubicBezTo>
                  <a:cubicBezTo>
                    <a:pt x="2341" y="3040"/>
                    <a:pt x="3009" y="2371"/>
                    <a:pt x="3009" y="1520"/>
                  </a:cubicBezTo>
                  <a:cubicBezTo>
                    <a:pt x="3009" y="699"/>
                    <a:pt x="2341" y="0"/>
                    <a:pt x="1520" y="0"/>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9"/>
            <p:cNvSpPr/>
            <p:nvPr/>
          </p:nvSpPr>
          <p:spPr>
            <a:xfrm>
              <a:off x="2345495" y="3203566"/>
              <a:ext cx="157850" cy="158792"/>
            </a:xfrm>
            <a:custGeom>
              <a:rect b="b" l="l" r="r" t="t"/>
              <a:pathLst>
                <a:path extrusionOk="0" h="5229" w="5198">
                  <a:moveTo>
                    <a:pt x="5198" y="2615"/>
                  </a:moveTo>
                  <a:cubicBezTo>
                    <a:pt x="5198" y="1186"/>
                    <a:pt x="4012" y="1"/>
                    <a:pt x="2584" y="1"/>
                  </a:cubicBezTo>
                  <a:cubicBezTo>
                    <a:pt x="1155" y="1"/>
                    <a:pt x="0" y="1186"/>
                    <a:pt x="0" y="2615"/>
                  </a:cubicBezTo>
                  <a:cubicBezTo>
                    <a:pt x="0" y="4043"/>
                    <a:pt x="1155" y="5229"/>
                    <a:pt x="2584" y="5229"/>
                  </a:cubicBezTo>
                  <a:cubicBezTo>
                    <a:pt x="4012" y="5229"/>
                    <a:pt x="5198" y="4043"/>
                    <a:pt x="5198" y="2615"/>
                  </a:cubicBezTo>
                  <a:close/>
                </a:path>
              </a:pathLst>
            </a:custGeom>
            <a:solidFill>
              <a:srgbClr val="FFF1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9"/>
            <p:cNvSpPr/>
            <p:nvPr/>
          </p:nvSpPr>
          <p:spPr>
            <a:xfrm>
              <a:off x="2377806" y="3236819"/>
              <a:ext cx="92317" cy="92317"/>
            </a:xfrm>
            <a:custGeom>
              <a:rect b="b" l="l" r="r" t="t"/>
              <a:pathLst>
                <a:path extrusionOk="0" h="3040" w="3040">
                  <a:moveTo>
                    <a:pt x="1520" y="0"/>
                  </a:moveTo>
                  <a:cubicBezTo>
                    <a:pt x="699" y="0"/>
                    <a:pt x="0" y="699"/>
                    <a:pt x="0" y="1520"/>
                  </a:cubicBezTo>
                  <a:cubicBezTo>
                    <a:pt x="0" y="2371"/>
                    <a:pt x="699" y="3040"/>
                    <a:pt x="1520" y="3040"/>
                  </a:cubicBezTo>
                  <a:cubicBezTo>
                    <a:pt x="2371" y="3040"/>
                    <a:pt x="3040" y="2371"/>
                    <a:pt x="3040" y="1520"/>
                  </a:cubicBezTo>
                  <a:cubicBezTo>
                    <a:pt x="3040" y="699"/>
                    <a:pt x="2371" y="0"/>
                    <a:pt x="1520" y="0"/>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9"/>
            <p:cNvSpPr/>
            <p:nvPr/>
          </p:nvSpPr>
          <p:spPr>
            <a:xfrm>
              <a:off x="2528247" y="3161112"/>
              <a:ext cx="244641" cy="244641"/>
            </a:xfrm>
            <a:custGeom>
              <a:rect b="b" l="l" r="r" t="t"/>
              <a:pathLst>
                <a:path extrusionOk="0" h="8056" w="8056">
                  <a:moveTo>
                    <a:pt x="4043" y="1"/>
                  </a:moveTo>
                  <a:cubicBezTo>
                    <a:pt x="1824" y="1"/>
                    <a:pt x="1" y="1794"/>
                    <a:pt x="1" y="4013"/>
                  </a:cubicBezTo>
                  <a:cubicBezTo>
                    <a:pt x="1" y="6232"/>
                    <a:pt x="1824" y="8055"/>
                    <a:pt x="4043" y="8055"/>
                  </a:cubicBezTo>
                  <a:cubicBezTo>
                    <a:pt x="6262" y="8055"/>
                    <a:pt x="8055" y="6232"/>
                    <a:pt x="8055" y="4013"/>
                  </a:cubicBezTo>
                  <a:cubicBezTo>
                    <a:pt x="8055" y="1794"/>
                    <a:pt x="6262" y="1"/>
                    <a:pt x="4043" y="1"/>
                  </a:cubicBezTo>
                  <a:close/>
                </a:path>
              </a:pathLst>
            </a:cu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9"/>
            <p:cNvSpPr/>
            <p:nvPr/>
          </p:nvSpPr>
          <p:spPr>
            <a:xfrm>
              <a:off x="2571642" y="3203566"/>
              <a:ext cx="157850" cy="158792"/>
            </a:xfrm>
            <a:custGeom>
              <a:rect b="b" l="l" r="r" t="t"/>
              <a:pathLst>
                <a:path extrusionOk="0" h="5229" w="5198">
                  <a:moveTo>
                    <a:pt x="5198" y="2615"/>
                  </a:moveTo>
                  <a:cubicBezTo>
                    <a:pt x="5198" y="1186"/>
                    <a:pt x="4043" y="1"/>
                    <a:pt x="2614" y="1"/>
                  </a:cubicBezTo>
                  <a:cubicBezTo>
                    <a:pt x="1186" y="1"/>
                    <a:pt x="0" y="1186"/>
                    <a:pt x="0" y="2615"/>
                  </a:cubicBezTo>
                  <a:cubicBezTo>
                    <a:pt x="0" y="4043"/>
                    <a:pt x="1186" y="5229"/>
                    <a:pt x="2614" y="5229"/>
                  </a:cubicBezTo>
                  <a:cubicBezTo>
                    <a:pt x="4043" y="5229"/>
                    <a:pt x="5198" y="4043"/>
                    <a:pt x="5198" y="2615"/>
                  </a:cubicBezTo>
                  <a:close/>
                </a:path>
              </a:pathLst>
            </a:custGeom>
            <a:solidFill>
              <a:srgbClr val="FFF1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9"/>
            <p:cNvSpPr/>
            <p:nvPr/>
          </p:nvSpPr>
          <p:spPr>
            <a:xfrm>
              <a:off x="2604864" y="3236819"/>
              <a:ext cx="92317" cy="92317"/>
            </a:xfrm>
            <a:custGeom>
              <a:rect b="b" l="l" r="r" t="t"/>
              <a:pathLst>
                <a:path extrusionOk="0" h="3040" w="3040">
                  <a:moveTo>
                    <a:pt x="1520" y="0"/>
                  </a:moveTo>
                  <a:cubicBezTo>
                    <a:pt x="669" y="0"/>
                    <a:pt x="0" y="699"/>
                    <a:pt x="0" y="1520"/>
                  </a:cubicBezTo>
                  <a:cubicBezTo>
                    <a:pt x="0" y="2371"/>
                    <a:pt x="669" y="3040"/>
                    <a:pt x="1520" y="3040"/>
                  </a:cubicBezTo>
                  <a:cubicBezTo>
                    <a:pt x="2341" y="3040"/>
                    <a:pt x="3040" y="2371"/>
                    <a:pt x="3040" y="1520"/>
                  </a:cubicBezTo>
                  <a:cubicBezTo>
                    <a:pt x="3040" y="699"/>
                    <a:pt x="2341" y="0"/>
                    <a:pt x="1520" y="0"/>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9"/>
            <p:cNvSpPr/>
            <p:nvPr/>
          </p:nvSpPr>
          <p:spPr>
            <a:xfrm>
              <a:off x="2798700" y="3203566"/>
              <a:ext cx="157881" cy="158792"/>
            </a:xfrm>
            <a:custGeom>
              <a:rect b="b" l="l" r="r" t="t"/>
              <a:pathLst>
                <a:path extrusionOk="0" h="5229" w="5199">
                  <a:moveTo>
                    <a:pt x="5198" y="2615"/>
                  </a:moveTo>
                  <a:cubicBezTo>
                    <a:pt x="5198" y="1186"/>
                    <a:pt x="4043" y="1"/>
                    <a:pt x="2584" y="1"/>
                  </a:cubicBezTo>
                  <a:cubicBezTo>
                    <a:pt x="1156" y="1"/>
                    <a:pt x="1" y="1186"/>
                    <a:pt x="1" y="2615"/>
                  </a:cubicBezTo>
                  <a:cubicBezTo>
                    <a:pt x="1" y="4043"/>
                    <a:pt x="1156" y="5229"/>
                    <a:pt x="2584" y="5229"/>
                  </a:cubicBezTo>
                  <a:cubicBezTo>
                    <a:pt x="4043" y="5229"/>
                    <a:pt x="5198" y="4043"/>
                    <a:pt x="5198" y="2615"/>
                  </a:cubicBezTo>
                  <a:close/>
                </a:path>
              </a:pathLst>
            </a:custGeom>
            <a:solidFill>
              <a:srgbClr val="FFF1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9"/>
            <p:cNvSpPr/>
            <p:nvPr/>
          </p:nvSpPr>
          <p:spPr>
            <a:xfrm>
              <a:off x="2831922" y="3236819"/>
              <a:ext cx="91406" cy="92317"/>
            </a:xfrm>
            <a:custGeom>
              <a:rect b="b" l="l" r="r" t="t"/>
              <a:pathLst>
                <a:path extrusionOk="0" h="3040" w="3010">
                  <a:moveTo>
                    <a:pt x="1490" y="0"/>
                  </a:moveTo>
                  <a:cubicBezTo>
                    <a:pt x="669" y="0"/>
                    <a:pt x="1" y="699"/>
                    <a:pt x="1" y="1520"/>
                  </a:cubicBezTo>
                  <a:cubicBezTo>
                    <a:pt x="1" y="2371"/>
                    <a:pt x="669" y="3040"/>
                    <a:pt x="1490" y="3040"/>
                  </a:cubicBezTo>
                  <a:cubicBezTo>
                    <a:pt x="2341" y="3040"/>
                    <a:pt x="3010" y="2371"/>
                    <a:pt x="3010" y="1520"/>
                  </a:cubicBezTo>
                  <a:cubicBezTo>
                    <a:pt x="3010" y="699"/>
                    <a:pt x="2341" y="0"/>
                    <a:pt x="1490" y="0"/>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 name="Google Shape;604;p49"/>
          <p:cNvSpPr txBox="1"/>
          <p:nvPr>
            <p:ph type="title"/>
          </p:nvPr>
        </p:nvSpPr>
        <p:spPr>
          <a:xfrm>
            <a:off x="3143438" y="1266125"/>
            <a:ext cx="4637700" cy="159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605" name="Google Shape;605;p49"/>
          <p:cNvSpPr txBox="1"/>
          <p:nvPr>
            <p:ph idx="1" type="subTitle"/>
          </p:nvPr>
        </p:nvSpPr>
        <p:spPr>
          <a:xfrm>
            <a:off x="3286488" y="3068300"/>
            <a:ext cx="4494600" cy="70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sp>
        <p:nvSpPr>
          <p:cNvPr id="606" name="Google Shape;606;p49"/>
          <p:cNvSpPr/>
          <p:nvPr/>
        </p:nvSpPr>
        <p:spPr>
          <a:xfrm flipH="1" rot="10800000">
            <a:off x="1596000" y="663420"/>
            <a:ext cx="711670" cy="502077"/>
          </a:xfrm>
          <a:custGeom>
            <a:rect b="b" l="l" r="r" t="t"/>
            <a:pathLst>
              <a:path extrusionOk="0" fill="none" h="10518" w="15989">
                <a:moveTo>
                  <a:pt x="0" y="0"/>
                </a:moveTo>
                <a:lnTo>
                  <a:pt x="0" y="6718"/>
                </a:lnTo>
                <a:cubicBezTo>
                  <a:pt x="0" y="8815"/>
                  <a:pt x="1702" y="10517"/>
                  <a:pt x="3830" y="10517"/>
                </a:cubicBezTo>
                <a:lnTo>
                  <a:pt x="15988" y="10517"/>
                </a:lnTo>
              </a:path>
            </a:pathLst>
          </a:custGeom>
          <a:noFill/>
          <a:ln cap="rnd" cmpd="sng" w="28575">
            <a:solidFill>
              <a:srgbClr val="FFF1EF"/>
            </a:solidFill>
            <a:prstDash val="dot"/>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9"/>
          <p:cNvSpPr/>
          <p:nvPr/>
        </p:nvSpPr>
        <p:spPr>
          <a:xfrm>
            <a:off x="1596000" y="3978025"/>
            <a:ext cx="566306" cy="502082"/>
          </a:xfrm>
          <a:custGeom>
            <a:rect b="b" l="l" r="r" t="t"/>
            <a:pathLst>
              <a:path extrusionOk="0" fill="none" h="10517" w="8360">
                <a:moveTo>
                  <a:pt x="1" y="0"/>
                </a:moveTo>
                <a:lnTo>
                  <a:pt x="1" y="6717"/>
                </a:lnTo>
                <a:cubicBezTo>
                  <a:pt x="1" y="8815"/>
                  <a:pt x="1703" y="10517"/>
                  <a:pt x="3800" y="10517"/>
                </a:cubicBezTo>
                <a:lnTo>
                  <a:pt x="8359" y="10517"/>
                </a:lnTo>
              </a:path>
            </a:pathLst>
          </a:custGeom>
          <a:noFill/>
          <a:ln cap="rnd" cmpd="sng" w="28575">
            <a:solidFill>
              <a:srgbClr val="FFF1EF"/>
            </a:solidFill>
            <a:prstDash val="dot"/>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 name="Google Shape;608;p49"/>
          <p:cNvGrpSpPr/>
          <p:nvPr/>
        </p:nvGrpSpPr>
        <p:grpSpPr>
          <a:xfrm>
            <a:off x="2307686" y="228446"/>
            <a:ext cx="835380" cy="835380"/>
            <a:chOff x="3607811" y="219171"/>
            <a:chExt cx="835380" cy="835380"/>
          </a:xfrm>
        </p:grpSpPr>
        <p:sp>
          <p:nvSpPr>
            <p:cNvPr id="609" name="Google Shape;609;p49"/>
            <p:cNvSpPr/>
            <p:nvPr/>
          </p:nvSpPr>
          <p:spPr>
            <a:xfrm>
              <a:off x="3607811" y="219171"/>
              <a:ext cx="835380" cy="835380"/>
            </a:xfrm>
            <a:custGeom>
              <a:rect b="b" l="l" r="r" t="t"/>
              <a:pathLst>
                <a:path extrusionOk="0" h="27509" w="27509">
                  <a:moveTo>
                    <a:pt x="4773" y="0"/>
                  </a:moveTo>
                  <a:cubicBezTo>
                    <a:pt x="2128" y="0"/>
                    <a:pt x="0" y="2158"/>
                    <a:pt x="0" y="4803"/>
                  </a:cubicBezTo>
                  <a:lnTo>
                    <a:pt x="0" y="22706"/>
                  </a:lnTo>
                  <a:cubicBezTo>
                    <a:pt x="0" y="25350"/>
                    <a:pt x="2128" y="27508"/>
                    <a:pt x="4773" y="27508"/>
                  </a:cubicBezTo>
                  <a:lnTo>
                    <a:pt x="22706" y="27508"/>
                  </a:lnTo>
                  <a:cubicBezTo>
                    <a:pt x="25351" y="27508"/>
                    <a:pt x="27509" y="25350"/>
                    <a:pt x="27509" y="22706"/>
                  </a:cubicBezTo>
                  <a:lnTo>
                    <a:pt x="27509" y="4803"/>
                  </a:lnTo>
                  <a:cubicBezTo>
                    <a:pt x="27509" y="2158"/>
                    <a:pt x="25351" y="0"/>
                    <a:pt x="22706"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9"/>
            <p:cNvSpPr/>
            <p:nvPr/>
          </p:nvSpPr>
          <p:spPr>
            <a:xfrm>
              <a:off x="3662260" y="274561"/>
              <a:ext cx="725540" cy="724599"/>
            </a:xfrm>
            <a:custGeom>
              <a:rect b="b" l="l" r="r" t="t"/>
              <a:pathLst>
                <a:path extrusionOk="0" h="23861" w="23892">
                  <a:moveTo>
                    <a:pt x="20032" y="23861"/>
                  </a:moveTo>
                  <a:lnTo>
                    <a:pt x="3891" y="23861"/>
                  </a:lnTo>
                  <a:cubicBezTo>
                    <a:pt x="1764" y="23861"/>
                    <a:pt x="1" y="22128"/>
                    <a:pt x="1" y="20000"/>
                  </a:cubicBezTo>
                  <a:lnTo>
                    <a:pt x="1" y="3860"/>
                  </a:lnTo>
                  <a:cubicBezTo>
                    <a:pt x="1" y="1733"/>
                    <a:pt x="1764" y="0"/>
                    <a:pt x="3891" y="0"/>
                  </a:cubicBezTo>
                  <a:lnTo>
                    <a:pt x="20032" y="0"/>
                  </a:lnTo>
                  <a:cubicBezTo>
                    <a:pt x="22159" y="0"/>
                    <a:pt x="23892" y="1733"/>
                    <a:pt x="23892" y="3860"/>
                  </a:cubicBezTo>
                  <a:lnTo>
                    <a:pt x="23892" y="20000"/>
                  </a:lnTo>
                  <a:cubicBezTo>
                    <a:pt x="23892" y="22128"/>
                    <a:pt x="22159" y="23861"/>
                    <a:pt x="20032" y="23861"/>
                  </a:cubicBezTo>
                  <a:close/>
                </a:path>
              </a:pathLst>
            </a:custGeom>
            <a:gradFill>
              <a:gsLst>
                <a:gs pos="0">
                  <a:schemeClr val="accent6"/>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9"/>
            <p:cNvSpPr/>
            <p:nvPr/>
          </p:nvSpPr>
          <p:spPr>
            <a:xfrm>
              <a:off x="3784124" y="395454"/>
              <a:ext cx="481841" cy="482783"/>
            </a:xfrm>
            <a:custGeom>
              <a:rect b="b" l="l" r="r" t="t"/>
              <a:pathLst>
                <a:path extrusionOk="0" h="15898" w="15867">
                  <a:moveTo>
                    <a:pt x="3891" y="1"/>
                  </a:moveTo>
                  <a:cubicBezTo>
                    <a:pt x="1733" y="1"/>
                    <a:pt x="0" y="1733"/>
                    <a:pt x="0" y="3892"/>
                  </a:cubicBezTo>
                  <a:lnTo>
                    <a:pt x="0" y="12007"/>
                  </a:lnTo>
                  <a:cubicBezTo>
                    <a:pt x="0" y="14165"/>
                    <a:pt x="1733" y="15898"/>
                    <a:pt x="3891" y="15898"/>
                  </a:cubicBezTo>
                  <a:lnTo>
                    <a:pt x="12006" y="15898"/>
                  </a:lnTo>
                  <a:cubicBezTo>
                    <a:pt x="14134" y="15898"/>
                    <a:pt x="15867" y="14165"/>
                    <a:pt x="15867" y="12007"/>
                  </a:cubicBezTo>
                  <a:lnTo>
                    <a:pt x="15867" y="3892"/>
                  </a:lnTo>
                  <a:cubicBezTo>
                    <a:pt x="15867" y="1733"/>
                    <a:pt x="14134" y="1"/>
                    <a:pt x="12006" y="1"/>
                  </a:cubicBezTo>
                  <a:close/>
                </a:path>
              </a:pathLst>
            </a:cu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9"/>
            <p:cNvSpPr/>
            <p:nvPr/>
          </p:nvSpPr>
          <p:spPr>
            <a:xfrm>
              <a:off x="3835810" y="448081"/>
              <a:ext cx="378470" cy="377559"/>
            </a:xfrm>
            <a:custGeom>
              <a:rect b="b" l="l" r="r" t="t"/>
              <a:pathLst>
                <a:path extrusionOk="0" h="12433" w="12463">
                  <a:moveTo>
                    <a:pt x="6231" y="12432"/>
                  </a:moveTo>
                  <a:lnTo>
                    <a:pt x="6231" y="12432"/>
                  </a:lnTo>
                  <a:cubicBezTo>
                    <a:pt x="2797" y="12432"/>
                    <a:pt x="0" y="9666"/>
                    <a:pt x="0" y="6232"/>
                  </a:cubicBezTo>
                  <a:lnTo>
                    <a:pt x="0" y="6232"/>
                  </a:lnTo>
                  <a:cubicBezTo>
                    <a:pt x="0" y="2766"/>
                    <a:pt x="2797" y="0"/>
                    <a:pt x="6231" y="0"/>
                  </a:cubicBezTo>
                  <a:lnTo>
                    <a:pt x="6231" y="0"/>
                  </a:lnTo>
                  <a:cubicBezTo>
                    <a:pt x="9666" y="0"/>
                    <a:pt x="12462" y="2766"/>
                    <a:pt x="12462" y="6232"/>
                  </a:cubicBezTo>
                  <a:lnTo>
                    <a:pt x="12462" y="6232"/>
                  </a:lnTo>
                  <a:cubicBezTo>
                    <a:pt x="12462" y="9666"/>
                    <a:pt x="9666" y="12432"/>
                    <a:pt x="6231" y="12432"/>
                  </a:cubicBezTo>
                  <a:close/>
                </a:path>
              </a:pathLst>
            </a:custGeom>
            <a:solidFill>
              <a:srgbClr val="FFF1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9"/>
            <p:cNvSpPr/>
            <p:nvPr/>
          </p:nvSpPr>
          <p:spPr>
            <a:xfrm>
              <a:off x="3882880" y="523757"/>
              <a:ext cx="147708" cy="222503"/>
            </a:xfrm>
            <a:custGeom>
              <a:rect b="b" l="l" r="r" t="t"/>
              <a:pathLst>
                <a:path extrusionOk="0" h="7327" w="4864">
                  <a:moveTo>
                    <a:pt x="4864" y="1"/>
                  </a:moveTo>
                  <a:lnTo>
                    <a:pt x="2128" y="2311"/>
                  </a:lnTo>
                  <a:lnTo>
                    <a:pt x="1368" y="2311"/>
                  </a:lnTo>
                  <a:cubicBezTo>
                    <a:pt x="608" y="2311"/>
                    <a:pt x="0" y="2919"/>
                    <a:pt x="0" y="3648"/>
                  </a:cubicBezTo>
                  <a:cubicBezTo>
                    <a:pt x="0" y="4408"/>
                    <a:pt x="608" y="5016"/>
                    <a:pt x="1368" y="5016"/>
                  </a:cubicBezTo>
                  <a:lnTo>
                    <a:pt x="2128" y="5016"/>
                  </a:lnTo>
                  <a:lnTo>
                    <a:pt x="4864" y="7326"/>
                  </a:lnTo>
                  <a:lnTo>
                    <a:pt x="48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9"/>
            <p:cNvSpPr/>
            <p:nvPr/>
          </p:nvSpPr>
          <p:spPr>
            <a:xfrm>
              <a:off x="4058252" y="560319"/>
              <a:ext cx="56332" cy="150866"/>
            </a:xfrm>
            <a:custGeom>
              <a:rect b="b" l="l" r="r" t="t"/>
              <a:pathLst>
                <a:path extrusionOk="0" h="4968" w="1855">
                  <a:moveTo>
                    <a:pt x="457" y="1"/>
                  </a:moveTo>
                  <a:cubicBezTo>
                    <a:pt x="342" y="1"/>
                    <a:pt x="226" y="55"/>
                    <a:pt x="153" y="165"/>
                  </a:cubicBezTo>
                  <a:cubicBezTo>
                    <a:pt x="1" y="317"/>
                    <a:pt x="31" y="560"/>
                    <a:pt x="213" y="681"/>
                  </a:cubicBezTo>
                  <a:cubicBezTo>
                    <a:pt x="760" y="1107"/>
                    <a:pt x="1095" y="1776"/>
                    <a:pt x="1095" y="2475"/>
                  </a:cubicBezTo>
                  <a:cubicBezTo>
                    <a:pt x="1095" y="3174"/>
                    <a:pt x="760" y="3873"/>
                    <a:pt x="183" y="4299"/>
                  </a:cubicBezTo>
                  <a:cubicBezTo>
                    <a:pt x="31" y="4420"/>
                    <a:pt x="1" y="4663"/>
                    <a:pt x="122" y="4815"/>
                  </a:cubicBezTo>
                  <a:cubicBezTo>
                    <a:pt x="183" y="4906"/>
                    <a:pt x="305" y="4967"/>
                    <a:pt x="426" y="4967"/>
                  </a:cubicBezTo>
                  <a:cubicBezTo>
                    <a:pt x="487" y="4967"/>
                    <a:pt x="578" y="4937"/>
                    <a:pt x="639" y="4906"/>
                  </a:cubicBezTo>
                  <a:cubicBezTo>
                    <a:pt x="1399" y="4329"/>
                    <a:pt x="1855" y="3417"/>
                    <a:pt x="1855" y="2475"/>
                  </a:cubicBezTo>
                  <a:cubicBezTo>
                    <a:pt x="1855" y="1533"/>
                    <a:pt x="1429" y="651"/>
                    <a:pt x="669" y="74"/>
                  </a:cubicBezTo>
                  <a:cubicBezTo>
                    <a:pt x="609" y="25"/>
                    <a:pt x="533" y="1"/>
                    <a:pt x="4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9"/>
            <p:cNvSpPr/>
            <p:nvPr/>
          </p:nvSpPr>
          <p:spPr>
            <a:xfrm>
              <a:off x="4062868" y="510760"/>
              <a:ext cx="94170" cy="250259"/>
            </a:xfrm>
            <a:custGeom>
              <a:rect b="b" l="l" r="r" t="t"/>
              <a:pathLst>
                <a:path extrusionOk="0" h="8241" w="3101">
                  <a:moveTo>
                    <a:pt x="491" y="1"/>
                  </a:moveTo>
                  <a:cubicBezTo>
                    <a:pt x="360" y="1"/>
                    <a:pt x="231" y="68"/>
                    <a:pt x="153" y="186"/>
                  </a:cubicBezTo>
                  <a:cubicBezTo>
                    <a:pt x="61" y="368"/>
                    <a:pt x="92" y="611"/>
                    <a:pt x="274" y="702"/>
                  </a:cubicBezTo>
                  <a:cubicBezTo>
                    <a:pt x="1581" y="1523"/>
                    <a:pt x="2341" y="2769"/>
                    <a:pt x="2341" y="4107"/>
                  </a:cubicBezTo>
                  <a:cubicBezTo>
                    <a:pt x="2341" y="5475"/>
                    <a:pt x="1581" y="6721"/>
                    <a:pt x="213" y="7541"/>
                  </a:cubicBezTo>
                  <a:cubicBezTo>
                    <a:pt x="61" y="7633"/>
                    <a:pt x="1" y="7876"/>
                    <a:pt x="92" y="8058"/>
                  </a:cubicBezTo>
                  <a:cubicBezTo>
                    <a:pt x="183" y="8180"/>
                    <a:pt x="305" y="8241"/>
                    <a:pt x="426" y="8241"/>
                  </a:cubicBezTo>
                  <a:cubicBezTo>
                    <a:pt x="487" y="8241"/>
                    <a:pt x="548" y="8210"/>
                    <a:pt x="608" y="8180"/>
                  </a:cubicBezTo>
                  <a:cubicBezTo>
                    <a:pt x="2159" y="7238"/>
                    <a:pt x="3101" y="5718"/>
                    <a:pt x="3101" y="4107"/>
                  </a:cubicBezTo>
                  <a:cubicBezTo>
                    <a:pt x="3101" y="2496"/>
                    <a:pt x="2219" y="1037"/>
                    <a:pt x="700" y="64"/>
                  </a:cubicBezTo>
                  <a:cubicBezTo>
                    <a:pt x="635" y="21"/>
                    <a:pt x="563" y="1"/>
                    <a:pt x="4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 name="Google Shape;616;p49"/>
          <p:cNvGrpSpPr/>
          <p:nvPr/>
        </p:nvGrpSpPr>
        <p:grpSpPr>
          <a:xfrm>
            <a:off x="2162301" y="4118522"/>
            <a:ext cx="1126148" cy="750442"/>
            <a:chOff x="723689" y="2529772"/>
            <a:chExt cx="1126148" cy="750442"/>
          </a:xfrm>
        </p:grpSpPr>
        <p:sp>
          <p:nvSpPr>
            <p:cNvPr id="617" name="Google Shape;617;p49"/>
            <p:cNvSpPr/>
            <p:nvPr/>
          </p:nvSpPr>
          <p:spPr>
            <a:xfrm>
              <a:off x="723689" y="2529772"/>
              <a:ext cx="1126148" cy="750442"/>
            </a:xfrm>
            <a:custGeom>
              <a:rect b="b" l="l" r="r" t="t"/>
              <a:pathLst>
                <a:path extrusionOk="0" h="24712" w="37084">
                  <a:moveTo>
                    <a:pt x="3922" y="0"/>
                  </a:moveTo>
                  <a:cubicBezTo>
                    <a:pt x="1764" y="0"/>
                    <a:pt x="1" y="1763"/>
                    <a:pt x="1" y="3921"/>
                  </a:cubicBezTo>
                  <a:lnTo>
                    <a:pt x="1" y="20791"/>
                  </a:lnTo>
                  <a:cubicBezTo>
                    <a:pt x="1" y="22949"/>
                    <a:pt x="1764" y="24712"/>
                    <a:pt x="3922" y="24712"/>
                  </a:cubicBezTo>
                  <a:lnTo>
                    <a:pt x="33163" y="24712"/>
                  </a:lnTo>
                  <a:cubicBezTo>
                    <a:pt x="35321" y="24712"/>
                    <a:pt x="37084" y="22949"/>
                    <a:pt x="37084" y="20791"/>
                  </a:cubicBezTo>
                  <a:lnTo>
                    <a:pt x="37084" y="3921"/>
                  </a:lnTo>
                  <a:cubicBezTo>
                    <a:pt x="37084" y="1763"/>
                    <a:pt x="35321" y="0"/>
                    <a:pt x="33163"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9"/>
            <p:cNvSpPr/>
            <p:nvPr/>
          </p:nvSpPr>
          <p:spPr>
            <a:xfrm>
              <a:off x="786458" y="2581458"/>
              <a:ext cx="999698" cy="647982"/>
            </a:xfrm>
            <a:custGeom>
              <a:rect b="b" l="l" r="r" t="t"/>
              <a:pathLst>
                <a:path extrusionOk="0" h="21338" w="32920">
                  <a:moveTo>
                    <a:pt x="30366" y="21338"/>
                  </a:moveTo>
                  <a:lnTo>
                    <a:pt x="2585" y="21338"/>
                  </a:lnTo>
                  <a:cubicBezTo>
                    <a:pt x="1156" y="21338"/>
                    <a:pt x="1" y="20183"/>
                    <a:pt x="1" y="18754"/>
                  </a:cubicBezTo>
                  <a:lnTo>
                    <a:pt x="1" y="2553"/>
                  </a:lnTo>
                  <a:cubicBezTo>
                    <a:pt x="1" y="1125"/>
                    <a:pt x="1156" y="0"/>
                    <a:pt x="2585" y="0"/>
                  </a:cubicBezTo>
                  <a:lnTo>
                    <a:pt x="30366" y="0"/>
                  </a:lnTo>
                  <a:cubicBezTo>
                    <a:pt x="31764" y="0"/>
                    <a:pt x="32919" y="1125"/>
                    <a:pt x="32919" y="2553"/>
                  </a:cubicBezTo>
                  <a:lnTo>
                    <a:pt x="32919" y="18754"/>
                  </a:lnTo>
                  <a:cubicBezTo>
                    <a:pt x="32919" y="20183"/>
                    <a:pt x="31764" y="21338"/>
                    <a:pt x="30366" y="21338"/>
                  </a:cubicBezTo>
                  <a:close/>
                </a:path>
              </a:pathLst>
            </a:custGeom>
            <a:gradFill>
              <a:gsLst>
                <a:gs pos="0">
                  <a:schemeClr val="accent6"/>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9"/>
            <p:cNvSpPr/>
            <p:nvPr/>
          </p:nvSpPr>
          <p:spPr>
            <a:xfrm>
              <a:off x="860312" y="2642375"/>
              <a:ext cx="233556" cy="233556"/>
            </a:xfrm>
            <a:custGeom>
              <a:rect b="b" l="l" r="r" t="t"/>
              <a:pathLst>
                <a:path extrusionOk="0" h="7691" w="7691">
                  <a:moveTo>
                    <a:pt x="2128" y="0"/>
                  </a:moveTo>
                  <a:cubicBezTo>
                    <a:pt x="973" y="0"/>
                    <a:pt x="1" y="943"/>
                    <a:pt x="1" y="2128"/>
                  </a:cubicBezTo>
                  <a:lnTo>
                    <a:pt x="1" y="5563"/>
                  </a:lnTo>
                  <a:cubicBezTo>
                    <a:pt x="1" y="6718"/>
                    <a:pt x="973" y="7690"/>
                    <a:pt x="2128" y="7690"/>
                  </a:cubicBezTo>
                  <a:lnTo>
                    <a:pt x="5563" y="7690"/>
                  </a:lnTo>
                  <a:cubicBezTo>
                    <a:pt x="6748" y="7690"/>
                    <a:pt x="7691" y="6718"/>
                    <a:pt x="7691" y="5563"/>
                  </a:cubicBezTo>
                  <a:lnTo>
                    <a:pt x="7691" y="2128"/>
                  </a:lnTo>
                  <a:cubicBezTo>
                    <a:pt x="7691" y="943"/>
                    <a:pt x="6748" y="0"/>
                    <a:pt x="5563" y="0"/>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9"/>
            <p:cNvSpPr/>
            <p:nvPr/>
          </p:nvSpPr>
          <p:spPr>
            <a:xfrm>
              <a:off x="911087" y="2692208"/>
              <a:ext cx="132949" cy="132949"/>
            </a:xfrm>
            <a:custGeom>
              <a:rect b="b" l="l" r="r" t="t"/>
              <a:pathLst>
                <a:path extrusionOk="0" h="4378" w="4378">
                  <a:moveTo>
                    <a:pt x="2250" y="4378"/>
                  </a:moveTo>
                  <a:lnTo>
                    <a:pt x="2128" y="4378"/>
                  </a:lnTo>
                  <a:cubicBezTo>
                    <a:pt x="943" y="4378"/>
                    <a:pt x="0" y="3435"/>
                    <a:pt x="0" y="2250"/>
                  </a:cubicBezTo>
                  <a:lnTo>
                    <a:pt x="0" y="2128"/>
                  </a:lnTo>
                  <a:cubicBezTo>
                    <a:pt x="0" y="973"/>
                    <a:pt x="943" y="1"/>
                    <a:pt x="2128" y="1"/>
                  </a:cubicBezTo>
                  <a:lnTo>
                    <a:pt x="2250" y="1"/>
                  </a:lnTo>
                  <a:cubicBezTo>
                    <a:pt x="3435" y="1"/>
                    <a:pt x="4377" y="973"/>
                    <a:pt x="4377" y="2128"/>
                  </a:cubicBezTo>
                  <a:lnTo>
                    <a:pt x="4377" y="2250"/>
                  </a:lnTo>
                  <a:cubicBezTo>
                    <a:pt x="4377" y="3435"/>
                    <a:pt x="3435" y="4378"/>
                    <a:pt x="2250" y="4378"/>
                  </a:cubicBezTo>
                  <a:close/>
                </a:path>
              </a:pathLst>
            </a:custGeom>
            <a:solidFill>
              <a:srgbClr val="FFF1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9"/>
            <p:cNvSpPr/>
            <p:nvPr/>
          </p:nvSpPr>
          <p:spPr>
            <a:xfrm>
              <a:off x="1170455" y="2644227"/>
              <a:ext cx="537231" cy="514152"/>
            </a:xfrm>
            <a:custGeom>
              <a:rect b="b" l="l" r="r" t="t"/>
              <a:pathLst>
                <a:path extrusionOk="0" h="16931" w="17691">
                  <a:moveTo>
                    <a:pt x="1520" y="0"/>
                  </a:moveTo>
                  <a:cubicBezTo>
                    <a:pt x="700" y="0"/>
                    <a:pt x="0" y="669"/>
                    <a:pt x="0" y="1520"/>
                  </a:cubicBezTo>
                  <a:lnTo>
                    <a:pt x="0" y="15380"/>
                  </a:lnTo>
                  <a:cubicBezTo>
                    <a:pt x="0" y="16231"/>
                    <a:pt x="700" y="16930"/>
                    <a:pt x="1520" y="16930"/>
                  </a:cubicBezTo>
                  <a:lnTo>
                    <a:pt x="16141" y="16930"/>
                  </a:lnTo>
                  <a:cubicBezTo>
                    <a:pt x="16992" y="16930"/>
                    <a:pt x="17691" y="16231"/>
                    <a:pt x="17691" y="15380"/>
                  </a:cubicBezTo>
                  <a:lnTo>
                    <a:pt x="17691" y="1520"/>
                  </a:lnTo>
                  <a:cubicBezTo>
                    <a:pt x="17691" y="669"/>
                    <a:pt x="16992" y="0"/>
                    <a:pt x="16141" y="0"/>
                  </a:cubicBezTo>
                  <a:close/>
                </a:path>
              </a:pathLst>
            </a:cu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9"/>
            <p:cNvSpPr/>
            <p:nvPr/>
          </p:nvSpPr>
          <p:spPr>
            <a:xfrm>
              <a:off x="1267388" y="2729135"/>
              <a:ext cx="343396" cy="344337"/>
            </a:xfrm>
            <a:custGeom>
              <a:rect b="b" l="l" r="r" t="t"/>
              <a:pathLst>
                <a:path extrusionOk="0" h="11339" w="11308">
                  <a:moveTo>
                    <a:pt x="11307" y="5654"/>
                  </a:moveTo>
                  <a:cubicBezTo>
                    <a:pt x="11307" y="8785"/>
                    <a:pt x="8784" y="11338"/>
                    <a:pt x="5654" y="11338"/>
                  </a:cubicBezTo>
                  <a:cubicBezTo>
                    <a:pt x="2523" y="11338"/>
                    <a:pt x="0" y="8785"/>
                    <a:pt x="0" y="5654"/>
                  </a:cubicBezTo>
                  <a:cubicBezTo>
                    <a:pt x="0" y="2523"/>
                    <a:pt x="2523" y="0"/>
                    <a:pt x="5654" y="0"/>
                  </a:cubicBezTo>
                  <a:cubicBezTo>
                    <a:pt x="8784" y="0"/>
                    <a:pt x="11307" y="2523"/>
                    <a:pt x="11307" y="5654"/>
                  </a:cubicBezTo>
                  <a:close/>
                </a:path>
              </a:pathLst>
            </a:custGeom>
            <a:solidFill>
              <a:srgbClr val="FFF1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9"/>
            <p:cNvSpPr/>
            <p:nvPr/>
          </p:nvSpPr>
          <p:spPr>
            <a:xfrm>
              <a:off x="947072" y="2713435"/>
              <a:ext cx="60948" cy="95111"/>
            </a:xfrm>
            <a:custGeom>
              <a:rect b="b" l="l" r="r" t="t"/>
              <a:pathLst>
                <a:path extrusionOk="0" h="3132" w="2007">
                  <a:moveTo>
                    <a:pt x="1004" y="396"/>
                  </a:moveTo>
                  <a:cubicBezTo>
                    <a:pt x="1338" y="396"/>
                    <a:pt x="1581" y="669"/>
                    <a:pt x="1581" y="973"/>
                  </a:cubicBezTo>
                  <a:cubicBezTo>
                    <a:pt x="1581" y="1308"/>
                    <a:pt x="1338" y="1581"/>
                    <a:pt x="1004" y="1581"/>
                  </a:cubicBezTo>
                  <a:cubicBezTo>
                    <a:pt x="669" y="1581"/>
                    <a:pt x="426" y="1308"/>
                    <a:pt x="426" y="973"/>
                  </a:cubicBezTo>
                  <a:cubicBezTo>
                    <a:pt x="426" y="669"/>
                    <a:pt x="669" y="396"/>
                    <a:pt x="1004" y="396"/>
                  </a:cubicBezTo>
                  <a:close/>
                  <a:moveTo>
                    <a:pt x="1004" y="1"/>
                  </a:moveTo>
                  <a:cubicBezTo>
                    <a:pt x="457" y="1"/>
                    <a:pt x="31" y="457"/>
                    <a:pt x="31" y="1004"/>
                  </a:cubicBezTo>
                  <a:cubicBezTo>
                    <a:pt x="1" y="1855"/>
                    <a:pt x="1004" y="3132"/>
                    <a:pt x="1004" y="3132"/>
                  </a:cubicBezTo>
                  <a:cubicBezTo>
                    <a:pt x="1004" y="3132"/>
                    <a:pt x="2007" y="1855"/>
                    <a:pt x="2007" y="1004"/>
                  </a:cubicBezTo>
                  <a:cubicBezTo>
                    <a:pt x="2007" y="457"/>
                    <a:pt x="1551" y="1"/>
                    <a:pt x="10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9"/>
            <p:cNvSpPr/>
            <p:nvPr/>
          </p:nvSpPr>
          <p:spPr>
            <a:xfrm>
              <a:off x="860312" y="2926675"/>
              <a:ext cx="233556" cy="233556"/>
            </a:xfrm>
            <a:custGeom>
              <a:rect b="b" l="l" r="r" t="t"/>
              <a:pathLst>
                <a:path extrusionOk="0" h="7691" w="7691">
                  <a:moveTo>
                    <a:pt x="2128" y="0"/>
                  </a:moveTo>
                  <a:cubicBezTo>
                    <a:pt x="973" y="0"/>
                    <a:pt x="1" y="942"/>
                    <a:pt x="1" y="2128"/>
                  </a:cubicBezTo>
                  <a:lnTo>
                    <a:pt x="1" y="5563"/>
                  </a:lnTo>
                  <a:cubicBezTo>
                    <a:pt x="1" y="6718"/>
                    <a:pt x="973" y="7690"/>
                    <a:pt x="2128" y="7690"/>
                  </a:cubicBezTo>
                  <a:lnTo>
                    <a:pt x="5563" y="7690"/>
                  </a:lnTo>
                  <a:cubicBezTo>
                    <a:pt x="6748" y="7690"/>
                    <a:pt x="7691" y="6718"/>
                    <a:pt x="7691" y="5563"/>
                  </a:cubicBezTo>
                  <a:lnTo>
                    <a:pt x="7691" y="2128"/>
                  </a:lnTo>
                  <a:cubicBezTo>
                    <a:pt x="7691" y="942"/>
                    <a:pt x="6748" y="0"/>
                    <a:pt x="5563" y="0"/>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9"/>
            <p:cNvSpPr/>
            <p:nvPr/>
          </p:nvSpPr>
          <p:spPr>
            <a:xfrm>
              <a:off x="911087" y="2976508"/>
              <a:ext cx="132949" cy="132949"/>
            </a:xfrm>
            <a:custGeom>
              <a:rect b="b" l="l" r="r" t="t"/>
              <a:pathLst>
                <a:path extrusionOk="0" h="4378" w="4378">
                  <a:moveTo>
                    <a:pt x="2250" y="4377"/>
                  </a:moveTo>
                  <a:lnTo>
                    <a:pt x="2128" y="4377"/>
                  </a:lnTo>
                  <a:cubicBezTo>
                    <a:pt x="943" y="4377"/>
                    <a:pt x="0" y="3435"/>
                    <a:pt x="0" y="2250"/>
                  </a:cubicBezTo>
                  <a:lnTo>
                    <a:pt x="0" y="2128"/>
                  </a:lnTo>
                  <a:cubicBezTo>
                    <a:pt x="0" y="973"/>
                    <a:pt x="943" y="1"/>
                    <a:pt x="2128" y="1"/>
                  </a:cubicBezTo>
                  <a:lnTo>
                    <a:pt x="2250" y="1"/>
                  </a:lnTo>
                  <a:cubicBezTo>
                    <a:pt x="3435" y="1"/>
                    <a:pt x="4377" y="973"/>
                    <a:pt x="4377" y="2128"/>
                  </a:cubicBezTo>
                  <a:lnTo>
                    <a:pt x="4377" y="2250"/>
                  </a:lnTo>
                  <a:cubicBezTo>
                    <a:pt x="4377" y="3435"/>
                    <a:pt x="3435" y="4377"/>
                    <a:pt x="2250" y="4377"/>
                  </a:cubicBezTo>
                  <a:close/>
                </a:path>
              </a:pathLst>
            </a:custGeom>
            <a:solidFill>
              <a:srgbClr val="FFF1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9"/>
            <p:cNvSpPr/>
            <p:nvPr/>
          </p:nvSpPr>
          <p:spPr>
            <a:xfrm>
              <a:off x="1352296" y="2802047"/>
              <a:ext cx="181871" cy="90495"/>
            </a:xfrm>
            <a:custGeom>
              <a:rect b="b" l="l" r="r" t="t"/>
              <a:pathLst>
                <a:path extrusionOk="0" h="2980" w="5989">
                  <a:moveTo>
                    <a:pt x="3010" y="1"/>
                  </a:moveTo>
                  <a:lnTo>
                    <a:pt x="0" y="2980"/>
                  </a:lnTo>
                  <a:lnTo>
                    <a:pt x="5988" y="2980"/>
                  </a:lnTo>
                  <a:lnTo>
                    <a:pt x="3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9"/>
            <p:cNvSpPr/>
            <p:nvPr/>
          </p:nvSpPr>
          <p:spPr>
            <a:xfrm>
              <a:off x="1381844" y="2880517"/>
              <a:ext cx="120923" cy="91406"/>
            </a:xfrm>
            <a:custGeom>
              <a:rect b="b" l="l" r="r" t="t"/>
              <a:pathLst>
                <a:path extrusionOk="0" h="3010" w="3982">
                  <a:moveTo>
                    <a:pt x="0" y="0"/>
                  </a:moveTo>
                  <a:lnTo>
                    <a:pt x="0" y="3010"/>
                  </a:lnTo>
                  <a:lnTo>
                    <a:pt x="3982" y="3010"/>
                  </a:lnTo>
                  <a:lnTo>
                    <a:pt x="39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9"/>
            <p:cNvSpPr/>
            <p:nvPr/>
          </p:nvSpPr>
          <p:spPr>
            <a:xfrm>
              <a:off x="937840" y="3015288"/>
              <a:ext cx="81263" cy="66474"/>
            </a:xfrm>
            <a:custGeom>
              <a:rect b="b" l="l" r="r" t="t"/>
              <a:pathLst>
                <a:path extrusionOk="0" h="2189" w="2676">
                  <a:moveTo>
                    <a:pt x="730" y="0"/>
                  </a:moveTo>
                  <a:cubicBezTo>
                    <a:pt x="335" y="0"/>
                    <a:pt x="1" y="304"/>
                    <a:pt x="1" y="730"/>
                  </a:cubicBezTo>
                  <a:cubicBezTo>
                    <a:pt x="1" y="1429"/>
                    <a:pt x="1338" y="2189"/>
                    <a:pt x="1338" y="2189"/>
                  </a:cubicBezTo>
                  <a:cubicBezTo>
                    <a:pt x="1338" y="2189"/>
                    <a:pt x="2676" y="1459"/>
                    <a:pt x="2676" y="730"/>
                  </a:cubicBezTo>
                  <a:cubicBezTo>
                    <a:pt x="2676" y="304"/>
                    <a:pt x="2341" y="0"/>
                    <a:pt x="1946" y="0"/>
                  </a:cubicBezTo>
                  <a:cubicBezTo>
                    <a:pt x="1703" y="0"/>
                    <a:pt x="1490" y="122"/>
                    <a:pt x="1338" y="304"/>
                  </a:cubicBezTo>
                  <a:cubicBezTo>
                    <a:pt x="1217" y="122"/>
                    <a:pt x="973" y="0"/>
                    <a:pt x="7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07" name="Shape 2107"/>
        <p:cNvGrpSpPr/>
        <p:nvPr/>
      </p:nvGrpSpPr>
      <p:grpSpPr>
        <a:xfrm>
          <a:off x="0" y="0"/>
          <a:ext cx="0" cy="0"/>
          <a:chOff x="0" y="0"/>
          <a:chExt cx="0" cy="0"/>
        </a:xfrm>
      </p:grpSpPr>
      <p:sp>
        <p:nvSpPr>
          <p:cNvPr id="2108" name="Google Shape;2108;p8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109" name="Google Shape;2109;p85"/>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13" name="Shape 2113"/>
        <p:cNvGrpSpPr/>
        <p:nvPr/>
      </p:nvGrpSpPr>
      <p:grpSpPr>
        <a:xfrm>
          <a:off x="0" y="0"/>
          <a:ext cx="0" cy="0"/>
          <a:chOff x="0" y="0"/>
          <a:chExt cx="0" cy="0"/>
        </a:xfrm>
      </p:grpSpPr>
      <p:sp>
        <p:nvSpPr>
          <p:cNvPr id="2114" name="Google Shape;2114;p86"/>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2115" name="Google Shape;2115;p8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19" name="Shape 2119"/>
        <p:cNvGrpSpPr/>
        <p:nvPr/>
      </p:nvGrpSpPr>
      <p:grpSpPr>
        <a:xfrm>
          <a:off x="0" y="0"/>
          <a:ext cx="0" cy="0"/>
          <a:chOff x="0" y="0"/>
          <a:chExt cx="0" cy="0"/>
        </a:xfrm>
      </p:grpSpPr>
      <p:sp>
        <p:nvSpPr>
          <p:cNvPr id="2120" name="Google Shape;2120;p87"/>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rgbClr val="EFEFEF"/>
                </a:solidFill>
              </a:rPr>
              <a:t>This presentation has been made using the following fonts:</a:t>
            </a:r>
            <a:endParaRPr sz="1100">
              <a:solidFill>
                <a:srgbClr val="EFEFEF"/>
              </a:solidFill>
            </a:endParaRPr>
          </a:p>
          <a:p>
            <a:pPr indent="0" lvl="0" marL="0" rtl="0" algn="ctr">
              <a:lnSpc>
                <a:spcPct val="100000"/>
              </a:lnSpc>
              <a:spcBef>
                <a:spcPts val="1000"/>
              </a:spcBef>
              <a:spcAft>
                <a:spcPts val="0"/>
              </a:spcAft>
              <a:buNone/>
            </a:pPr>
            <a:r>
              <a:rPr b="1" lang="en" sz="1100">
                <a:solidFill>
                  <a:srgbClr val="EFEFEF"/>
                </a:solidFill>
              </a:rPr>
              <a:t>Ubuntu</a:t>
            </a:r>
            <a:endParaRPr b="1" sz="1100">
              <a:solidFill>
                <a:srgbClr val="EFEFEF"/>
              </a:solidFill>
            </a:endParaRPr>
          </a:p>
          <a:p>
            <a:pPr indent="0" lvl="0" marL="0" rtl="0" algn="ctr">
              <a:lnSpc>
                <a:spcPct val="100000"/>
              </a:lnSpc>
              <a:spcBef>
                <a:spcPts val="0"/>
              </a:spcBef>
              <a:spcAft>
                <a:spcPts val="0"/>
              </a:spcAft>
              <a:buNone/>
            </a:pPr>
            <a:r>
              <a:rPr lang="en" sz="1100">
                <a:solidFill>
                  <a:srgbClr val="EFEFEF"/>
                </a:solidFill>
              </a:rPr>
              <a:t>(</a:t>
            </a:r>
            <a:r>
              <a:rPr lang="en" sz="1100">
                <a:solidFill>
                  <a:srgbClr val="EFEFEF"/>
                </a:solidFill>
                <a:uFill>
                  <a:noFill/>
                </a:uFill>
                <a:hlinkClick r:id="rId3">
                  <a:extLst>
                    <a:ext uri="{A12FA001-AC4F-418D-AE19-62706E023703}">
                      <ahyp:hlinkClr val="tx"/>
                    </a:ext>
                  </a:extLst>
                </a:hlinkClick>
              </a:rPr>
              <a:t>https://fonts.google.com/specimen/Ubuntu</a:t>
            </a:r>
            <a:r>
              <a:rPr lang="en" sz="1100">
                <a:solidFill>
                  <a:srgbClr val="EFEFEF"/>
                </a:solidFill>
              </a:rPr>
              <a:t>)</a:t>
            </a:r>
            <a:endParaRPr sz="1100">
              <a:solidFill>
                <a:srgbClr val="EFEFEF"/>
              </a:solidFill>
            </a:endParaRPr>
          </a:p>
          <a:p>
            <a:pPr indent="0" lvl="0" marL="0" rtl="0" algn="ctr">
              <a:lnSpc>
                <a:spcPct val="100000"/>
              </a:lnSpc>
              <a:spcBef>
                <a:spcPts val="0"/>
              </a:spcBef>
              <a:spcAft>
                <a:spcPts val="0"/>
              </a:spcAft>
              <a:buNone/>
            </a:pPr>
            <a:r>
              <a:t/>
            </a:r>
            <a:endParaRPr sz="1100">
              <a:solidFill>
                <a:srgbClr val="EFEFEF"/>
              </a:solidFill>
            </a:endParaRPr>
          </a:p>
          <a:p>
            <a:pPr indent="0" lvl="0" marL="0" rtl="0" algn="ctr">
              <a:lnSpc>
                <a:spcPct val="100000"/>
              </a:lnSpc>
              <a:spcBef>
                <a:spcPts val="0"/>
              </a:spcBef>
              <a:spcAft>
                <a:spcPts val="0"/>
              </a:spcAft>
              <a:buNone/>
            </a:pPr>
            <a:r>
              <a:rPr b="1" lang="en" sz="1100">
                <a:solidFill>
                  <a:srgbClr val="EFEFEF"/>
                </a:solidFill>
              </a:rPr>
              <a:t>Ubuntu</a:t>
            </a:r>
            <a:endParaRPr b="1" sz="1100">
              <a:solidFill>
                <a:srgbClr val="EFEFEF"/>
              </a:solidFill>
            </a:endParaRPr>
          </a:p>
          <a:p>
            <a:pPr indent="0" lvl="0" marL="0" rtl="0" algn="ctr">
              <a:lnSpc>
                <a:spcPct val="100000"/>
              </a:lnSpc>
              <a:spcBef>
                <a:spcPts val="0"/>
              </a:spcBef>
              <a:spcAft>
                <a:spcPts val="0"/>
              </a:spcAft>
              <a:buNone/>
            </a:pPr>
            <a:r>
              <a:rPr lang="en" sz="1100">
                <a:solidFill>
                  <a:srgbClr val="EFEFEF"/>
                </a:solidFill>
              </a:rPr>
              <a:t>(</a:t>
            </a:r>
            <a:r>
              <a:rPr lang="en" sz="1100">
                <a:solidFill>
                  <a:srgbClr val="EFEFEF"/>
                </a:solidFill>
                <a:uFill>
                  <a:noFill/>
                </a:uFill>
                <a:hlinkClick r:id="rId4">
                  <a:extLst>
                    <a:ext uri="{A12FA001-AC4F-418D-AE19-62706E023703}">
                      <ahyp:hlinkClr val="tx"/>
                    </a:ext>
                  </a:extLst>
                </a:hlinkClick>
              </a:rPr>
              <a:t>https://fonts.google.com/specimen/Ubuntu</a:t>
            </a:r>
            <a:r>
              <a:rPr lang="en" sz="1100">
                <a:solidFill>
                  <a:srgbClr val="EFEFEF"/>
                </a:solidFill>
              </a:rPr>
              <a:t>)</a:t>
            </a:r>
            <a:endParaRPr sz="1100">
              <a:solidFill>
                <a:srgbClr val="EFEFEF"/>
              </a:solidFill>
            </a:endParaRPr>
          </a:p>
          <a:p>
            <a:pPr indent="0" lvl="0" marL="0" rtl="0" algn="l">
              <a:lnSpc>
                <a:spcPct val="100000"/>
              </a:lnSpc>
              <a:spcBef>
                <a:spcPts val="0"/>
              </a:spcBef>
              <a:spcAft>
                <a:spcPts val="0"/>
              </a:spcAft>
              <a:buNone/>
            </a:pPr>
            <a:r>
              <a:t/>
            </a:r>
            <a:endParaRPr sz="1100">
              <a:solidFill>
                <a:srgbClr val="EFEFEF"/>
              </a:solidFill>
            </a:endParaRPr>
          </a:p>
        </p:txBody>
      </p:sp>
      <p:sp>
        <p:nvSpPr>
          <p:cNvPr id="2121" name="Google Shape;2121;p87"/>
          <p:cNvSpPr/>
          <p:nvPr/>
        </p:nvSpPr>
        <p:spPr>
          <a:xfrm>
            <a:off x="2052650" y="2947175"/>
            <a:ext cx="791400" cy="754200"/>
          </a:xfrm>
          <a:prstGeom prst="roundRect">
            <a:avLst>
              <a:gd fmla="val 16667" name="adj"/>
            </a:avLst>
          </a:prstGeom>
          <a:solidFill>
            <a:srgbClr val="0B0B4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87"/>
          <p:cNvSpPr/>
          <p:nvPr/>
        </p:nvSpPr>
        <p:spPr>
          <a:xfrm>
            <a:off x="3114470" y="2947175"/>
            <a:ext cx="791400" cy="754200"/>
          </a:xfrm>
          <a:prstGeom prst="roundRect">
            <a:avLst>
              <a:gd fmla="val 16667" name="adj"/>
            </a:avLst>
          </a:prstGeom>
          <a:solidFill>
            <a:srgbClr val="27105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87"/>
          <p:cNvSpPr/>
          <p:nvPr/>
        </p:nvSpPr>
        <p:spPr>
          <a:xfrm>
            <a:off x="4176289" y="2947175"/>
            <a:ext cx="791400" cy="754200"/>
          </a:xfrm>
          <a:prstGeom prst="roundRect">
            <a:avLst>
              <a:gd fmla="val 16667" name="adj"/>
            </a:avLst>
          </a:prstGeom>
          <a:solidFill>
            <a:srgbClr val="280F7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87"/>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0b0b42</a:t>
            </a:r>
            <a:endParaRPr sz="1000">
              <a:solidFill>
                <a:srgbClr val="FFFFFF"/>
              </a:solidFill>
            </a:endParaRPr>
          </a:p>
        </p:txBody>
      </p:sp>
      <p:sp>
        <p:nvSpPr>
          <p:cNvPr id="2125" name="Google Shape;2125;p87"/>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#27105b</a:t>
            </a:r>
            <a:endParaRPr sz="1000">
              <a:solidFill>
                <a:srgbClr val="FFFFFF"/>
              </a:solidFill>
            </a:endParaRPr>
          </a:p>
        </p:txBody>
      </p:sp>
      <p:sp>
        <p:nvSpPr>
          <p:cNvPr id="2126" name="Google Shape;2126;p87"/>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#280f7c</a:t>
            </a:r>
            <a:endParaRPr sz="1000">
              <a:solidFill>
                <a:srgbClr val="FFFFFF"/>
              </a:solidFill>
            </a:endParaRPr>
          </a:p>
        </p:txBody>
      </p:sp>
      <p:sp>
        <p:nvSpPr>
          <p:cNvPr id="2127" name="Google Shape;2127;p87"/>
          <p:cNvSpPr/>
          <p:nvPr/>
        </p:nvSpPr>
        <p:spPr>
          <a:xfrm>
            <a:off x="5238125" y="2947175"/>
            <a:ext cx="791400" cy="754200"/>
          </a:xfrm>
          <a:prstGeom prst="roundRect">
            <a:avLst>
              <a:gd fmla="val 16667" name="adj"/>
            </a:avLst>
          </a:prstGeom>
          <a:solidFill>
            <a:srgbClr val="6600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87"/>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#6600ff</a:t>
            </a:r>
            <a:endParaRPr sz="1000">
              <a:solidFill>
                <a:srgbClr val="FFFFFF"/>
              </a:solidFill>
            </a:endParaRPr>
          </a:p>
        </p:txBody>
      </p:sp>
      <p:sp>
        <p:nvSpPr>
          <p:cNvPr id="2129" name="Google Shape;2129;p87"/>
          <p:cNvSpPr/>
          <p:nvPr/>
        </p:nvSpPr>
        <p:spPr>
          <a:xfrm>
            <a:off x="2052650" y="3878275"/>
            <a:ext cx="791400" cy="754200"/>
          </a:xfrm>
          <a:prstGeom prst="roundRect">
            <a:avLst>
              <a:gd fmla="val 16667" name="adj"/>
            </a:avLst>
          </a:prstGeom>
          <a:solidFill>
            <a:srgbClr val="33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87"/>
          <p:cNvSpPr/>
          <p:nvPr/>
        </p:nvSpPr>
        <p:spPr>
          <a:xfrm>
            <a:off x="3114470" y="3878275"/>
            <a:ext cx="791400" cy="754200"/>
          </a:xfrm>
          <a:prstGeom prst="roundRect">
            <a:avLst>
              <a:gd fmla="val 16667" name="adj"/>
            </a:avLst>
          </a:prstGeom>
          <a:solidFill>
            <a:srgbClr val="33185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87"/>
          <p:cNvSpPr/>
          <p:nvPr/>
        </p:nvSpPr>
        <p:spPr>
          <a:xfrm>
            <a:off x="4176289" y="3878275"/>
            <a:ext cx="791400" cy="754200"/>
          </a:xfrm>
          <a:prstGeom prst="roundRect">
            <a:avLst>
              <a:gd fmla="val 16667" name="adj"/>
            </a:avLst>
          </a:prstGeom>
          <a:solidFill>
            <a:srgbClr val="50285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87"/>
          <p:cNvSpPr txBox="1"/>
          <p:nvPr/>
        </p:nvSpPr>
        <p:spPr>
          <a:xfrm>
            <a:off x="20526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#33ffff</a:t>
            </a:r>
            <a:endParaRPr sz="1000"/>
          </a:p>
        </p:txBody>
      </p:sp>
      <p:sp>
        <p:nvSpPr>
          <p:cNvPr id="2133" name="Google Shape;2133;p87"/>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#331852</a:t>
            </a:r>
            <a:endParaRPr sz="1000">
              <a:solidFill>
                <a:srgbClr val="FFFFFF"/>
              </a:solidFill>
            </a:endParaRPr>
          </a:p>
        </p:txBody>
      </p:sp>
      <p:sp>
        <p:nvSpPr>
          <p:cNvPr id="2134" name="Google Shape;2134;p87"/>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#50285f</a:t>
            </a:r>
            <a:endParaRPr sz="1000">
              <a:solidFill>
                <a:srgbClr val="FFFFFF"/>
              </a:solidFill>
            </a:endParaRPr>
          </a:p>
        </p:txBody>
      </p:sp>
      <p:sp>
        <p:nvSpPr>
          <p:cNvPr id="2135" name="Google Shape;2135;p87"/>
          <p:cNvSpPr/>
          <p:nvPr/>
        </p:nvSpPr>
        <p:spPr>
          <a:xfrm>
            <a:off x="5238125" y="3878275"/>
            <a:ext cx="791400" cy="754200"/>
          </a:xfrm>
          <a:prstGeom prst="roundRect">
            <a:avLst>
              <a:gd fmla="val 16667" name="adj"/>
            </a:avLst>
          </a:prstGeom>
          <a:solidFill>
            <a:srgbClr val="FF668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87"/>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#ff6682</a:t>
            </a:r>
            <a:endParaRPr sz="1000">
              <a:solidFill>
                <a:srgbClr val="FFFFFF"/>
              </a:solidFill>
            </a:endParaRPr>
          </a:p>
        </p:txBody>
      </p:sp>
      <p:sp>
        <p:nvSpPr>
          <p:cNvPr id="2137" name="Google Shape;2137;p87"/>
          <p:cNvSpPr/>
          <p:nvPr/>
        </p:nvSpPr>
        <p:spPr>
          <a:xfrm>
            <a:off x="6299950" y="2947175"/>
            <a:ext cx="791400" cy="754200"/>
          </a:xfrm>
          <a:prstGeom prst="roundRect">
            <a:avLst>
              <a:gd fmla="val 16667" name="adj"/>
            </a:avLst>
          </a:prstGeom>
          <a:solidFill>
            <a:srgbClr val="6699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87"/>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#6699ff</a:t>
            </a:r>
            <a:endParaRPr sz="1000">
              <a:solidFill>
                <a:srgbClr val="FFFFFF"/>
              </a:solidFill>
            </a:endParaRPr>
          </a:p>
        </p:txBody>
      </p:sp>
      <p:sp>
        <p:nvSpPr>
          <p:cNvPr id="2139" name="Google Shape;2139;p87"/>
          <p:cNvSpPr/>
          <p:nvPr/>
        </p:nvSpPr>
        <p:spPr>
          <a:xfrm>
            <a:off x="6299950" y="38782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87"/>
          <p:cNvSpPr txBox="1"/>
          <p:nvPr/>
        </p:nvSpPr>
        <p:spPr>
          <a:xfrm>
            <a:off x="62999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2141" name="Google Shape;2141;p8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45" name="Shape 2145"/>
        <p:cNvGrpSpPr/>
        <p:nvPr/>
      </p:nvGrpSpPr>
      <p:grpSpPr>
        <a:xfrm>
          <a:off x="0" y="0"/>
          <a:ext cx="0" cy="0"/>
          <a:chOff x="0" y="0"/>
          <a:chExt cx="0" cy="0"/>
        </a:xfrm>
      </p:grpSpPr>
      <p:sp>
        <p:nvSpPr>
          <p:cNvPr id="2146" name="Google Shape;2146;p88"/>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2147" name="Google Shape;2147;p8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2148" name="Google Shape;2148;p88"/>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149" name="Google Shape;2149;p88">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2150" name="Google Shape;2150;p88">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2151" name="Google Shape;2151;p88">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2152" name="Google Shape;2152;p88">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2153" name="Google Shape;2153;p88"/>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154" name="Google Shape;2154;p88"/>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155" name="Google Shape;2155;p88"/>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156" name="Google Shape;2156;p88"/>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157" name="Google Shape;2157;p88">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61" name="Shape 2161"/>
        <p:cNvGrpSpPr/>
        <p:nvPr/>
      </p:nvGrpSpPr>
      <p:grpSpPr>
        <a:xfrm>
          <a:off x="0" y="0"/>
          <a:ext cx="0" cy="0"/>
          <a:chOff x="0" y="0"/>
          <a:chExt cx="0" cy="0"/>
        </a:xfrm>
      </p:grpSpPr>
      <p:grpSp>
        <p:nvGrpSpPr>
          <p:cNvPr id="2162" name="Google Shape;2162;p89"/>
          <p:cNvGrpSpPr/>
          <p:nvPr/>
        </p:nvGrpSpPr>
        <p:grpSpPr>
          <a:xfrm>
            <a:off x="5048544" y="3019584"/>
            <a:ext cx="442841" cy="514271"/>
            <a:chOff x="4727025" y="1332775"/>
            <a:chExt cx="59900" cy="69625"/>
          </a:xfrm>
        </p:grpSpPr>
        <p:sp>
          <p:nvSpPr>
            <p:cNvPr id="2163" name="Google Shape;2163;p8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8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5" name="Google Shape;2165;p89"/>
          <p:cNvGrpSpPr/>
          <p:nvPr/>
        </p:nvGrpSpPr>
        <p:grpSpPr>
          <a:xfrm>
            <a:off x="5723860" y="2267072"/>
            <a:ext cx="500909" cy="500899"/>
            <a:chOff x="4820425" y="1329900"/>
            <a:chExt cx="70175" cy="70350"/>
          </a:xfrm>
        </p:grpSpPr>
        <p:sp>
          <p:nvSpPr>
            <p:cNvPr id="2166" name="Google Shape;2166;p8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8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8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8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0" name="Google Shape;2170;p89"/>
          <p:cNvGrpSpPr/>
          <p:nvPr/>
        </p:nvGrpSpPr>
        <p:grpSpPr>
          <a:xfrm>
            <a:off x="6376484" y="2278862"/>
            <a:ext cx="538135" cy="493119"/>
            <a:chOff x="4903200" y="1331525"/>
            <a:chExt cx="73575" cy="67425"/>
          </a:xfrm>
        </p:grpSpPr>
        <p:sp>
          <p:nvSpPr>
            <p:cNvPr id="2171" name="Google Shape;2171;p8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172" name="Google Shape;2172;p8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3" name="Google Shape;2173;p89"/>
          <p:cNvGrpSpPr/>
          <p:nvPr/>
        </p:nvGrpSpPr>
        <p:grpSpPr>
          <a:xfrm>
            <a:off x="5636435" y="3020840"/>
            <a:ext cx="544563" cy="511895"/>
            <a:chOff x="4815575" y="1416800"/>
            <a:chExt cx="73750" cy="71400"/>
          </a:xfrm>
        </p:grpSpPr>
        <p:sp>
          <p:nvSpPr>
            <p:cNvPr id="2174" name="Google Shape;2174;p8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8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8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7" name="Google Shape;2177;p89"/>
          <p:cNvGrpSpPr/>
          <p:nvPr/>
        </p:nvGrpSpPr>
        <p:grpSpPr>
          <a:xfrm>
            <a:off x="6333060" y="3020546"/>
            <a:ext cx="602914" cy="512477"/>
            <a:chOff x="4902475" y="1418875"/>
            <a:chExt cx="74500" cy="63775"/>
          </a:xfrm>
        </p:grpSpPr>
        <p:sp>
          <p:nvSpPr>
            <p:cNvPr id="2178" name="Google Shape;2178;p8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89"/>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0" name="Google Shape;2180;p89"/>
          <p:cNvGrpSpPr/>
          <p:nvPr/>
        </p:nvGrpSpPr>
        <p:grpSpPr>
          <a:xfrm>
            <a:off x="5748932" y="3759785"/>
            <a:ext cx="515391" cy="525699"/>
            <a:chOff x="4818100" y="1507675"/>
            <a:chExt cx="71225" cy="71625"/>
          </a:xfrm>
        </p:grpSpPr>
        <p:sp>
          <p:nvSpPr>
            <p:cNvPr id="2181" name="Google Shape;2181;p8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8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8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8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5" name="Google Shape;2185;p89"/>
          <p:cNvGrpSpPr/>
          <p:nvPr/>
        </p:nvGrpSpPr>
        <p:grpSpPr>
          <a:xfrm>
            <a:off x="5087034" y="3781317"/>
            <a:ext cx="522956" cy="489869"/>
            <a:chOff x="4721450" y="1509475"/>
            <a:chExt cx="79350" cy="74325"/>
          </a:xfrm>
        </p:grpSpPr>
        <p:sp>
          <p:nvSpPr>
            <p:cNvPr id="2186" name="Google Shape;2186;p8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8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8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8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0" name="Google Shape;2190;p89"/>
          <p:cNvGrpSpPr/>
          <p:nvPr/>
        </p:nvGrpSpPr>
        <p:grpSpPr>
          <a:xfrm>
            <a:off x="6410277" y="3761069"/>
            <a:ext cx="525704" cy="535436"/>
            <a:chOff x="4906800" y="1507500"/>
            <a:chExt cx="70350" cy="71075"/>
          </a:xfrm>
        </p:grpSpPr>
        <p:sp>
          <p:nvSpPr>
            <p:cNvPr id="2191" name="Google Shape;2191;p8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8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8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8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8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6" name="Google Shape;2196;p89"/>
          <p:cNvGrpSpPr/>
          <p:nvPr/>
        </p:nvGrpSpPr>
        <p:grpSpPr>
          <a:xfrm>
            <a:off x="4443099" y="2267050"/>
            <a:ext cx="508054" cy="508095"/>
            <a:chOff x="3736598" y="2170606"/>
            <a:chExt cx="404889" cy="404889"/>
          </a:xfrm>
        </p:grpSpPr>
        <p:sp>
          <p:nvSpPr>
            <p:cNvPr id="2197" name="Google Shape;2197;p8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8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8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8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1" name="Google Shape;2201;p89"/>
          <p:cNvGrpSpPr/>
          <p:nvPr/>
        </p:nvGrpSpPr>
        <p:grpSpPr>
          <a:xfrm>
            <a:off x="3731139" y="2267145"/>
            <a:ext cx="575790" cy="507904"/>
            <a:chOff x="3161917" y="2170682"/>
            <a:chExt cx="458870" cy="404737"/>
          </a:xfrm>
        </p:grpSpPr>
        <p:sp>
          <p:nvSpPr>
            <p:cNvPr id="2202" name="Google Shape;2202;p8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203" name="Google Shape;2203;p8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8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5" name="Google Shape;2205;p89"/>
          <p:cNvGrpSpPr/>
          <p:nvPr/>
        </p:nvGrpSpPr>
        <p:grpSpPr>
          <a:xfrm>
            <a:off x="3758669" y="3027517"/>
            <a:ext cx="520730" cy="498567"/>
            <a:chOff x="3179914" y="2889488"/>
            <a:chExt cx="422876" cy="404911"/>
          </a:xfrm>
        </p:grpSpPr>
        <p:sp>
          <p:nvSpPr>
            <p:cNvPr id="2206" name="Google Shape;2206;p8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8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8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8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8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8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2" name="Google Shape;2212;p89"/>
          <p:cNvGrpSpPr/>
          <p:nvPr/>
        </p:nvGrpSpPr>
        <p:grpSpPr>
          <a:xfrm>
            <a:off x="4387349" y="3027477"/>
            <a:ext cx="516145" cy="498648"/>
            <a:chOff x="3729467" y="2889422"/>
            <a:chExt cx="419153" cy="404977"/>
          </a:xfrm>
        </p:grpSpPr>
        <p:sp>
          <p:nvSpPr>
            <p:cNvPr id="2213" name="Google Shape;2213;p8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8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8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8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8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8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8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0" name="Google Shape;2220;p89"/>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89"/>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89"/>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89"/>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4" name="Google Shape;2224;p89"/>
          <p:cNvGrpSpPr/>
          <p:nvPr/>
        </p:nvGrpSpPr>
        <p:grpSpPr>
          <a:xfrm>
            <a:off x="7107677" y="2474362"/>
            <a:ext cx="166473" cy="141497"/>
            <a:chOff x="4660325" y="1866850"/>
            <a:chExt cx="68350" cy="58100"/>
          </a:xfrm>
        </p:grpSpPr>
        <p:sp>
          <p:nvSpPr>
            <p:cNvPr id="2225" name="Google Shape;2225;p8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8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7" name="Google Shape;2227;p89"/>
          <p:cNvGrpSpPr/>
          <p:nvPr/>
        </p:nvGrpSpPr>
        <p:grpSpPr>
          <a:xfrm>
            <a:off x="7417022" y="2500086"/>
            <a:ext cx="162515" cy="90049"/>
            <a:chOff x="4791775" y="1877500"/>
            <a:chExt cx="66725" cy="36975"/>
          </a:xfrm>
        </p:grpSpPr>
        <p:sp>
          <p:nvSpPr>
            <p:cNvPr id="2228" name="Google Shape;2228;p8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8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0" name="Google Shape;2230;p89"/>
          <p:cNvGrpSpPr/>
          <p:nvPr/>
        </p:nvGrpSpPr>
        <p:grpSpPr>
          <a:xfrm>
            <a:off x="7738734" y="2500086"/>
            <a:ext cx="144979" cy="90049"/>
            <a:chOff x="4923925" y="1877500"/>
            <a:chExt cx="59525" cy="36975"/>
          </a:xfrm>
        </p:grpSpPr>
        <p:sp>
          <p:nvSpPr>
            <p:cNvPr id="2231" name="Google Shape;2231;p8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8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3" name="Google Shape;2233;p89"/>
          <p:cNvGrpSpPr/>
          <p:nvPr/>
        </p:nvGrpSpPr>
        <p:grpSpPr>
          <a:xfrm>
            <a:off x="8033226" y="2482277"/>
            <a:ext cx="141447" cy="125667"/>
            <a:chOff x="5058450" y="1870100"/>
            <a:chExt cx="58075" cy="51600"/>
          </a:xfrm>
        </p:grpSpPr>
        <p:sp>
          <p:nvSpPr>
            <p:cNvPr id="2234" name="Google Shape;2234;p8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8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6" name="Google Shape;2236;p89"/>
          <p:cNvGrpSpPr/>
          <p:nvPr/>
        </p:nvGrpSpPr>
        <p:grpSpPr>
          <a:xfrm>
            <a:off x="7447741" y="2904685"/>
            <a:ext cx="101077" cy="107645"/>
            <a:chOff x="4811425" y="2065025"/>
            <a:chExt cx="41500" cy="44200"/>
          </a:xfrm>
        </p:grpSpPr>
        <p:sp>
          <p:nvSpPr>
            <p:cNvPr id="2237" name="Google Shape;2237;p8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8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9" name="Google Shape;2239;p89"/>
          <p:cNvGrpSpPr/>
          <p:nvPr/>
        </p:nvGrpSpPr>
        <p:grpSpPr>
          <a:xfrm>
            <a:off x="7740178" y="2904898"/>
            <a:ext cx="120867" cy="107218"/>
            <a:chOff x="4929875" y="2065025"/>
            <a:chExt cx="49625" cy="44025"/>
          </a:xfrm>
        </p:grpSpPr>
        <p:sp>
          <p:nvSpPr>
            <p:cNvPr id="2240" name="Google Shape;2240;p8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8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2" name="Google Shape;2242;p89"/>
          <p:cNvGrpSpPr/>
          <p:nvPr/>
        </p:nvGrpSpPr>
        <p:grpSpPr>
          <a:xfrm>
            <a:off x="8068847" y="2907912"/>
            <a:ext cx="70206" cy="101191"/>
            <a:chOff x="5083925" y="2066350"/>
            <a:chExt cx="28825" cy="41550"/>
          </a:xfrm>
        </p:grpSpPr>
        <p:sp>
          <p:nvSpPr>
            <p:cNvPr id="2243" name="Google Shape;2243;p8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8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5" name="Google Shape;2245;p89"/>
          <p:cNvGrpSpPr/>
          <p:nvPr/>
        </p:nvGrpSpPr>
        <p:grpSpPr>
          <a:xfrm>
            <a:off x="7100401" y="2923559"/>
            <a:ext cx="181026" cy="69896"/>
            <a:chOff x="4659775" y="2072775"/>
            <a:chExt cx="74325" cy="28700"/>
          </a:xfrm>
        </p:grpSpPr>
        <p:sp>
          <p:nvSpPr>
            <p:cNvPr id="2246" name="Google Shape;2246;p8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8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8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9" name="Google Shape;2249;p89"/>
          <p:cNvGrpSpPr/>
          <p:nvPr/>
        </p:nvGrpSpPr>
        <p:grpSpPr>
          <a:xfrm>
            <a:off x="8020257" y="2714124"/>
            <a:ext cx="167387" cy="89197"/>
            <a:chOff x="4662475" y="1976500"/>
            <a:chExt cx="68725" cy="36625"/>
          </a:xfrm>
        </p:grpSpPr>
        <p:sp>
          <p:nvSpPr>
            <p:cNvPr id="2250" name="Google Shape;2250;p8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8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8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3" name="Google Shape;2253;p89"/>
          <p:cNvGrpSpPr/>
          <p:nvPr/>
        </p:nvGrpSpPr>
        <p:grpSpPr>
          <a:xfrm>
            <a:off x="7717162" y="2717564"/>
            <a:ext cx="166899" cy="82317"/>
            <a:chOff x="4920150" y="1977875"/>
            <a:chExt cx="68525" cy="33800"/>
          </a:xfrm>
        </p:grpSpPr>
        <p:sp>
          <p:nvSpPr>
            <p:cNvPr id="2254" name="Google Shape;2254;p8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8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8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7" name="Google Shape;2257;p89"/>
          <p:cNvGrpSpPr/>
          <p:nvPr/>
        </p:nvGrpSpPr>
        <p:grpSpPr>
          <a:xfrm>
            <a:off x="7128319" y="3121482"/>
            <a:ext cx="125190" cy="127858"/>
            <a:chOff x="4676550" y="2160575"/>
            <a:chExt cx="51400" cy="52500"/>
          </a:xfrm>
        </p:grpSpPr>
        <p:sp>
          <p:nvSpPr>
            <p:cNvPr id="2258" name="Google Shape;2258;p8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8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8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1" name="Google Shape;2261;p89"/>
          <p:cNvGrpSpPr/>
          <p:nvPr/>
        </p:nvGrpSpPr>
        <p:grpSpPr>
          <a:xfrm>
            <a:off x="7425577" y="3128514"/>
            <a:ext cx="145405" cy="113794"/>
            <a:chOff x="4768325" y="2163475"/>
            <a:chExt cx="59700" cy="46725"/>
          </a:xfrm>
        </p:grpSpPr>
        <p:sp>
          <p:nvSpPr>
            <p:cNvPr id="2262" name="Google Shape;2262;p8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8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4" name="Google Shape;2264;p89"/>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89"/>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89"/>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89"/>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89"/>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89"/>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0" name="Google Shape;2270;p89"/>
          <p:cNvGrpSpPr/>
          <p:nvPr/>
        </p:nvGrpSpPr>
        <p:grpSpPr>
          <a:xfrm>
            <a:off x="7441895" y="3383608"/>
            <a:ext cx="112768" cy="106853"/>
            <a:chOff x="4768575" y="2253950"/>
            <a:chExt cx="46300" cy="43875"/>
          </a:xfrm>
        </p:grpSpPr>
        <p:sp>
          <p:nvSpPr>
            <p:cNvPr id="2271" name="Google Shape;2271;p8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8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3" name="Google Shape;2273;p89"/>
          <p:cNvGrpSpPr/>
          <p:nvPr/>
        </p:nvGrpSpPr>
        <p:grpSpPr>
          <a:xfrm>
            <a:off x="7741518" y="3872634"/>
            <a:ext cx="118187" cy="146246"/>
            <a:chOff x="4960900" y="2433225"/>
            <a:chExt cx="48525" cy="60050"/>
          </a:xfrm>
        </p:grpSpPr>
        <p:sp>
          <p:nvSpPr>
            <p:cNvPr id="2274" name="Google Shape;2274;p8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8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6" name="Google Shape;2276;p89"/>
          <p:cNvGrpSpPr/>
          <p:nvPr/>
        </p:nvGrpSpPr>
        <p:grpSpPr>
          <a:xfrm>
            <a:off x="7430083" y="4136695"/>
            <a:ext cx="136394" cy="143810"/>
            <a:chOff x="4854075" y="2527625"/>
            <a:chExt cx="56000" cy="59050"/>
          </a:xfrm>
        </p:grpSpPr>
        <p:sp>
          <p:nvSpPr>
            <p:cNvPr id="2277" name="Google Shape;2277;p8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8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9" name="Google Shape;2279;p89"/>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89"/>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89"/>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2" name="Google Shape;2282;p89"/>
          <p:cNvGrpSpPr/>
          <p:nvPr/>
        </p:nvGrpSpPr>
        <p:grpSpPr>
          <a:xfrm>
            <a:off x="8054294" y="3600439"/>
            <a:ext cx="99312" cy="160797"/>
            <a:chOff x="5059700" y="2334775"/>
            <a:chExt cx="40775" cy="66025"/>
          </a:xfrm>
        </p:grpSpPr>
        <p:sp>
          <p:nvSpPr>
            <p:cNvPr id="2283" name="Google Shape;2283;p8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8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8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8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8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8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8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8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8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2" name="Google Shape;2292;p89"/>
          <p:cNvGrpSpPr/>
          <p:nvPr/>
        </p:nvGrpSpPr>
        <p:grpSpPr>
          <a:xfrm>
            <a:off x="8011458" y="3865571"/>
            <a:ext cx="184984" cy="160371"/>
            <a:chOff x="5037700" y="2430325"/>
            <a:chExt cx="75950" cy="65850"/>
          </a:xfrm>
        </p:grpSpPr>
        <p:sp>
          <p:nvSpPr>
            <p:cNvPr id="2293" name="Google Shape;2293;p8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8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5" name="Google Shape;2295;p89"/>
          <p:cNvGrpSpPr/>
          <p:nvPr/>
        </p:nvGrpSpPr>
        <p:grpSpPr>
          <a:xfrm>
            <a:off x="7430964" y="3632023"/>
            <a:ext cx="173014" cy="97629"/>
            <a:chOff x="4756975" y="2341800"/>
            <a:chExt cx="91975" cy="51925"/>
          </a:xfrm>
        </p:grpSpPr>
        <p:sp>
          <p:nvSpPr>
            <p:cNvPr id="2296" name="Google Shape;2296;p8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8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8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8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8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8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8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8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8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8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8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8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8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8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8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8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8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8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8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8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6" name="Google Shape;2316;p89"/>
          <p:cNvGrpSpPr/>
          <p:nvPr/>
        </p:nvGrpSpPr>
        <p:grpSpPr>
          <a:xfrm>
            <a:off x="7697901" y="4120720"/>
            <a:ext cx="212497" cy="175761"/>
            <a:chOff x="4943575" y="2516350"/>
            <a:chExt cx="98675" cy="81700"/>
          </a:xfrm>
        </p:grpSpPr>
        <p:sp>
          <p:nvSpPr>
            <p:cNvPr id="2317" name="Google Shape;2317;p8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8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8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8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8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8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8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8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8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8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8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8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8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8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8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8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8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8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8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8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8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8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8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8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8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8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8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8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8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8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8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8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8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8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8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8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8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8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8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8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8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8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8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8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8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8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8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8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8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8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8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8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8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8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8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8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8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8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8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8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8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8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8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8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8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8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8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8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8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8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8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8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8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8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8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8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8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8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5" name="Google Shape;2395;p89"/>
          <p:cNvGrpSpPr/>
          <p:nvPr/>
        </p:nvGrpSpPr>
        <p:grpSpPr>
          <a:xfrm>
            <a:off x="1955962" y="3346963"/>
            <a:ext cx="965351" cy="134611"/>
            <a:chOff x="4411970" y="2962952"/>
            <a:chExt cx="706544" cy="104212"/>
          </a:xfrm>
        </p:grpSpPr>
        <p:sp>
          <p:nvSpPr>
            <p:cNvPr id="2396" name="Google Shape;2396;p8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8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8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8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0" name="Google Shape;2400;p89"/>
          <p:cNvGrpSpPr/>
          <p:nvPr/>
        </p:nvGrpSpPr>
        <p:grpSpPr>
          <a:xfrm>
            <a:off x="1955962" y="2935877"/>
            <a:ext cx="960158" cy="289172"/>
            <a:chOff x="4411970" y="2726085"/>
            <a:chExt cx="643107" cy="193659"/>
          </a:xfrm>
        </p:grpSpPr>
        <p:sp>
          <p:nvSpPr>
            <p:cNvPr id="2401" name="Google Shape;2401;p8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8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8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4" name="Google Shape;2404;p89"/>
          <p:cNvGrpSpPr/>
          <p:nvPr/>
        </p:nvGrpSpPr>
        <p:grpSpPr>
          <a:xfrm>
            <a:off x="958854" y="3201987"/>
            <a:ext cx="833173" cy="259209"/>
            <a:chOff x="4411970" y="4340222"/>
            <a:chExt cx="779467" cy="242683"/>
          </a:xfrm>
        </p:grpSpPr>
        <p:sp>
          <p:nvSpPr>
            <p:cNvPr id="2405" name="Google Shape;2405;p8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8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8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8" name="Google Shape;2408;p89"/>
          <p:cNvGrpSpPr/>
          <p:nvPr/>
        </p:nvGrpSpPr>
        <p:grpSpPr>
          <a:xfrm>
            <a:off x="1955962" y="2597733"/>
            <a:ext cx="965160" cy="216230"/>
            <a:chOff x="4411970" y="2468674"/>
            <a:chExt cx="747317" cy="167425"/>
          </a:xfrm>
        </p:grpSpPr>
        <p:sp>
          <p:nvSpPr>
            <p:cNvPr id="2409" name="Google Shape;2409;p8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8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1" name="Google Shape;2411;p89"/>
          <p:cNvGrpSpPr/>
          <p:nvPr/>
        </p:nvGrpSpPr>
        <p:grpSpPr>
          <a:xfrm>
            <a:off x="954709" y="2502450"/>
            <a:ext cx="810451" cy="319148"/>
            <a:chOff x="4411970" y="3686602"/>
            <a:chExt cx="797845" cy="314215"/>
          </a:xfrm>
        </p:grpSpPr>
        <p:sp>
          <p:nvSpPr>
            <p:cNvPr id="2412" name="Google Shape;2412;p89"/>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89"/>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9"/>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89"/>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89"/>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7" name="Google Shape;2417;p89"/>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8" name="Google Shape;2418;p89"/>
          <p:cNvGrpSpPr/>
          <p:nvPr/>
        </p:nvGrpSpPr>
        <p:grpSpPr>
          <a:xfrm>
            <a:off x="954806" y="2256974"/>
            <a:ext cx="1970333" cy="208784"/>
            <a:chOff x="6336019" y="3733725"/>
            <a:chExt cx="2566206" cy="351310"/>
          </a:xfrm>
        </p:grpSpPr>
        <p:sp>
          <p:nvSpPr>
            <p:cNvPr id="2419" name="Google Shape;2419;p89"/>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89"/>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9"/>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9"/>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3" name="Google Shape;2423;p89"/>
          <p:cNvGrpSpPr/>
          <p:nvPr/>
        </p:nvGrpSpPr>
        <p:grpSpPr>
          <a:xfrm>
            <a:off x="1955962" y="3864529"/>
            <a:ext cx="946551" cy="153200"/>
            <a:chOff x="4404545" y="3301592"/>
            <a:chExt cx="782403" cy="129272"/>
          </a:xfrm>
        </p:grpSpPr>
        <p:sp>
          <p:nvSpPr>
            <p:cNvPr id="2424" name="Google Shape;2424;p8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9"/>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6" name="Google Shape;2426;p89"/>
          <p:cNvGrpSpPr/>
          <p:nvPr/>
        </p:nvGrpSpPr>
        <p:grpSpPr>
          <a:xfrm>
            <a:off x="1955962" y="3603488"/>
            <a:ext cx="962257" cy="139127"/>
            <a:chOff x="4411970" y="3131459"/>
            <a:chExt cx="710520" cy="117397"/>
          </a:xfrm>
        </p:grpSpPr>
        <p:sp>
          <p:nvSpPr>
            <p:cNvPr id="2427" name="Google Shape;2427;p8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429" name="Google Shape;2429;p89"/>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0" name="Google Shape;2430;p89"/>
          <p:cNvGrpSpPr/>
          <p:nvPr/>
        </p:nvGrpSpPr>
        <p:grpSpPr>
          <a:xfrm>
            <a:off x="956107" y="3538282"/>
            <a:ext cx="823838" cy="458988"/>
            <a:chOff x="4411970" y="1801825"/>
            <a:chExt cx="734586" cy="409262"/>
          </a:xfrm>
        </p:grpSpPr>
        <p:sp>
          <p:nvSpPr>
            <p:cNvPr id="2431" name="Google Shape;2431;p8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3" name="Google Shape;2433;p89"/>
          <p:cNvGrpSpPr/>
          <p:nvPr/>
        </p:nvGrpSpPr>
        <p:grpSpPr>
          <a:xfrm>
            <a:off x="956107" y="4086708"/>
            <a:ext cx="856348" cy="212039"/>
            <a:chOff x="4411970" y="2233974"/>
            <a:chExt cx="763574" cy="189068"/>
          </a:xfrm>
        </p:grpSpPr>
        <p:sp>
          <p:nvSpPr>
            <p:cNvPr id="2434" name="Google Shape;2434;p89"/>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9"/>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6" name="Google Shape;2436;p89"/>
          <p:cNvGrpSpPr/>
          <p:nvPr/>
        </p:nvGrpSpPr>
        <p:grpSpPr>
          <a:xfrm>
            <a:off x="3066303" y="2262044"/>
            <a:ext cx="511602" cy="511602"/>
            <a:chOff x="5681300" y="2527788"/>
            <a:chExt cx="805800" cy="805800"/>
          </a:xfrm>
        </p:grpSpPr>
        <p:sp>
          <p:nvSpPr>
            <p:cNvPr id="2437" name="Google Shape;2437;p89"/>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8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9" name="Google Shape;2439;p89"/>
          <p:cNvGrpSpPr/>
          <p:nvPr/>
        </p:nvGrpSpPr>
        <p:grpSpPr>
          <a:xfrm>
            <a:off x="3063497" y="3028627"/>
            <a:ext cx="513021" cy="512935"/>
            <a:chOff x="4049800" y="640400"/>
            <a:chExt cx="858900" cy="858900"/>
          </a:xfrm>
        </p:grpSpPr>
        <p:sp>
          <p:nvSpPr>
            <p:cNvPr id="2440" name="Google Shape;2440;p89"/>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89"/>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2" name="Google Shape;2442;p89"/>
          <p:cNvGrpSpPr/>
          <p:nvPr/>
        </p:nvGrpSpPr>
        <p:grpSpPr>
          <a:xfrm>
            <a:off x="2980696" y="3680519"/>
            <a:ext cx="686489" cy="686585"/>
            <a:chOff x="5080188" y="927900"/>
            <a:chExt cx="961200" cy="961200"/>
          </a:xfrm>
        </p:grpSpPr>
        <p:sp>
          <p:nvSpPr>
            <p:cNvPr id="2443" name="Google Shape;2443;p89"/>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9"/>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9"/>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89"/>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8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8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8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8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1" name="Google Shape;2451;p89"/>
          <p:cNvGrpSpPr/>
          <p:nvPr/>
        </p:nvGrpSpPr>
        <p:grpSpPr>
          <a:xfrm>
            <a:off x="3763848" y="3773248"/>
            <a:ext cx="510373" cy="510937"/>
            <a:chOff x="7508249" y="1522825"/>
            <a:chExt cx="1326332" cy="1322987"/>
          </a:xfrm>
        </p:grpSpPr>
        <p:sp>
          <p:nvSpPr>
            <p:cNvPr id="2452" name="Google Shape;2452;p89"/>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89"/>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89"/>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89"/>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89"/>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89"/>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89"/>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89"/>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89"/>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89"/>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2" name="Google Shape;2462;p89"/>
          <p:cNvGrpSpPr/>
          <p:nvPr/>
        </p:nvGrpSpPr>
        <p:grpSpPr>
          <a:xfrm>
            <a:off x="4455441" y="3774653"/>
            <a:ext cx="492652" cy="503348"/>
            <a:chOff x="6039282" y="1042577"/>
            <a:chExt cx="734315" cy="731929"/>
          </a:xfrm>
        </p:grpSpPr>
        <p:sp>
          <p:nvSpPr>
            <p:cNvPr id="2463" name="Google Shape;2463;p8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8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8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8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8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8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8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8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8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8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8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8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8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8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8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8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8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8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8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8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8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4" name="Google Shape;2484;p89"/>
          <p:cNvGrpSpPr/>
          <p:nvPr/>
        </p:nvGrpSpPr>
        <p:grpSpPr>
          <a:xfrm>
            <a:off x="5095855" y="2270694"/>
            <a:ext cx="483304" cy="504902"/>
            <a:chOff x="1825800" y="1651625"/>
            <a:chExt cx="568125" cy="591775"/>
          </a:xfrm>
        </p:grpSpPr>
        <p:sp>
          <p:nvSpPr>
            <p:cNvPr id="2485" name="Google Shape;2485;p89"/>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89"/>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89"/>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89"/>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8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89"/>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1" name="Google Shape;2491;p89"/>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89"/>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89"/>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89"/>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89"/>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2496" name="Google Shape;2496;p8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0" name="Shape 2500"/>
        <p:cNvGrpSpPr/>
        <p:nvPr/>
      </p:nvGrpSpPr>
      <p:grpSpPr>
        <a:xfrm>
          <a:off x="0" y="0"/>
          <a:ext cx="0" cy="0"/>
          <a:chOff x="0" y="0"/>
          <a:chExt cx="0" cy="0"/>
        </a:xfrm>
      </p:grpSpPr>
      <p:grpSp>
        <p:nvGrpSpPr>
          <p:cNvPr id="2501" name="Google Shape;2501;p90"/>
          <p:cNvGrpSpPr/>
          <p:nvPr/>
        </p:nvGrpSpPr>
        <p:grpSpPr>
          <a:xfrm>
            <a:off x="722059" y="955168"/>
            <a:ext cx="2492868" cy="1379876"/>
            <a:chOff x="2654821" y="2311071"/>
            <a:chExt cx="2279715" cy="1262120"/>
          </a:xfrm>
        </p:grpSpPr>
        <p:grpSp>
          <p:nvGrpSpPr>
            <p:cNvPr id="2502" name="Google Shape;2502;p90"/>
            <p:cNvGrpSpPr/>
            <p:nvPr/>
          </p:nvGrpSpPr>
          <p:grpSpPr>
            <a:xfrm>
              <a:off x="4034269" y="2840745"/>
              <a:ext cx="40212" cy="36437"/>
              <a:chOff x="4293400" y="2574725"/>
              <a:chExt cx="84425" cy="80100"/>
            </a:xfrm>
          </p:grpSpPr>
          <p:sp>
            <p:nvSpPr>
              <p:cNvPr id="2503" name="Google Shape;2503;p90"/>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504" name="Google Shape;2504;p90"/>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5" name="Google Shape;2505;p90"/>
            <p:cNvGrpSpPr/>
            <p:nvPr/>
          </p:nvGrpSpPr>
          <p:grpSpPr>
            <a:xfrm>
              <a:off x="3894606" y="2334874"/>
              <a:ext cx="913198" cy="518984"/>
              <a:chOff x="4000175" y="1462675"/>
              <a:chExt cx="1917275" cy="1140875"/>
            </a:xfrm>
          </p:grpSpPr>
          <p:sp>
            <p:nvSpPr>
              <p:cNvPr id="2506" name="Google Shape;2506;p90"/>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507" name="Google Shape;2507;p90"/>
              <p:cNvGrpSpPr/>
              <p:nvPr/>
            </p:nvGrpSpPr>
            <p:grpSpPr>
              <a:xfrm>
                <a:off x="4000175" y="1462675"/>
                <a:ext cx="1917275" cy="1140875"/>
                <a:chOff x="4000175" y="1462675"/>
                <a:chExt cx="1917275" cy="1140875"/>
              </a:xfrm>
            </p:grpSpPr>
            <p:sp>
              <p:nvSpPr>
                <p:cNvPr id="2508" name="Google Shape;2508;p90"/>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509" name="Google Shape;2509;p90"/>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90"/>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90"/>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90"/>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513" name="Google Shape;2513;p90"/>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14" name="Google Shape;2514;p90"/>
            <p:cNvGrpSpPr/>
            <p:nvPr/>
          </p:nvGrpSpPr>
          <p:grpSpPr>
            <a:xfrm>
              <a:off x="3875768" y="2846704"/>
              <a:ext cx="44796" cy="47366"/>
              <a:chOff x="3960625" y="2587825"/>
              <a:chExt cx="94050" cy="104125"/>
            </a:xfrm>
          </p:grpSpPr>
          <p:sp>
            <p:nvSpPr>
              <p:cNvPr id="2515" name="Google Shape;2515;p90"/>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516" name="Google Shape;2516;p90"/>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7" name="Google Shape;2517;p90"/>
            <p:cNvGrpSpPr/>
            <p:nvPr/>
          </p:nvGrpSpPr>
          <p:grpSpPr>
            <a:xfrm>
              <a:off x="3782759" y="2807162"/>
              <a:ext cx="82686" cy="85487"/>
              <a:chOff x="3765350" y="2500900"/>
              <a:chExt cx="173600" cy="187925"/>
            </a:xfrm>
          </p:grpSpPr>
          <p:sp>
            <p:nvSpPr>
              <p:cNvPr id="2518" name="Google Shape;2518;p90"/>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519" name="Google Shape;2519;p90"/>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90"/>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90"/>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90"/>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90"/>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4" name="Google Shape;2524;p90"/>
            <p:cNvGrpSpPr/>
            <p:nvPr/>
          </p:nvGrpSpPr>
          <p:grpSpPr>
            <a:xfrm>
              <a:off x="3775674" y="2798496"/>
              <a:ext cx="40545" cy="23564"/>
              <a:chOff x="3750475" y="2481850"/>
              <a:chExt cx="85125" cy="51800"/>
            </a:xfrm>
          </p:grpSpPr>
          <p:sp>
            <p:nvSpPr>
              <p:cNvPr id="2525" name="Google Shape;2525;p90"/>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90"/>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527" name="Google Shape;2527;p90"/>
            <p:cNvGrpSpPr/>
            <p:nvPr/>
          </p:nvGrpSpPr>
          <p:grpSpPr>
            <a:xfrm>
              <a:off x="3716946" y="2776024"/>
              <a:ext cx="81971" cy="76912"/>
              <a:chOff x="3627175" y="2432450"/>
              <a:chExt cx="172100" cy="169075"/>
            </a:xfrm>
          </p:grpSpPr>
          <p:sp>
            <p:nvSpPr>
              <p:cNvPr id="2528" name="Google Shape;2528;p90"/>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90"/>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530" name="Google Shape;2530;p90"/>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531" name="Google Shape;2531;p90"/>
            <p:cNvGrpSpPr/>
            <p:nvPr/>
          </p:nvGrpSpPr>
          <p:grpSpPr>
            <a:xfrm>
              <a:off x="3685682" y="2845624"/>
              <a:ext cx="29311" cy="45055"/>
              <a:chOff x="3561536" y="2585450"/>
              <a:chExt cx="61539" cy="99045"/>
            </a:xfrm>
          </p:grpSpPr>
          <p:sp>
            <p:nvSpPr>
              <p:cNvPr id="2532" name="Google Shape;2532;p90"/>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90"/>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534" name="Google Shape;2534;p90"/>
            <p:cNvGrpSpPr/>
            <p:nvPr/>
          </p:nvGrpSpPr>
          <p:grpSpPr>
            <a:xfrm>
              <a:off x="3849905" y="2572252"/>
              <a:ext cx="74339" cy="119559"/>
              <a:chOff x="3906325" y="1984500"/>
              <a:chExt cx="156075" cy="262825"/>
            </a:xfrm>
          </p:grpSpPr>
          <p:sp>
            <p:nvSpPr>
              <p:cNvPr id="2535" name="Google Shape;2535;p90"/>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536" name="Google Shape;2536;p90"/>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7" name="Google Shape;2537;p90"/>
            <p:cNvGrpSpPr/>
            <p:nvPr/>
          </p:nvGrpSpPr>
          <p:grpSpPr>
            <a:xfrm>
              <a:off x="2654821" y="2414345"/>
              <a:ext cx="667570" cy="558731"/>
              <a:chOff x="1397225" y="1637375"/>
              <a:chExt cx="1401575" cy="1228250"/>
            </a:xfrm>
          </p:grpSpPr>
          <p:sp>
            <p:nvSpPr>
              <p:cNvPr id="2538" name="Google Shape;2538;p90"/>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539" name="Google Shape;2539;p90"/>
              <p:cNvGrpSpPr/>
              <p:nvPr/>
            </p:nvGrpSpPr>
            <p:grpSpPr>
              <a:xfrm>
                <a:off x="1397225" y="1637375"/>
                <a:ext cx="1398775" cy="1228250"/>
                <a:chOff x="1397225" y="1637375"/>
                <a:chExt cx="1398775" cy="1228250"/>
              </a:xfrm>
            </p:grpSpPr>
            <p:sp>
              <p:nvSpPr>
                <p:cNvPr id="2540" name="Google Shape;2540;p90"/>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90"/>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42" name="Google Shape;2542;p90"/>
            <p:cNvGrpSpPr/>
            <p:nvPr/>
          </p:nvGrpSpPr>
          <p:grpSpPr>
            <a:xfrm>
              <a:off x="3230417" y="3103734"/>
              <a:ext cx="282982" cy="280332"/>
              <a:chOff x="2605700" y="3152850"/>
              <a:chExt cx="594125" cy="616250"/>
            </a:xfrm>
          </p:grpSpPr>
          <p:sp>
            <p:nvSpPr>
              <p:cNvPr id="2543" name="Google Shape;2543;p90"/>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544" name="Google Shape;2544;p90"/>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545" name="Google Shape;2545;p90"/>
            <p:cNvGrpSpPr/>
            <p:nvPr/>
          </p:nvGrpSpPr>
          <p:grpSpPr>
            <a:xfrm>
              <a:off x="3265985" y="3226989"/>
              <a:ext cx="87151" cy="346202"/>
              <a:chOff x="2680375" y="3423800"/>
              <a:chExt cx="182975" cy="761050"/>
            </a:xfrm>
          </p:grpSpPr>
          <p:sp>
            <p:nvSpPr>
              <p:cNvPr id="2546" name="Google Shape;2546;p90"/>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547" name="Google Shape;2547;p90"/>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8" name="Google Shape;2548;p90"/>
            <p:cNvGrpSpPr/>
            <p:nvPr/>
          </p:nvGrpSpPr>
          <p:grpSpPr>
            <a:xfrm>
              <a:off x="3855466" y="3289811"/>
              <a:ext cx="112514" cy="94210"/>
              <a:chOff x="3918000" y="3561900"/>
              <a:chExt cx="236225" cy="207100"/>
            </a:xfrm>
          </p:grpSpPr>
          <p:sp>
            <p:nvSpPr>
              <p:cNvPr id="2549" name="Google Shape;2549;p90"/>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550" name="Google Shape;2550;p90"/>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1" name="Google Shape;2551;p90"/>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90"/>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90"/>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554" name="Google Shape;2554;p90"/>
            <p:cNvGrpSpPr/>
            <p:nvPr/>
          </p:nvGrpSpPr>
          <p:grpSpPr>
            <a:xfrm>
              <a:off x="2905224" y="2311071"/>
              <a:ext cx="596721" cy="528992"/>
              <a:chOff x="1922950" y="1410350"/>
              <a:chExt cx="1252825" cy="1162875"/>
            </a:xfrm>
          </p:grpSpPr>
          <p:sp>
            <p:nvSpPr>
              <p:cNvPr id="2555" name="Google Shape;2555;p90"/>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90"/>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90"/>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90"/>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90"/>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90"/>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90"/>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90"/>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90"/>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90"/>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90"/>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90"/>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90"/>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90"/>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90"/>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90"/>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571" name="Google Shape;2571;p90"/>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90"/>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90"/>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90"/>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90"/>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90"/>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90"/>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90"/>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90"/>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90"/>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90"/>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90"/>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90"/>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90"/>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90"/>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90"/>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90"/>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90"/>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90"/>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90"/>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591" name="Google Shape;2591;p90"/>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592" name="Google Shape;2592;p90"/>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3" name="Google Shape;2593;p90"/>
            <p:cNvGrpSpPr/>
            <p:nvPr/>
          </p:nvGrpSpPr>
          <p:grpSpPr>
            <a:xfrm>
              <a:off x="3280929" y="3294542"/>
              <a:ext cx="109894" cy="272224"/>
              <a:chOff x="2711750" y="3572300"/>
              <a:chExt cx="230725" cy="598425"/>
            </a:xfrm>
          </p:grpSpPr>
          <p:sp>
            <p:nvSpPr>
              <p:cNvPr id="2594" name="Google Shape;2594;p90"/>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90"/>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6" name="Google Shape;2596;p90"/>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7" name="Google Shape;2597;p90"/>
            <p:cNvGrpSpPr/>
            <p:nvPr/>
          </p:nvGrpSpPr>
          <p:grpSpPr>
            <a:xfrm>
              <a:off x="3790439" y="2408636"/>
              <a:ext cx="73017" cy="75684"/>
              <a:chOff x="3781475" y="1624825"/>
              <a:chExt cx="153300" cy="166375"/>
            </a:xfrm>
          </p:grpSpPr>
          <p:sp>
            <p:nvSpPr>
              <p:cNvPr id="2598" name="Google Shape;2598;p90"/>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90"/>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90"/>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90"/>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2" name="Google Shape;2602;p90"/>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90"/>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90"/>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90"/>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90"/>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90"/>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90"/>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9" name="Google Shape;2609;p90"/>
            <p:cNvGrpSpPr/>
            <p:nvPr/>
          </p:nvGrpSpPr>
          <p:grpSpPr>
            <a:xfrm>
              <a:off x="4403342" y="3107749"/>
              <a:ext cx="316680" cy="101374"/>
              <a:chOff x="5068275" y="3161675"/>
              <a:chExt cx="664875" cy="222850"/>
            </a:xfrm>
          </p:grpSpPr>
          <p:sp>
            <p:nvSpPr>
              <p:cNvPr id="2610" name="Google Shape;2610;p90"/>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90"/>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90"/>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90"/>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4" name="Google Shape;2614;p90"/>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90"/>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90"/>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90"/>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90"/>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90"/>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90"/>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90"/>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90"/>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90"/>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90"/>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90"/>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90"/>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90"/>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90"/>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90"/>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90"/>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90"/>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90"/>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90"/>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90"/>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90"/>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90"/>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90"/>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90"/>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90"/>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90"/>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90"/>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90"/>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3" name="Google Shape;2643;p90"/>
            <p:cNvGrpSpPr/>
            <p:nvPr/>
          </p:nvGrpSpPr>
          <p:grpSpPr>
            <a:xfrm>
              <a:off x="3697513" y="2707266"/>
              <a:ext cx="59549" cy="79733"/>
              <a:chOff x="3586375" y="2281300"/>
              <a:chExt cx="125025" cy="175275"/>
            </a:xfrm>
          </p:grpSpPr>
          <p:sp>
            <p:nvSpPr>
              <p:cNvPr id="2644" name="Google Shape;2644;p90"/>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90"/>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6" name="Google Shape;2646;p90"/>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7" name="Google Shape;2647;p90"/>
            <p:cNvGrpSpPr/>
            <p:nvPr/>
          </p:nvGrpSpPr>
          <p:grpSpPr>
            <a:xfrm>
              <a:off x="4513224" y="3221724"/>
              <a:ext cx="274563" cy="280321"/>
              <a:chOff x="5298975" y="3412225"/>
              <a:chExt cx="576450" cy="616225"/>
            </a:xfrm>
          </p:grpSpPr>
          <p:sp>
            <p:nvSpPr>
              <p:cNvPr id="2648" name="Google Shape;2648;p90"/>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649" name="Google Shape;2649;p90"/>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0" name="Google Shape;2650;p90"/>
            <p:cNvGrpSpPr/>
            <p:nvPr/>
          </p:nvGrpSpPr>
          <p:grpSpPr>
            <a:xfrm>
              <a:off x="4824403" y="3421846"/>
              <a:ext cx="110132" cy="130647"/>
              <a:chOff x="5952300" y="3852150"/>
              <a:chExt cx="231225" cy="287200"/>
            </a:xfrm>
          </p:grpSpPr>
          <p:sp>
            <p:nvSpPr>
              <p:cNvPr id="2651" name="Google Shape;2651;p90"/>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90"/>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3" name="Google Shape;2653;p90"/>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90"/>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90"/>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90"/>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90"/>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90"/>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90"/>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90"/>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61" name="Google Shape;2661;p90"/>
            <p:cNvGrpSpPr/>
            <p:nvPr/>
          </p:nvGrpSpPr>
          <p:grpSpPr>
            <a:xfrm>
              <a:off x="4295710" y="3079670"/>
              <a:ext cx="14968" cy="27135"/>
              <a:chOff x="4842300" y="3099950"/>
              <a:chExt cx="31425" cy="59650"/>
            </a:xfrm>
          </p:grpSpPr>
          <p:sp>
            <p:nvSpPr>
              <p:cNvPr id="2662" name="Google Shape;2662;p90"/>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90"/>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90"/>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90"/>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6" name="Google Shape;2666;p90"/>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90"/>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90"/>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90"/>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90"/>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90"/>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90"/>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90"/>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4" name="Google Shape;2674;p90"/>
            <p:cNvGrpSpPr/>
            <p:nvPr/>
          </p:nvGrpSpPr>
          <p:grpSpPr>
            <a:xfrm>
              <a:off x="3831056" y="2816010"/>
              <a:ext cx="37378" cy="27612"/>
              <a:chOff x="3866750" y="2520350"/>
              <a:chExt cx="78475" cy="60700"/>
            </a:xfrm>
          </p:grpSpPr>
          <p:sp>
            <p:nvSpPr>
              <p:cNvPr id="2675" name="Google Shape;2675;p90"/>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90"/>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90"/>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90"/>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9" name="Google Shape;2679;p90"/>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90"/>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90"/>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90"/>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90"/>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90"/>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90"/>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90"/>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90"/>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90"/>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90"/>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90"/>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90"/>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90"/>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90"/>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90"/>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90"/>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696" name="Google Shape;2696;p90"/>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90"/>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90"/>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90"/>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90"/>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90"/>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90"/>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90"/>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90"/>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90"/>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90"/>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90"/>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708" name="Google Shape;2708;p90"/>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90"/>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90"/>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90"/>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90"/>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90"/>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90"/>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90"/>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90"/>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90"/>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90"/>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90"/>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90"/>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1" name="Google Shape;2721;p90"/>
            <p:cNvGrpSpPr/>
            <p:nvPr/>
          </p:nvGrpSpPr>
          <p:grpSpPr>
            <a:xfrm>
              <a:off x="3632736" y="3051591"/>
              <a:ext cx="63288" cy="45217"/>
              <a:chOff x="3450375" y="3038225"/>
              <a:chExt cx="132875" cy="99400"/>
            </a:xfrm>
          </p:grpSpPr>
          <p:sp>
            <p:nvSpPr>
              <p:cNvPr id="2722" name="Google Shape;2722;p90"/>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90"/>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4" name="Google Shape;2724;p90"/>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90"/>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90"/>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90"/>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90"/>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90"/>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90"/>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90"/>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90"/>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733" name="Google Shape;2733;p90"/>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90"/>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90"/>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90"/>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90"/>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90"/>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90"/>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90"/>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90"/>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90"/>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743" name="Google Shape;2743;p90"/>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90"/>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90"/>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90"/>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90"/>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90"/>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749" name="Google Shape;2749;p90"/>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90"/>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90"/>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90"/>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90"/>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90"/>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90"/>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90"/>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90"/>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90"/>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9" name="Google Shape;2759;p90"/>
          <p:cNvGrpSpPr/>
          <p:nvPr/>
        </p:nvGrpSpPr>
        <p:grpSpPr>
          <a:xfrm>
            <a:off x="719116" y="2850945"/>
            <a:ext cx="2622876" cy="1333540"/>
            <a:chOff x="238125" y="1038125"/>
            <a:chExt cx="7146800" cy="3633625"/>
          </a:xfrm>
        </p:grpSpPr>
        <p:sp>
          <p:nvSpPr>
            <p:cNvPr id="2760" name="Google Shape;2760;p9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9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9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9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9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9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9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9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9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9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9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9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9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9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9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9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9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9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9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9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9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9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9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9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9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9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9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9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9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9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9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9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9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9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9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9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9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9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9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9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9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9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9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9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9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9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9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9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9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9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9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9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9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9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9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9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9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9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9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9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9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9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9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9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9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9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9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9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9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9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9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9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9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9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9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9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9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9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9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9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9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9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9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9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9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9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9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9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9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9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9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9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9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9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9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9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9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9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9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9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9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9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9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9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9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9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9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9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9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9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9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9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9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9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9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9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9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9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9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9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9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9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9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9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9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9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9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9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9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9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9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9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9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9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9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9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9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9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9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9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9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9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9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9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9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9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9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9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9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9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9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9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9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9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9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9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9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9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9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9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9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9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9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9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9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9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9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9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9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9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9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9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9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9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9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9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9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9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9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9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9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9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9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9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9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9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9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9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9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9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9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9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9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9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9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9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9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9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9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9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9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9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9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9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9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9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9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9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9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9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9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9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9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9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9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9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9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9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9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9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9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9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9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9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9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9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9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9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9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9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9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9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9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9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9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9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9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9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9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9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9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9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9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9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9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9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9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9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9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9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9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9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9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9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9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9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9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9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9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9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9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9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9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9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9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9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9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9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9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9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9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9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9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9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9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9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9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9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9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9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9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9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9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9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9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9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9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9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9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9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9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9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9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9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9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9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9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9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9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9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9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9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9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9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9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9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9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9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9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9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9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9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9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9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9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9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9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9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9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9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9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9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9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9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9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9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9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9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9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9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9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9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9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9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9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9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9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9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9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9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9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9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9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9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9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9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9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9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9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9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9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9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9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9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9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9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9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9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9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9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9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9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9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9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9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9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9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9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9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9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9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9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9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9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9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9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9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9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9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9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9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9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9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9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9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9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9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9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9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9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9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9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9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9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9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9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9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9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9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9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9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9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9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9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9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9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9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9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9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9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9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9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9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9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9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9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9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9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9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9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9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9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9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9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9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9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9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9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9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9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9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9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9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9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9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9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9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9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9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9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9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9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9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9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9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9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9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9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9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9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9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9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9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9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9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9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9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9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9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9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9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9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9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9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9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9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9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9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9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9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9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9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9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9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9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9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9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9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9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9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9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9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9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9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9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9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9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9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9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9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9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9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9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9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9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9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9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9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9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9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9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9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9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9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9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9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9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9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9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9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9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9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9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9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9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9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9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9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9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9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9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9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9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9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9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9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9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9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9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9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9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9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9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9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9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9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9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9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9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9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9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9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9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9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9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9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9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9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9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9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9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9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9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9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9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9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9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9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9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9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9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9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9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9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9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9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9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9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9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9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9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9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9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9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9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9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9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9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9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9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9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9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9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9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9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9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9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9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9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9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9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9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9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9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9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9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9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9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9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9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9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9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9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9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9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9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9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9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9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9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9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9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9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9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9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9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9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9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9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9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9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9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9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9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9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9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9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9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9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9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9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9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9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9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9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9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9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9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9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9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9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9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9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9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9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9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9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9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9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9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9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9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9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9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9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9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9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9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9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9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9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9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9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9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9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9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9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9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9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9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9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9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9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9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9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9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9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9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9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9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9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9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9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9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9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9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9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9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9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9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9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9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9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9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9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9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9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9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9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9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9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9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9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9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9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9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9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9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9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9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9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9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9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9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9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9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9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9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9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9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9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9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9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9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9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9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9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9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9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9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9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9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9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9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9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9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9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9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9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9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9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9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9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9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9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9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9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9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9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9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9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9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9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9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9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9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9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9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9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9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9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9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9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9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9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9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9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9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9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9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9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9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9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9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9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9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9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9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9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9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9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9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9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9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9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9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9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9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9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9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9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9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9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9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9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9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9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9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9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9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9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9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9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9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9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9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9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9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9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9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9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9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9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9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9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9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9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9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9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9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9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9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9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9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9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9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9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9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9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9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9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9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9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9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9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9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9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9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9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9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9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9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9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9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9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9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9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9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9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9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9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9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9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9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9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9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9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9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9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9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9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9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9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9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9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9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9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9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9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9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9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9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9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9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9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9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9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9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9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9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9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9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9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9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9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9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9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9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9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9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9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9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9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9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9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9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9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9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9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9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9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9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9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9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9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9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9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9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9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9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9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9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9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9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9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9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9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9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9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9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9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9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9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9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9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9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9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9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9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9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9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9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9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9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9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9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9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9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9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9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9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9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9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9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9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9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9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9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9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9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9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9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9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9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9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9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9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9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9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9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9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9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9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9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9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9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9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9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9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9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9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9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9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9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9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9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9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9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9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9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9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9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9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9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9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9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9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9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9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9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9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9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9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9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9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9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9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9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9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9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9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9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9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9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9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9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9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9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9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9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9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9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9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9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9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9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9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9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9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9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9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9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9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9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9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9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9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9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9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9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9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9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9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9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9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9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9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9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9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9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9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9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9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9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9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9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9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9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9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9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9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9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9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9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9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9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9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9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9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9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9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9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9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9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9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9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9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9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9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9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9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9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9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9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9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9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9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9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9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9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9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9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9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9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9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9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9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9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9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9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9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9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9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9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9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9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9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9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9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9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9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9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9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9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9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9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9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9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9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9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9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9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9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9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9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9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9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9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9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9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9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9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9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9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9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9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9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9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9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9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9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9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9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9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9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9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9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9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9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9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9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9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9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9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9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9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9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9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9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9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9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9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9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9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9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9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9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9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9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9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9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9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9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9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9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9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9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9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9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9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9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9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9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9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9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9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9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9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9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9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9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9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9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9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9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9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9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9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9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9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9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9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9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9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9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9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9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9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9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9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9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9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9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9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9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9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9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9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9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9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9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9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9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9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9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9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9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9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9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9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9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9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9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9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9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9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9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9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9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9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9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9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9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9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9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9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9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9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9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9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9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9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9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9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9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9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9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9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9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9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9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9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9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9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9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9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9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9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9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9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9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9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9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9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9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9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9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9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9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9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9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9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9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9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9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9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9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9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9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9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9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9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9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9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9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9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9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9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9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9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9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9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9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9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9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9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9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9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9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9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9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9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9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9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9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9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9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9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9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9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9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9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9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9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9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9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9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9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9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9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9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9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9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9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9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9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9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9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9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9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9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9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9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9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9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9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9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9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9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9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9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9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9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9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9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9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9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9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9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9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9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9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9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9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9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9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9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9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9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9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9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9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9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9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9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9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9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9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9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9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9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9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9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9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9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9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9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9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9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9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9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9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9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9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9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9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9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9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9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9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9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9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9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9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9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9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9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9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9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9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9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9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9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9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9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9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9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9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9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9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9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9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9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9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9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9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9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9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9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9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9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9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9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9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9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9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9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9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9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9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9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9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9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9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9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9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9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9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9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9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9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9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9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9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9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9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9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9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9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9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9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9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9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9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9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9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9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9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9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9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9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9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9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9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9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9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9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9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9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9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9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9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9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9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9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9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9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9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9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9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9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9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9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9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9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9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9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9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9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9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9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9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9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9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9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9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9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9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9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9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9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9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9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9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9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9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9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9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9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9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9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9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9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9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9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9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9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9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9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9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9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9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9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9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9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9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9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9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9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9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9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9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9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9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9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9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9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9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9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9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9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9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9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9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9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9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9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9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9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9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9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9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9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9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9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9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9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9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9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9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9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9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9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9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9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9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9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9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9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9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9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9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2" name="Google Shape;4332;p90"/>
          <p:cNvGrpSpPr/>
          <p:nvPr/>
        </p:nvGrpSpPr>
        <p:grpSpPr>
          <a:xfrm>
            <a:off x="5834044" y="993055"/>
            <a:ext cx="2590840" cy="1380235"/>
            <a:chOff x="233350" y="949250"/>
            <a:chExt cx="7137300" cy="3802300"/>
          </a:xfrm>
        </p:grpSpPr>
        <p:sp>
          <p:nvSpPr>
            <p:cNvPr id="4333" name="Google Shape;4333;p9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9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9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9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9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9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9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9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9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9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9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9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9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9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9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9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9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9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9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9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9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9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9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9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9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9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9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9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9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9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9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9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9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9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9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9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9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9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9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9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9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9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9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9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9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9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9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9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9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9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9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4" name="Google Shape;4384;p90"/>
          <p:cNvGrpSpPr/>
          <p:nvPr/>
        </p:nvGrpSpPr>
        <p:grpSpPr>
          <a:xfrm>
            <a:off x="7648473" y="3037828"/>
            <a:ext cx="104231" cy="320340"/>
            <a:chOff x="7564426" y="3224343"/>
            <a:chExt cx="119985" cy="368801"/>
          </a:xfrm>
        </p:grpSpPr>
        <p:sp>
          <p:nvSpPr>
            <p:cNvPr id="4385" name="Google Shape;4385;p9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9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7" name="Google Shape;4387;p90"/>
          <p:cNvGrpSpPr/>
          <p:nvPr/>
        </p:nvGrpSpPr>
        <p:grpSpPr>
          <a:xfrm>
            <a:off x="7347962" y="3031929"/>
            <a:ext cx="189489" cy="332132"/>
            <a:chOff x="8370831" y="3202002"/>
            <a:chExt cx="218129" cy="382376"/>
          </a:xfrm>
        </p:grpSpPr>
        <p:sp>
          <p:nvSpPr>
            <p:cNvPr id="4388" name="Google Shape;4388;p9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9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0" name="Google Shape;4390;p90"/>
          <p:cNvGrpSpPr/>
          <p:nvPr/>
        </p:nvGrpSpPr>
        <p:grpSpPr>
          <a:xfrm>
            <a:off x="8071351" y="3443061"/>
            <a:ext cx="309429" cy="267000"/>
            <a:chOff x="6742064" y="3750480"/>
            <a:chExt cx="399315" cy="344560"/>
          </a:xfrm>
        </p:grpSpPr>
        <p:sp>
          <p:nvSpPr>
            <p:cNvPr id="4391" name="Google Shape;4391;p9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9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3" name="Google Shape;4393;p90"/>
          <p:cNvGrpSpPr/>
          <p:nvPr/>
        </p:nvGrpSpPr>
        <p:grpSpPr>
          <a:xfrm>
            <a:off x="7610370" y="3794109"/>
            <a:ext cx="180437" cy="281608"/>
            <a:chOff x="7248525" y="3739696"/>
            <a:chExt cx="230531" cy="359790"/>
          </a:xfrm>
        </p:grpSpPr>
        <p:sp>
          <p:nvSpPr>
            <p:cNvPr id="4394" name="Google Shape;4394;p9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9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6" name="Google Shape;4396;p90"/>
          <p:cNvGrpSpPr/>
          <p:nvPr/>
        </p:nvGrpSpPr>
        <p:grpSpPr>
          <a:xfrm>
            <a:off x="7856289" y="3437333"/>
            <a:ext cx="162896" cy="278710"/>
            <a:chOff x="7601242" y="3729267"/>
            <a:chExt cx="222566" cy="380803"/>
          </a:xfrm>
        </p:grpSpPr>
        <p:sp>
          <p:nvSpPr>
            <p:cNvPr id="4397" name="Google Shape;4397;p9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9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9" name="Google Shape;4399;p90"/>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0" name="Google Shape;4400;p90"/>
          <p:cNvGrpSpPr/>
          <p:nvPr/>
        </p:nvGrpSpPr>
        <p:grpSpPr>
          <a:xfrm>
            <a:off x="7345935" y="3438473"/>
            <a:ext cx="193543" cy="275990"/>
            <a:chOff x="8304647" y="3738687"/>
            <a:chExt cx="225076" cy="320956"/>
          </a:xfrm>
        </p:grpSpPr>
        <p:sp>
          <p:nvSpPr>
            <p:cNvPr id="4401" name="Google Shape;4401;p90"/>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9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9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4" name="Google Shape;4404;p90"/>
          <p:cNvGrpSpPr/>
          <p:nvPr/>
        </p:nvGrpSpPr>
        <p:grpSpPr>
          <a:xfrm>
            <a:off x="7618427" y="3438473"/>
            <a:ext cx="178492" cy="275990"/>
            <a:chOff x="8615101" y="3738687"/>
            <a:chExt cx="207573" cy="320956"/>
          </a:xfrm>
        </p:grpSpPr>
        <p:sp>
          <p:nvSpPr>
            <p:cNvPr id="4405" name="Google Shape;4405;p90"/>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9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9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8" name="Google Shape;4408;p90"/>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9" name="Google Shape;4409;p90"/>
          <p:cNvGrpSpPr/>
          <p:nvPr/>
        </p:nvGrpSpPr>
        <p:grpSpPr>
          <a:xfrm>
            <a:off x="6013132" y="3559961"/>
            <a:ext cx="557671" cy="511283"/>
            <a:chOff x="6015419" y="3716859"/>
            <a:chExt cx="557671" cy="511283"/>
          </a:xfrm>
        </p:grpSpPr>
        <p:sp>
          <p:nvSpPr>
            <p:cNvPr id="4410" name="Google Shape;4410;p90"/>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1" name="Google Shape;4411;p90"/>
            <p:cNvGrpSpPr/>
            <p:nvPr/>
          </p:nvGrpSpPr>
          <p:grpSpPr>
            <a:xfrm>
              <a:off x="6036094" y="3716980"/>
              <a:ext cx="529860" cy="510468"/>
              <a:chOff x="6036094" y="3716980"/>
              <a:chExt cx="529860" cy="510468"/>
            </a:xfrm>
          </p:grpSpPr>
          <p:sp>
            <p:nvSpPr>
              <p:cNvPr id="4412" name="Google Shape;4412;p90"/>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90"/>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90"/>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90"/>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90"/>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90"/>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90"/>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90"/>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90"/>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90"/>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22" name="Google Shape;4422;p90"/>
          <p:cNvGrpSpPr/>
          <p:nvPr/>
        </p:nvGrpSpPr>
        <p:grpSpPr>
          <a:xfrm>
            <a:off x="6642017" y="2916730"/>
            <a:ext cx="576302" cy="511871"/>
            <a:chOff x="6644304" y="3073628"/>
            <a:chExt cx="576302" cy="511871"/>
          </a:xfrm>
        </p:grpSpPr>
        <p:sp>
          <p:nvSpPr>
            <p:cNvPr id="4423" name="Google Shape;4423;p9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4" name="Google Shape;4424;p90"/>
            <p:cNvGrpSpPr/>
            <p:nvPr/>
          </p:nvGrpSpPr>
          <p:grpSpPr>
            <a:xfrm>
              <a:off x="6712169" y="3085440"/>
              <a:ext cx="481622" cy="494913"/>
              <a:chOff x="6712169" y="3085440"/>
              <a:chExt cx="481622" cy="494913"/>
            </a:xfrm>
          </p:grpSpPr>
          <p:sp>
            <p:nvSpPr>
              <p:cNvPr id="4425" name="Google Shape;4425;p90"/>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90"/>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90"/>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90"/>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90"/>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0" name="Google Shape;4430;p90"/>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90"/>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90"/>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3" name="Google Shape;4433;p90"/>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4" name="Google Shape;4434;p90"/>
          <p:cNvGrpSpPr/>
          <p:nvPr/>
        </p:nvGrpSpPr>
        <p:grpSpPr>
          <a:xfrm>
            <a:off x="6649868" y="3559725"/>
            <a:ext cx="560631" cy="511352"/>
            <a:chOff x="6652154" y="3716623"/>
            <a:chExt cx="560631" cy="511352"/>
          </a:xfrm>
        </p:grpSpPr>
        <p:sp>
          <p:nvSpPr>
            <p:cNvPr id="4435" name="Google Shape;4435;p90"/>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6" name="Google Shape;4436;p90"/>
            <p:cNvGrpSpPr/>
            <p:nvPr/>
          </p:nvGrpSpPr>
          <p:grpSpPr>
            <a:xfrm>
              <a:off x="6669657" y="3716715"/>
              <a:ext cx="466779" cy="464290"/>
              <a:chOff x="6669657" y="3716715"/>
              <a:chExt cx="466779" cy="464290"/>
            </a:xfrm>
          </p:grpSpPr>
          <p:sp>
            <p:nvSpPr>
              <p:cNvPr id="4437" name="Google Shape;4437;p90"/>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90"/>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90"/>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90"/>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90"/>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90"/>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90"/>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90"/>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90"/>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90"/>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90"/>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90"/>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90"/>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50" name="Google Shape;4450;p90"/>
          <p:cNvGrpSpPr/>
          <p:nvPr/>
        </p:nvGrpSpPr>
        <p:grpSpPr>
          <a:xfrm>
            <a:off x="7843959" y="3841134"/>
            <a:ext cx="187557" cy="187557"/>
            <a:chOff x="8565775" y="671075"/>
            <a:chExt cx="441000" cy="441000"/>
          </a:xfrm>
        </p:grpSpPr>
        <p:sp>
          <p:nvSpPr>
            <p:cNvPr id="4451" name="Google Shape;4451;p90"/>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90"/>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3" name="Google Shape;4453;p90"/>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90"/>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5" name="Google Shape;4455;p90"/>
          <p:cNvGrpSpPr/>
          <p:nvPr/>
        </p:nvGrpSpPr>
        <p:grpSpPr>
          <a:xfrm>
            <a:off x="5997814" y="2919352"/>
            <a:ext cx="587871" cy="512373"/>
            <a:chOff x="6000100" y="3076250"/>
            <a:chExt cx="587871" cy="512373"/>
          </a:xfrm>
        </p:grpSpPr>
        <p:sp>
          <p:nvSpPr>
            <p:cNvPr id="4456" name="Google Shape;4456;p90"/>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7" name="Google Shape;4457;p90"/>
            <p:cNvGrpSpPr/>
            <p:nvPr/>
          </p:nvGrpSpPr>
          <p:grpSpPr>
            <a:xfrm>
              <a:off x="6031360" y="3076713"/>
              <a:ext cx="539107" cy="480965"/>
              <a:chOff x="6031360" y="3076713"/>
              <a:chExt cx="539107" cy="480965"/>
            </a:xfrm>
          </p:grpSpPr>
          <p:sp>
            <p:nvSpPr>
              <p:cNvPr id="4458" name="Google Shape;4458;p90"/>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90"/>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90"/>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90"/>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90"/>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90"/>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90"/>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65" name="Google Shape;4465;p90"/>
          <p:cNvGrpSpPr/>
          <p:nvPr/>
        </p:nvGrpSpPr>
        <p:grpSpPr>
          <a:xfrm>
            <a:off x="3369305" y="938716"/>
            <a:ext cx="2310381" cy="1488888"/>
            <a:chOff x="229225" y="549050"/>
            <a:chExt cx="7161750" cy="4615275"/>
          </a:xfrm>
        </p:grpSpPr>
        <p:sp>
          <p:nvSpPr>
            <p:cNvPr id="4466" name="Google Shape;4466;p90"/>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90"/>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90"/>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90"/>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90"/>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90"/>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90"/>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90"/>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90"/>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90"/>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90"/>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90"/>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90"/>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90"/>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90"/>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90"/>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90"/>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90"/>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90"/>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90"/>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90"/>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90"/>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90"/>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90"/>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90"/>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90"/>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90"/>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90"/>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90"/>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90"/>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90"/>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90"/>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90"/>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90"/>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90"/>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90"/>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90"/>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90"/>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90"/>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90"/>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90"/>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90"/>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90"/>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90"/>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90"/>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90"/>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90"/>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90"/>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90"/>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90"/>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90"/>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90"/>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90"/>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90"/>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90"/>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90"/>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90"/>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90"/>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90"/>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90"/>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90"/>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90"/>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90"/>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90"/>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90"/>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90"/>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90"/>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90"/>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90"/>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90"/>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90"/>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90"/>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90"/>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90"/>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90"/>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90"/>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90"/>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90"/>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90"/>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90"/>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90"/>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90"/>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90"/>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90"/>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90"/>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90"/>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90"/>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90"/>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90"/>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90"/>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90"/>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90"/>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90"/>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90"/>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90"/>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90"/>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90"/>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90"/>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90"/>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90"/>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90"/>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90"/>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90"/>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90"/>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90"/>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90"/>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90"/>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90"/>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90"/>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90"/>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90"/>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90"/>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90"/>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90"/>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90"/>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90"/>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90"/>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3" name="Google Shape;4583;p90"/>
          <p:cNvGrpSpPr/>
          <p:nvPr/>
        </p:nvGrpSpPr>
        <p:grpSpPr>
          <a:xfrm>
            <a:off x="3514723" y="2830563"/>
            <a:ext cx="2310282" cy="1374222"/>
            <a:chOff x="238125" y="732525"/>
            <a:chExt cx="7130500" cy="4241425"/>
          </a:xfrm>
        </p:grpSpPr>
        <p:sp>
          <p:nvSpPr>
            <p:cNvPr id="4584" name="Google Shape;4584;p90"/>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90"/>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90"/>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90"/>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90"/>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90"/>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90"/>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90"/>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90"/>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90"/>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90"/>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90"/>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90"/>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90"/>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90"/>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90"/>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90"/>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90"/>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90"/>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90"/>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90"/>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90"/>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90"/>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90"/>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90"/>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90"/>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90"/>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90"/>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90"/>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90"/>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90"/>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90"/>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90"/>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90"/>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90"/>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90"/>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90"/>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90"/>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90"/>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90"/>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90"/>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90"/>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90"/>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90"/>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90"/>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90"/>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90"/>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90"/>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90"/>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90"/>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90"/>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90"/>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90"/>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90"/>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90"/>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90"/>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90"/>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90"/>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90"/>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90"/>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90"/>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90"/>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90"/>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90"/>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90"/>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90"/>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90"/>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90"/>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90"/>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90"/>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90"/>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90"/>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90"/>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90"/>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90"/>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90"/>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90"/>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90"/>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90"/>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90"/>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90"/>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90"/>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90"/>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90"/>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90"/>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90"/>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90"/>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90"/>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90"/>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90"/>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90"/>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90"/>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90"/>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90"/>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90"/>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90"/>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90"/>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90"/>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90"/>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90"/>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90"/>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90"/>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90"/>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90"/>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90"/>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90"/>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90"/>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90"/>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90"/>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90"/>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90"/>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90"/>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90"/>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90"/>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1" name="Shape 4701"/>
        <p:cNvGrpSpPr/>
        <p:nvPr/>
      </p:nvGrpSpPr>
      <p:grpSpPr>
        <a:xfrm>
          <a:off x="0" y="0"/>
          <a:ext cx="0" cy="0"/>
          <a:chOff x="0" y="0"/>
          <a:chExt cx="0" cy="0"/>
        </a:xfrm>
      </p:grpSpPr>
      <p:grpSp>
        <p:nvGrpSpPr>
          <p:cNvPr id="4702" name="Google Shape;4702;p91"/>
          <p:cNvGrpSpPr/>
          <p:nvPr/>
        </p:nvGrpSpPr>
        <p:grpSpPr>
          <a:xfrm>
            <a:off x="725414" y="969763"/>
            <a:ext cx="2507799" cy="206239"/>
            <a:chOff x="106648" y="895722"/>
            <a:chExt cx="4481413" cy="374300"/>
          </a:xfrm>
        </p:grpSpPr>
        <p:grpSp>
          <p:nvGrpSpPr>
            <p:cNvPr id="4703" name="Google Shape;4703;p91"/>
            <p:cNvGrpSpPr/>
            <p:nvPr/>
          </p:nvGrpSpPr>
          <p:grpSpPr>
            <a:xfrm>
              <a:off x="2233276" y="895722"/>
              <a:ext cx="1082667" cy="223591"/>
              <a:chOff x="4808316" y="2800065"/>
              <a:chExt cx="1999386" cy="412910"/>
            </a:xfrm>
          </p:grpSpPr>
          <p:sp>
            <p:nvSpPr>
              <p:cNvPr id="4704" name="Google Shape;4704;p91"/>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5" name="Google Shape;4705;p91"/>
              <p:cNvGrpSpPr/>
              <p:nvPr/>
            </p:nvGrpSpPr>
            <p:grpSpPr>
              <a:xfrm>
                <a:off x="4808316" y="2800065"/>
                <a:ext cx="92400" cy="411825"/>
                <a:chOff x="845575" y="2563700"/>
                <a:chExt cx="92400" cy="411825"/>
              </a:xfrm>
            </p:grpSpPr>
            <p:cxnSp>
              <p:nvCxnSpPr>
                <p:cNvPr id="4706" name="Google Shape;4706;p9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707" name="Google Shape;4707;p9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08" name="Google Shape;4708;p91"/>
            <p:cNvGrpSpPr/>
            <p:nvPr/>
          </p:nvGrpSpPr>
          <p:grpSpPr>
            <a:xfrm>
              <a:off x="106648" y="895722"/>
              <a:ext cx="1088401" cy="223591"/>
              <a:chOff x="881025" y="2800065"/>
              <a:chExt cx="2009975" cy="412910"/>
            </a:xfrm>
          </p:grpSpPr>
          <p:sp>
            <p:nvSpPr>
              <p:cNvPr id="4709" name="Google Shape;4709;p91"/>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0" name="Google Shape;4710;p91"/>
              <p:cNvGrpSpPr/>
              <p:nvPr/>
            </p:nvGrpSpPr>
            <p:grpSpPr>
              <a:xfrm>
                <a:off x="881025" y="2800065"/>
                <a:ext cx="92400" cy="411825"/>
                <a:chOff x="845575" y="2563700"/>
                <a:chExt cx="92400" cy="411825"/>
              </a:xfrm>
            </p:grpSpPr>
            <p:cxnSp>
              <p:nvCxnSpPr>
                <p:cNvPr id="4711" name="Google Shape;4711;p9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712" name="Google Shape;4712;p9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13" name="Google Shape;4713;p91"/>
            <p:cNvGrpSpPr/>
            <p:nvPr/>
          </p:nvGrpSpPr>
          <p:grpSpPr>
            <a:xfrm>
              <a:off x="1172346" y="1047018"/>
              <a:ext cx="1083151" cy="223003"/>
              <a:chOff x="2849073" y="3079467"/>
              <a:chExt cx="2000279" cy="411825"/>
            </a:xfrm>
          </p:grpSpPr>
          <p:sp>
            <p:nvSpPr>
              <p:cNvPr id="4714" name="Google Shape;4714;p91"/>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5" name="Google Shape;4715;p91"/>
              <p:cNvGrpSpPr/>
              <p:nvPr/>
            </p:nvGrpSpPr>
            <p:grpSpPr>
              <a:xfrm rot="10800000">
                <a:off x="2849073" y="3079467"/>
                <a:ext cx="92400" cy="411825"/>
                <a:chOff x="2070100" y="2563700"/>
                <a:chExt cx="92400" cy="411825"/>
              </a:xfrm>
            </p:grpSpPr>
            <p:cxnSp>
              <p:nvCxnSpPr>
                <p:cNvPr id="4716" name="Google Shape;4716;p9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717" name="Google Shape;4717;p9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18" name="Google Shape;4718;p91"/>
            <p:cNvGrpSpPr/>
            <p:nvPr/>
          </p:nvGrpSpPr>
          <p:grpSpPr>
            <a:xfrm>
              <a:off x="3290132" y="1047018"/>
              <a:ext cx="1297929" cy="223003"/>
              <a:chOff x="6760035" y="3079467"/>
              <a:chExt cx="2396914" cy="411825"/>
            </a:xfrm>
          </p:grpSpPr>
          <p:sp>
            <p:nvSpPr>
              <p:cNvPr id="4719" name="Google Shape;4719;p91"/>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20" name="Google Shape;4720;p91"/>
              <p:cNvGrpSpPr/>
              <p:nvPr/>
            </p:nvGrpSpPr>
            <p:grpSpPr>
              <a:xfrm rot="10800000">
                <a:off x="6760035" y="3079467"/>
                <a:ext cx="92400" cy="411825"/>
                <a:chOff x="2070100" y="2563700"/>
                <a:chExt cx="92400" cy="411825"/>
              </a:xfrm>
            </p:grpSpPr>
            <p:cxnSp>
              <p:nvCxnSpPr>
                <p:cNvPr id="4721" name="Google Shape;4721;p9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722" name="Google Shape;4722;p9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723" name="Google Shape;4723;p91"/>
          <p:cNvGrpSpPr/>
          <p:nvPr/>
        </p:nvGrpSpPr>
        <p:grpSpPr>
          <a:xfrm>
            <a:off x="2143176" y="3369134"/>
            <a:ext cx="1086701" cy="799429"/>
            <a:chOff x="2183288" y="3555572"/>
            <a:chExt cx="1136241" cy="835873"/>
          </a:xfrm>
        </p:grpSpPr>
        <p:sp>
          <p:nvSpPr>
            <p:cNvPr id="4724" name="Google Shape;4724;p91"/>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25" name="Google Shape;4725;p91"/>
            <p:cNvGrpSpPr/>
            <p:nvPr/>
          </p:nvGrpSpPr>
          <p:grpSpPr>
            <a:xfrm>
              <a:off x="2205895" y="3637269"/>
              <a:ext cx="1089848" cy="724993"/>
              <a:chOff x="2205895" y="3637269"/>
              <a:chExt cx="1089848" cy="724993"/>
            </a:xfrm>
          </p:grpSpPr>
          <p:sp>
            <p:nvSpPr>
              <p:cNvPr id="4726" name="Google Shape;4726;p91"/>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91"/>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91"/>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91"/>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91"/>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91"/>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32" name="Google Shape;4732;p91"/>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33" name="Google Shape;4733;p91"/>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734" name="Google Shape;4734;p91"/>
            <p:cNvGrpSpPr/>
            <p:nvPr/>
          </p:nvGrpSpPr>
          <p:grpSpPr>
            <a:xfrm>
              <a:off x="3173850" y="3779426"/>
              <a:ext cx="145679" cy="70048"/>
              <a:chOff x="3173850" y="3779426"/>
              <a:chExt cx="145679" cy="70048"/>
            </a:xfrm>
          </p:grpSpPr>
          <p:cxnSp>
            <p:nvCxnSpPr>
              <p:cNvPr id="4735" name="Google Shape;4735;p91"/>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736" name="Google Shape;4736;p91"/>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7" name="Google Shape;4737;p91"/>
            <p:cNvGrpSpPr/>
            <p:nvPr/>
          </p:nvGrpSpPr>
          <p:grpSpPr>
            <a:xfrm>
              <a:off x="2183288" y="4139483"/>
              <a:ext cx="145133" cy="70048"/>
              <a:chOff x="2183288" y="4139483"/>
              <a:chExt cx="145133" cy="70048"/>
            </a:xfrm>
          </p:grpSpPr>
          <p:cxnSp>
            <p:nvCxnSpPr>
              <p:cNvPr id="4738" name="Google Shape;4738;p91"/>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739" name="Google Shape;4739;p91"/>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40" name="Google Shape;4740;p91"/>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41" name="Google Shape;4741;p91"/>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742" name="Google Shape;4742;p91"/>
            <p:cNvGrpSpPr/>
            <p:nvPr/>
          </p:nvGrpSpPr>
          <p:grpSpPr>
            <a:xfrm>
              <a:off x="2943836" y="4268886"/>
              <a:ext cx="60717" cy="122559"/>
              <a:chOff x="2943836" y="4268886"/>
              <a:chExt cx="60717" cy="122559"/>
            </a:xfrm>
          </p:grpSpPr>
          <p:sp>
            <p:nvSpPr>
              <p:cNvPr id="4743" name="Google Shape;4743;p91"/>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44" name="Google Shape;4744;p91"/>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745" name="Google Shape;4745;p91"/>
          <p:cNvGrpSpPr/>
          <p:nvPr/>
        </p:nvGrpSpPr>
        <p:grpSpPr>
          <a:xfrm>
            <a:off x="3406121" y="1290134"/>
            <a:ext cx="1675870" cy="758251"/>
            <a:chOff x="3530532" y="1496185"/>
            <a:chExt cx="1562000" cy="706730"/>
          </a:xfrm>
        </p:grpSpPr>
        <p:cxnSp>
          <p:nvCxnSpPr>
            <p:cNvPr id="4746" name="Google Shape;4746;p91"/>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747" name="Google Shape;4747;p91"/>
            <p:cNvGrpSpPr/>
            <p:nvPr/>
          </p:nvGrpSpPr>
          <p:grpSpPr>
            <a:xfrm>
              <a:off x="3530532" y="1496185"/>
              <a:ext cx="323430" cy="463587"/>
              <a:chOff x="3530532" y="1496185"/>
              <a:chExt cx="323430" cy="463587"/>
            </a:xfrm>
          </p:grpSpPr>
          <p:grpSp>
            <p:nvGrpSpPr>
              <p:cNvPr id="4748" name="Google Shape;4748;p91"/>
              <p:cNvGrpSpPr/>
              <p:nvPr/>
            </p:nvGrpSpPr>
            <p:grpSpPr>
              <a:xfrm>
                <a:off x="3567462" y="1496185"/>
                <a:ext cx="286500" cy="361376"/>
                <a:chOff x="3567462" y="1496185"/>
                <a:chExt cx="286500" cy="361376"/>
              </a:xfrm>
            </p:grpSpPr>
            <p:cxnSp>
              <p:nvCxnSpPr>
                <p:cNvPr id="4749" name="Google Shape;4749;p91"/>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750" name="Google Shape;4750;p91"/>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1" name="Google Shape;4751;p91"/>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2" name="Google Shape;4752;p91"/>
            <p:cNvGrpSpPr/>
            <p:nvPr/>
          </p:nvGrpSpPr>
          <p:grpSpPr>
            <a:xfrm>
              <a:off x="3891569" y="1779209"/>
              <a:ext cx="323945" cy="423706"/>
              <a:chOff x="3891569" y="1779209"/>
              <a:chExt cx="323945" cy="423706"/>
            </a:xfrm>
          </p:grpSpPr>
          <p:grpSp>
            <p:nvGrpSpPr>
              <p:cNvPr id="4753" name="Google Shape;4753;p91"/>
              <p:cNvGrpSpPr/>
              <p:nvPr/>
            </p:nvGrpSpPr>
            <p:grpSpPr>
              <a:xfrm>
                <a:off x="3929014" y="1881638"/>
                <a:ext cx="286500" cy="321278"/>
                <a:chOff x="3929014" y="1881638"/>
                <a:chExt cx="286500" cy="321278"/>
              </a:xfrm>
            </p:grpSpPr>
            <p:cxnSp>
              <p:nvCxnSpPr>
                <p:cNvPr id="4754" name="Google Shape;4754;p91"/>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755" name="Google Shape;4755;p91"/>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6" name="Google Shape;4756;p91"/>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7" name="Google Shape;4757;p91"/>
            <p:cNvGrpSpPr/>
            <p:nvPr/>
          </p:nvGrpSpPr>
          <p:grpSpPr>
            <a:xfrm>
              <a:off x="4252606" y="1496185"/>
              <a:ext cx="324721" cy="463587"/>
              <a:chOff x="4252606" y="1496185"/>
              <a:chExt cx="324721" cy="463587"/>
            </a:xfrm>
          </p:grpSpPr>
          <p:grpSp>
            <p:nvGrpSpPr>
              <p:cNvPr id="4758" name="Google Shape;4758;p91"/>
              <p:cNvGrpSpPr/>
              <p:nvPr/>
            </p:nvGrpSpPr>
            <p:grpSpPr>
              <a:xfrm>
                <a:off x="4290828" y="1496185"/>
                <a:ext cx="286500" cy="361376"/>
                <a:chOff x="4290828" y="1496185"/>
                <a:chExt cx="286500" cy="361376"/>
              </a:xfrm>
            </p:grpSpPr>
            <p:cxnSp>
              <p:nvCxnSpPr>
                <p:cNvPr id="4759" name="Google Shape;4759;p91"/>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760" name="Google Shape;4760;p91"/>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61" name="Google Shape;4761;p91"/>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2" name="Google Shape;4762;p91"/>
            <p:cNvGrpSpPr/>
            <p:nvPr/>
          </p:nvGrpSpPr>
          <p:grpSpPr>
            <a:xfrm>
              <a:off x="4613643" y="1763716"/>
              <a:ext cx="325308" cy="439200"/>
              <a:chOff x="4613643" y="1763716"/>
              <a:chExt cx="325308" cy="439200"/>
            </a:xfrm>
          </p:grpSpPr>
          <p:grpSp>
            <p:nvGrpSpPr>
              <p:cNvPr id="4763" name="Google Shape;4763;p91"/>
              <p:cNvGrpSpPr/>
              <p:nvPr/>
            </p:nvGrpSpPr>
            <p:grpSpPr>
              <a:xfrm>
                <a:off x="4652451" y="1879538"/>
                <a:ext cx="286500" cy="323378"/>
                <a:chOff x="4652451" y="1879538"/>
                <a:chExt cx="286500" cy="323378"/>
              </a:xfrm>
            </p:grpSpPr>
            <p:cxnSp>
              <p:nvCxnSpPr>
                <p:cNvPr id="4764" name="Google Shape;4764;p91"/>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765" name="Google Shape;4765;p91"/>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66" name="Google Shape;4766;p91"/>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67" name="Google Shape;4767;p91"/>
          <p:cNvGrpSpPr/>
          <p:nvPr/>
        </p:nvGrpSpPr>
        <p:grpSpPr>
          <a:xfrm>
            <a:off x="3417981" y="2143759"/>
            <a:ext cx="1652173" cy="391517"/>
            <a:chOff x="3512551" y="2358270"/>
            <a:chExt cx="1597383" cy="378533"/>
          </a:xfrm>
        </p:grpSpPr>
        <p:cxnSp>
          <p:nvCxnSpPr>
            <p:cNvPr id="4768" name="Google Shape;4768;p91"/>
            <p:cNvCxnSpPr>
              <a:stCxn id="4769" idx="6"/>
              <a:endCxn id="4770"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771" name="Google Shape;4771;p91"/>
            <p:cNvGrpSpPr/>
            <p:nvPr/>
          </p:nvGrpSpPr>
          <p:grpSpPr>
            <a:xfrm>
              <a:off x="3512551" y="2358270"/>
              <a:ext cx="225647" cy="307714"/>
              <a:chOff x="2182679" y="2004714"/>
              <a:chExt cx="792300" cy="1080458"/>
            </a:xfrm>
          </p:grpSpPr>
          <p:cxnSp>
            <p:nvCxnSpPr>
              <p:cNvPr id="4772" name="Google Shape;4772;p91"/>
              <p:cNvCxnSpPr>
                <a:stCxn id="4773"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769" name="Google Shape;4769;p91"/>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91"/>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4" name="Google Shape;4774;p91"/>
            <p:cNvGrpSpPr/>
            <p:nvPr/>
          </p:nvGrpSpPr>
          <p:grpSpPr>
            <a:xfrm>
              <a:off x="3969644" y="2440153"/>
              <a:ext cx="225853" cy="296651"/>
              <a:chOff x="3775710" y="1729289"/>
              <a:chExt cx="136500" cy="179289"/>
            </a:xfrm>
          </p:grpSpPr>
          <p:cxnSp>
            <p:nvCxnSpPr>
              <p:cNvPr id="4775" name="Google Shape;4775;p91"/>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776" name="Google Shape;4776;p91"/>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91"/>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8" name="Google Shape;4778;p91"/>
            <p:cNvGrpSpPr/>
            <p:nvPr/>
          </p:nvGrpSpPr>
          <p:grpSpPr>
            <a:xfrm>
              <a:off x="4427051" y="2358270"/>
              <a:ext cx="225647" cy="307714"/>
              <a:chOff x="5393704" y="2004714"/>
              <a:chExt cx="792300" cy="1080458"/>
            </a:xfrm>
          </p:grpSpPr>
          <p:cxnSp>
            <p:nvCxnSpPr>
              <p:cNvPr id="4779" name="Google Shape;4779;p91"/>
              <p:cNvCxnSpPr>
                <a:stCxn id="4780"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781" name="Google Shape;4781;p91"/>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91"/>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2" name="Google Shape;4782;p91"/>
            <p:cNvGrpSpPr/>
            <p:nvPr/>
          </p:nvGrpSpPr>
          <p:grpSpPr>
            <a:xfrm>
              <a:off x="4884287" y="2440252"/>
              <a:ext cx="225647" cy="296532"/>
              <a:chOff x="6999166" y="2292572"/>
              <a:chExt cx="792300" cy="1041192"/>
            </a:xfrm>
          </p:grpSpPr>
          <p:cxnSp>
            <p:nvCxnSpPr>
              <p:cNvPr id="4783" name="Google Shape;4783;p91"/>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770" name="Google Shape;4770;p91"/>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91"/>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85" name="Google Shape;4785;p91"/>
          <p:cNvGrpSpPr/>
          <p:nvPr/>
        </p:nvGrpSpPr>
        <p:grpSpPr>
          <a:xfrm>
            <a:off x="6838789" y="979959"/>
            <a:ext cx="1581844" cy="732818"/>
            <a:chOff x="634175" y="2986275"/>
            <a:chExt cx="3147949" cy="1458344"/>
          </a:xfrm>
        </p:grpSpPr>
        <p:cxnSp>
          <p:nvCxnSpPr>
            <p:cNvPr id="4786" name="Google Shape;4786;p91"/>
            <p:cNvCxnSpPr>
              <a:stCxn id="4787" idx="4"/>
              <a:endCxn id="4788"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789" name="Google Shape;4789;p91"/>
            <p:cNvCxnSpPr>
              <a:stCxn id="4788" idx="0"/>
              <a:endCxn id="4790"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791" name="Google Shape;4791;p91"/>
            <p:cNvCxnSpPr>
              <a:stCxn id="4790" idx="4"/>
              <a:endCxn id="4792"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793" name="Google Shape;4793;p91"/>
            <p:cNvCxnSpPr>
              <a:stCxn id="4792" idx="0"/>
              <a:endCxn id="4794"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794" name="Google Shape;4794;p91"/>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790" name="Google Shape;4790;p91"/>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787" name="Google Shape;4787;p91"/>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792" name="Google Shape;4792;p91"/>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788" name="Google Shape;4788;p91"/>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795" name="Google Shape;4795;p91"/>
          <p:cNvGrpSpPr/>
          <p:nvPr/>
        </p:nvGrpSpPr>
        <p:grpSpPr>
          <a:xfrm>
            <a:off x="3406504" y="2674269"/>
            <a:ext cx="1675128" cy="313674"/>
            <a:chOff x="998425" y="1182125"/>
            <a:chExt cx="1065400" cy="199500"/>
          </a:xfrm>
        </p:grpSpPr>
        <p:sp>
          <p:nvSpPr>
            <p:cNvPr id="4796" name="Google Shape;4796;p9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9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9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9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9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1" name="Google Shape;4801;p91"/>
          <p:cNvGrpSpPr/>
          <p:nvPr/>
        </p:nvGrpSpPr>
        <p:grpSpPr>
          <a:xfrm>
            <a:off x="3406503" y="3630235"/>
            <a:ext cx="1675129" cy="525345"/>
            <a:chOff x="5194708" y="3484366"/>
            <a:chExt cx="3148148" cy="987304"/>
          </a:xfrm>
        </p:grpSpPr>
        <p:grpSp>
          <p:nvGrpSpPr>
            <p:cNvPr id="4802" name="Google Shape;4802;p91"/>
            <p:cNvGrpSpPr/>
            <p:nvPr/>
          </p:nvGrpSpPr>
          <p:grpSpPr>
            <a:xfrm>
              <a:off x="7531521" y="3484366"/>
              <a:ext cx="811335" cy="987304"/>
              <a:chOff x="3379425" y="1617275"/>
              <a:chExt cx="1090650" cy="1327200"/>
            </a:xfrm>
          </p:grpSpPr>
          <p:sp>
            <p:nvSpPr>
              <p:cNvPr id="4803" name="Google Shape;4803;p9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9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9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6" name="Google Shape;4806;p91"/>
            <p:cNvGrpSpPr/>
            <p:nvPr/>
          </p:nvGrpSpPr>
          <p:grpSpPr>
            <a:xfrm>
              <a:off x="6752546" y="3484366"/>
              <a:ext cx="811428" cy="987304"/>
              <a:chOff x="2332275" y="1617275"/>
              <a:chExt cx="1090775" cy="1327200"/>
            </a:xfrm>
          </p:grpSpPr>
          <p:sp>
            <p:nvSpPr>
              <p:cNvPr id="4807" name="Google Shape;4807;p9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9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9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0" name="Google Shape;4810;p91"/>
            <p:cNvGrpSpPr/>
            <p:nvPr/>
          </p:nvGrpSpPr>
          <p:grpSpPr>
            <a:xfrm>
              <a:off x="5973664" y="3484366"/>
              <a:ext cx="811335" cy="987304"/>
              <a:chOff x="1285250" y="1617275"/>
              <a:chExt cx="1090650" cy="1327200"/>
            </a:xfrm>
          </p:grpSpPr>
          <p:sp>
            <p:nvSpPr>
              <p:cNvPr id="4811" name="Google Shape;4811;p9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9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9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4" name="Google Shape;4814;p91"/>
            <p:cNvGrpSpPr/>
            <p:nvPr/>
          </p:nvGrpSpPr>
          <p:grpSpPr>
            <a:xfrm>
              <a:off x="5194708" y="3484366"/>
              <a:ext cx="811409" cy="987304"/>
              <a:chOff x="238125" y="1617275"/>
              <a:chExt cx="1090750" cy="1327200"/>
            </a:xfrm>
          </p:grpSpPr>
          <p:sp>
            <p:nvSpPr>
              <p:cNvPr id="4815" name="Google Shape;4815;p9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9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9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18" name="Google Shape;4818;p91"/>
          <p:cNvGrpSpPr/>
          <p:nvPr/>
        </p:nvGrpSpPr>
        <p:grpSpPr>
          <a:xfrm>
            <a:off x="6840188" y="2276124"/>
            <a:ext cx="1579046" cy="522230"/>
            <a:chOff x="6853641" y="2534077"/>
            <a:chExt cx="1515545" cy="501229"/>
          </a:xfrm>
        </p:grpSpPr>
        <p:grpSp>
          <p:nvGrpSpPr>
            <p:cNvPr id="4819" name="Google Shape;4819;p91"/>
            <p:cNvGrpSpPr/>
            <p:nvPr/>
          </p:nvGrpSpPr>
          <p:grpSpPr>
            <a:xfrm>
              <a:off x="6853641" y="2618923"/>
              <a:ext cx="1515545" cy="324556"/>
              <a:chOff x="6853641" y="2618923"/>
              <a:chExt cx="1515545" cy="324556"/>
            </a:xfrm>
          </p:grpSpPr>
          <p:sp>
            <p:nvSpPr>
              <p:cNvPr id="4820" name="Google Shape;4820;p91"/>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91"/>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91"/>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91"/>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91"/>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5" name="Google Shape;4825;p91"/>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91"/>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91"/>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91"/>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91"/>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0" name="Google Shape;4830;p91"/>
          <p:cNvGrpSpPr/>
          <p:nvPr/>
        </p:nvGrpSpPr>
        <p:grpSpPr>
          <a:xfrm>
            <a:off x="3435080" y="3151165"/>
            <a:ext cx="1617976" cy="346616"/>
            <a:chOff x="1808063" y="4294338"/>
            <a:chExt cx="3370782" cy="721817"/>
          </a:xfrm>
        </p:grpSpPr>
        <p:sp>
          <p:nvSpPr>
            <p:cNvPr id="4831" name="Google Shape;4831;p9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9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9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9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9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9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9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9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9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9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1" name="Google Shape;4841;p91"/>
          <p:cNvGrpSpPr/>
          <p:nvPr/>
        </p:nvGrpSpPr>
        <p:grpSpPr>
          <a:xfrm>
            <a:off x="5261076" y="3817915"/>
            <a:ext cx="1417067" cy="350605"/>
            <a:chOff x="4234950" y="2101012"/>
            <a:chExt cx="4219974" cy="1044090"/>
          </a:xfrm>
        </p:grpSpPr>
        <p:sp>
          <p:nvSpPr>
            <p:cNvPr id="4842" name="Google Shape;4842;p91"/>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91"/>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91"/>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91"/>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91"/>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91"/>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91"/>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91"/>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91"/>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91"/>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91"/>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91"/>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91"/>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91"/>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91"/>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91"/>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8" name="Google Shape;4858;p91"/>
          <p:cNvGrpSpPr/>
          <p:nvPr/>
        </p:nvGrpSpPr>
        <p:grpSpPr>
          <a:xfrm>
            <a:off x="6836548" y="1808672"/>
            <a:ext cx="1586327" cy="371557"/>
            <a:chOff x="1247650" y="2075423"/>
            <a:chExt cx="6648477" cy="1557238"/>
          </a:xfrm>
        </p:grpSpPr>
        <p:sp>
          <p:nvSpPr>
            <p:cNvPr id="4859" name="Google Shape;4859;p9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9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9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9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9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9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5" name="Google Shape;4865;p91"/>
          <p:cNvGrpSpPr/>
          <p:nvPr/>
        </p:nvGrpSpPr>
        <p:grpSpPr>
          <a:xfrm>
            <a:off x="5267818" y="961862"/>
            <a:ext cx="1415601" cy="1648533"/>
            <a:chOff x="1839112" y="2209163"/>
            <a:chExt cx="1918159" cy="2233784"/>
          </a:xfrm>
        </p:grpSpPr>
        <p:sp>
          <p:nvSpPr>
            <p:cNvPr id="4866" name="Google Shape;4866;p91"/>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91"/>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91"/>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69" name="Google Shape;4869;p91"/>
            <p:cNvCxnSpPr>
              <a:stCxn id="4866" idx="6"/>
              <a:endCxn id="4867"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870" name="Google Shape;4870;p91"/>
            <p:cNvCxnSpPr>
              <a:stCxn id="4867" idx="4"/>
              <a:endCxn id="4871"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872" name="Google Shape;4872;p91"/>
            <p:cNvCxnSpPr>
              <a:stCxn id="4871" idx="6"/>
              <a:endCxn id="4868"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873" name="Google Shape;4873;p91"/>
            <p:cNvCxnSpPr>
              <a:stCxn id="4868" idx="4"/>
              <a:endCxn id="4874"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871" name="Google Shape;4871;p91"/>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91"/>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91"/>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76" name="Google Shape;4876;p91"/>
            <p:cNvCxnSpPr>
              <a:endCxn id="4875"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877" name="Google Shape;4877;p91"/>
          <p:cNvGrpSpPr/>
          <p:nvPr/>
        </p:nvGrpSpPr>
        <p:grpSpPr>
          <a:xfrm>
            <a:off x="3425084" y="979946"/>
            <a:ext cx="1637968" cy="154942"/>
            <a:chOff x="238125" y="2506075"/>
            <a:chExt cx="7115411" cy="673075"/>
          </a:xfrm>
        </p:grpSpPr>
        <p:sp>
          <p:nvSpPr>
            <p:cNvPr id="4878" name="Google Shape;4878;p9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9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9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9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9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3" name="Google Shape;4883;p91"/>
          <p:cNvGrpSpPr/>
          <p:nvPr/>
        </p:nvGrpSpPr>
        <p:grpSpPr>
          <a:xfrm>
            <a:off x="1965820" y="1294664"/>
            <a:ext cx="1262932" cy="785408"/>
            <a:chOff x="548861" y="389676"/>
            <a:chExt cx="3843371" cy="2390163"/>
          </a:xfrm>
        </p:grpSpPr>
        <p:cxnSp>
          <p:nvCxnSpPr>
            <p:cNvPr id="4884" name="Google Shape;4884;p91"/>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885" name="Google Shape;4885;p91"/>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886" name="Google Shape;4886;p91"/>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887" name="Google Shape;4887;p91"/>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888" name="Google Shape;4888;p91"/>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889" name="Google Shape;4889;p91"/>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90" name="Google Shape;4890;p91"/>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891" name="Google Shape;4891;p91"/>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91"/>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91"/>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91"/>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91"/>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91"/>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7" name="Google Shape;4897;p91"/>
          <p:cNvGrpSpPr/>
          <p:nvPr/>
        </p:nvGrpSpPr>
        <p:grpSpPr>
          <a:xfrm>
            <a:off x="753952" y="2401541"/>
            <a:ext cx="1412054" cy="633562"/>
            <a:chOff x="1187400" y="2529299"/>
            <a:chExt cx="6769193" cy="2241903"/>
          </a:xfrm>
        </p:grpSpPr>
        <p:sp>
          <p:nvSpPr>
            <p:cNvPr id="4898" name="Google Shape;4898;p91"/>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899" name="Google Shape;4899;p91"/>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00" name="Google Shape;4900;p91"/>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01" name="Google Shape;4901;p91"/>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02" name="Google Shape;4902;p91"/>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03" name="Google Shape;4903;p91"/>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04" name="Google Shape;4904;p91"/>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905" name="Google Shape;4905;p91"/>
            <p:cNvCxnSpPr>
              <a:stCxn id="4898" idx="2"/>
              <a:endCxn id="4899"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06" name="Google Shape;4906;p91"/>
            <p:cNvCxnSpPr>
              <a:stCxn id="4900" idx="0"/>
              <a:endCxn id="4898"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07" name="Google Shape;4907;p91"/>
            <p:cNvCxnSpPr>
              <a:stCxn id="4900" idx="2"/>
              <a:endCxn id="4902"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08" name="Google Shape;4908;p91"/>
            <p:cNvCxnSpPr>
              <a:stCxn id="4901" idx="0"/>
              <a:endCxn id="4900"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09" name="Google Shape;4909;p91"/>
            <p:cNvCxnSpPr>
              <a:stCxn id="4899" idx="2"/>
              <a:endCxn id="4904"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10" name="Google Shape;4910;p91"/>
            <p:cNvCxnSpPr>
              <a:stCxn id="4903" idx="0"/>
              <a:endCxn id="4899"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911" name="Google Shape;4911;p91"/>
          <p:cNvGrpSpPr/>
          <p:nvPr/>
        </p:nvGrpSpPr>
        <p:grpSpPr>
          <a:xfrm>
            <a:off x="6840198" y="2894250"/>
            <a:ext cx="1579035" cy="540873"/>
            <a:chOff x="6895650" y="3126697"/>
            <a:chExt cx="1436662" cy="492105"/>
          </a:xfrm>
        </p:grpSpPr>
        <p:sp>
          <p:nvSpPr>
            <p:cNvPr id="4912" name="Google Shape;4912;p91"/>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91"/>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91"/>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91"/>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91"/>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7" name="Google Shape;4917;p91"/>
            <p:cNvGrpSpPr/>
            <p:nvPr/>
          </p:nvGrpSpPr>
          <p:grpSpPr>
            <a:xfrm>
              <a:off x="6995957" y="3335810"/>
              <a:ext cx="1230393" cy="71754"/>
              <a:chOff x="6995957" y="3287964"/>
              <a:chExt cx="1230393" cy="71754"/>
            </a:xfrm>
          </p:grpSpPr>
          <p:sp>
            <p:nvSpPr>
              <p:cNvPr id="4918" name="Google Shape;4918;p91"/>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91"/>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91"/>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91"/>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91"/>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23" name="Google Shape;4923;p91"/>
          <p:cNvGrpSpPr/>
          <p:nvPr/>
        </p:nvGrpSpPr>
        <p:grpSpPr>
          <a:xfrm>
            <a:off x="6838780" y="3531013"/>
            <a:ext cx="1581862" cy="650625"/>
            <a:chOff x="6777990" y="3710194"/>
            <a:chExt cx="1646915" cy="677382"/>
          </a:xfrm>
        </p:grpSpPr>
        <p:grpSp>
          <p:nvGrpSpPr>
            <p:cNvPr id="4924" name="Google Shape;4924;p91"/>
            <p:cNvGrpSpPr/>
            <p:nvPr/>
          </p:nvGrpSpPr>
          <p:grpSpPr>
            <a:xfrm>
              <a:off x="6777990" y="3874492"/>
              <a:ext cx="411129" cy="513083"/>
              <a:chOff x="6777990" y="3874492"/>
              <a:chExt cx="411129" cy="513083"/>
            </a:xfrm>
          </p:grpSpPr>
          <p:cxnSp>
            <p:nvCxnSpPr>
              <p:cNvPr id="4925" name="Google Shape;4925;p91"/>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926" name="Google Shape;4926;p91"/>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7" name="Google Shape;4927;p91"/>
            <p:cNvGrpSpPr/>
            <p:nvPr/>
          </p:nvGrpSpPr>
          <p:grpSpPr>
            <a:xfrm>
              <a:off x="7188425" y="3710194"/>
              <a:ext cx="411123" cy="520535"/>
              <a:chOff x="7188425" y="3710194"/>
              <a:chExt cx="411123" cy="520535"/>
            </a:xfrm>
          </p:grpSpPr>
          <p:cxnSp>
            <p:nvCxnSpPr>
              <p:cNvPr id="4928" name="Google Shape;4928;p91"/>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929" name="Google Shape;4929;p91"/>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0" name="Google Shape;4930;p91"/>
            <p:cNvGrpSpPr/>
            <p:nvPr/>
          </p:nvGrpSpPr>
          <p:grpSpPr>
            <a:xfrm>
              <a:off x="7603341" y="3874492"/>
              <a:ext cx="411474" cy="513083"/>
              <a:chOff x="7603341" y="3874492"/>
              <a:chExt cx="411474" cy="513083"/>
            </a:xfrm>
          </p:grpSpPr>
          <p:cxnSp>
            <p:nvCxnSpPr>
              <p:cNvPr id="4931" name="Google Shape;4931;p91"/>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932" name="Google Shape;4932;p91"/>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3" name="Google Shape;4933;p91"/>
            <p:cNvGrpSpPr/>
            <p:nvPr/>
          </p:nvGrpSpPr>
          <p:grpSpPr>
            <a:xfrm>
              <a:off x="8013776" y="3722847"/>
              <a:ext cx="411129" cy="507881"/>
              <a:chOff x="8013776" y="3722847"/>
              <a:chExt cx="411129" cy="507881"/>
            </a:xfrm>
          </p:grpSpPr>
          <p:cxnSp>
            <p:nvCxnSpPr>
              <p:cNvPr id="4934" name="Google Shape;4934;p91"/>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935" name="Google Shape;4935;p91"/>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36" name="Google Shape;4936;p91"/>
          <p:cNvGrpSpPr/>
          <p:nvPr/>
        </p:nvGrpSpPr>
        <p:grpSpPr>
          <a:xfrm>
            <a:off x="5258295" y="2703853"/>
            <a:ext cx="1421889" cy="1020603"/>
            <a:chOff x="5190863" y="2824811"/>
            <a:chExt cx="1544860" cy="1108869"/>
          </a:xfrm>
        </p:grpSpPr>
        <p:grpSp>
          <p:nvGrpSpPr>
            <p:cNvPr id="4937" name="Google Shape;4937;p91"/>
            <p:cNvGrpSpPr/>
            <p:nvPr/>
          </p:nvGrpSpPr>
          <p:grpSpPr>
            <a:xfrm>
              <a:off x="5938695" y="3176919"/>
              <a:ext cx="685761" cy="404739"/>
              <a:chOff x="5938695" y="3176919"/>
              <a:chExt cx="685761" cy="404739"/>
            </a:xfrm>
          </p:grpSpPr>
          <p:grpSp>
            <p:nvGrpSpPr>
              <p:cNvPr id="4938" name="Google Shape;4938;p91"/>
              <p:cNvGrpSpPr/>
              <p:nvPr/>
            </p:nvGrpSpPr>
            <p:grpSpPr>
              <a:xfrm>
                <a:off x="5938695" y="3176919"/>
                <a:ext cx="685761" cy="404739"/>
                <a:chOff x="5938695" y="3176919"/>
                <a:chExt cx="685761" cy="404739"/>
              </a:xfrm>
            </p:grpSpPr>
            <p:sp>
              <p:nvSpPr>
                <p:cNvPr id="4939" name="Google Shape;4939;p91"/>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91"/>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1" name="Google Shape;4941;p91"/>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2" name="Google Shape;4942;p91"/>
            <p:cNvGrpSpPr/>
            <p:nvPr/>
          </p:nvGrpSpPr>
          <p:grpSpPr>
            <a:xfrm>
              <a:off x="5305233" y="3176835"/>
              <a:ext cx="685971" cy="404655"/>
              <a:chOff x="5305233" y="3176835"/>
              <a:chExt cx="685971" cy="404655"/>
            </a:xfrm>
          </p:grpSpPr>
          <p:grpSp>
            <p:nvGrpSpPr>
              <p:cNvPr id="4943" name="Google Shape;4943;p91"/>
              <p:cNvGrpSpPr/>
              <p:nvPr/>
            </p:nvGrpSpPr>
            <p:grpSpPr>
              <a:xfrm>
                <a:off x="5305233" y="3176835"/>
                <a:ext cx="685971" cy="404655"/>
                <a:chOff x="5305233" y="3176835"/>
                <a:chExt cx="685971" cy="404655"/>
              </a:xfrm>
            </p:grpSpPr>
            <p:sp>
              <p:nvSpPr>
                <p:cNvPr id="4944" name="Google Shape;4944;p91"/>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91"/>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6" name="Google Shape;4946;p91"/>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7" name="Google Shape;4947;p91"/>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8" name="Google Shape;4948;p91"/>
            <p:cNvGrpSpPr/>
            <p:nvPr/>
          </p:nvGrpSpPr>
          <p:grpSpPr>
            <a:xfrm>
              <a:off x="5657361" y="2824811"/>
              <a:ext cx="1078361" cy="404655"/>
              <a:chOff x="5657361" y="2824811"/>
              <a:chExt cx="1078361" cy="404655"/>
            </a:xfrm>
          </p:grpSpPr>
          <p:grpSp>
            <p:nvGrpSpPr>
              <p:cNvPr id="4949" name="Google Shape;4949;p91"/>
              <p:cNvGrpSpPr/>
              <p:nvPr/>
            </p:nvGrpSpPr>
            <p:grpSpPr>
              <a:xfrm>
                <a:off x="5657361" y="2824811"/>
                <a:ext cx="1078361" cy="404655"/>
                <a:chOff x="5657361" y="2824811"/>
                <a:chExt cx="1078361" cy="404655"/>
              </a:xfrm>
            </p:grpSpPr>
            <p:grpSp>
              <p:nvGrpSpPr>
                <p:cNvPr id="4950" name="Google Shape;4950;p91"/>
                <p:cNvGrpSpPr/>
                <p:nvPr/>
              </p:nvGrpSpPr>
              <p:grpSpPr>
                <a:xfrm>
                  <a:off x="5938485" y="2824811"/>
                  <a:ext cx="797237" cy="404655"/>
                  <a:chOff x="5938485" y="2824811"/>
                  <a:chExt cx="797237" cy="404655"/>
                </a:xfrm>
              </p:grpSpPr>
              <p:sp>
                <p:nvSpPr>
                  <p:cNvPr id="4951" name="Google Shape;4951;p91"/>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91"/>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53" name="Google Shape;4953;p91"/>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54" name="Google Shape;4954;p91"/>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5" name="Google Shape;4955;p91"/>
            <p:cNvGrpSpPr/>
            <p:nvPr/>
          </p:nvGrpSpPr>
          <p:grpSpPr>
            <a:xfrm>
              <a:off x="5190863" y="3528942"/>
              <a:ext cx="1078026" cy="404739"/>
              <a:chOff x="5190863" y="3528942"/>
              <a:chExt cx="1078026" cy="404739"/>
            </a:xfrm>
          </p:grpSpPr>
          <p:sp>
            <p:nvSpPr>
              <p:cNvPr id="4956" name="Google Shape;4956;p91"/>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57" name="Google Shape;4957;p91"/>
              <p:cNvGrpSpPr/>
              <p:nvPr/>
            </p:nvGrpSpPr>
            <p:grpSpPr>
              <a:xfrm>
                <a:off x="5190863" y="3528942"/>
                <a:ext cx="1078026" cy="404739"/>
                <a:chOff x="5190863" y="3528942"/>
                <a:chExt cx="1078026" cy="404739"/>
              </a:xfrm>
            </p:grpSpPr>
            <p:sp>
              <p:nvSpPr>
                <p:cNvPr id="4958" name="Google Shape;4958;p91"/>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91"/>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60" name="Google Shape;4960;p91"/>
          <p:cNvGrpSpPr/>
          <p:nvPr/>
        </p:nvGrpSpPr>
        <p:grpSpPr>
          <a:xfrm>
            <a:off x="724302" y="1268321"/>
            <a:ext cx="1086719" cy="879487"/>
            <a:chOff x="803162" y="1474292"/>
            <a:chExt cx="1086719" cy="879487"/>
          </a:xfrm>
        </p:grpSpPr>
        <p:grpSp>
          <p:nvGrpSpPr>
            <p:cNvPr id="4961" name="Google Shape;4961;p91"/>
            <p:cNvGrpSpPr/>
            <p:nvPr/>
          </p:nvGrpSpPr>
          <p:grpSpPr>
            <a:xfrm>
              <a:off x="803162" y="1625948"/>
              <a:ext cx="445856" cy="576579"/>
              <a:chOff x="803162" y="1625948"/>
              <a:chExt cx="445856" cy="576579"/>
            </a:xfrm>
          </p:grpSpPr>
          <p:sp>
            <p:nvSpPr>
              <p:cNvPr id="4962" name="Google Shape;4962;p91"/>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3" name="Google Shape;4963;p91"/>
              <p:cNvGrpSpPr/>
              <p:nvPr/>
            </p:nvGrpSpPr>
            <p:grpSpPr>
              <a:xfrm>
                <a:off x="1056023" y="1625948"/>
                <a:ext cx="192995" cy="576579"/>
                <a:chOff x="1056023" y="1625948"/>
                <a:chExt cx="192995" cy="576579"/>
              </a:xfrm>
            </p:grpSpPr>
            <p:sp>
              <p:nvSpPr>
                <p:cNvPr id="4964" name="Google Shape;4964;p91"/>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91"/>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91"/>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91"/>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91"/>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69" name="Google Shape;4969;p91"/>
            <p:cNvGrpSpPr/>
            <p:nvPr/>
          </p:nvGrpSpPr>
          <p:grpSpPr>
            <a:xfrm>
              <a:off x="1371406" y="1474292"/>
              <a:ext cx="518475" cy="879487"/>
              <a:chOff x="1398231" y="1474292"/>
              <a:chExt cx="518475" cy="879487"/>
            </a:xfrm>
          </p:grpSpPr>
          <p:grpSp>
            <p:nvGrpSpPr>
              <p:cNvPr id="4970" name="Google Shape;4970;p91"/>
              <p:cNvGrpSpPr/>
              <p:nvPr/>
            </p:nvGrpSpPr>
            <p:grpSpPr>
              <a:xfrm>
                <a:off x="1398231" y="1474292"/>
                <a:ext cx="518475" cy="341643"/>
                <a:chOff x="1398231" y="1474292"/>
                <a:chExt cx="518475" cy="341643"/>
              </a:xfrm>
            </p:grpSpPr>
            <p:sp>
              <p:nvSpPr>
                <p:cNvPr id="4971" name="Google Shape;4971;p91"/>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2" name="Google Shape;4972;p91"/>
                <p:cNvGrpSpPr/>
                <p:nvPr/>
              </p:nvGrpSpPr>
              <p:grpSpPr>
                <a:xfrm>
                  <a:off x="1616453" y="1474292"/>
                  <a:ext cx="300253" cy="341643"/>
                  <a:chOff x="1616453" y="1475379"/>
                  <a:chExt cx="300253" cy="341643"/>
                </a:xfrm>
              </p:grpSpPr>
              <p:sp>
                <p:nvSpPr>
                  <p:cNvPr id="4973" name="Google Shape;4973;p91"/>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91"/>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91"/>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91"/>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91"/>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91"/>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91"/>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0" name="Google Shape;4980;p91"/>
                  <p:cNvGrpSpPr/>
                  <p:nvPr/>
                </p:nvGrpSpPr>
                <p:grpSpPr>
                  <a:xfrm>
                    <a:off x="1839639" y="1475379"/>
                    <a:ext cx="77067" cy="341643"/>
                    <a:chOff x="1839639" y="1475379"/>
                    <a:chExt cx="77067" cy="341643"/>
                  </a:xfrm>
                </p:grpSpPr>
                <p:sp>
                  <p:nvSpPr>
                    <p:cNvPr id="4981" name="Google Shape;4981;p91"/>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91"/>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83" name="Google Shape;4983;p91"/>
              <p:cNvGrpSpPr/>
              <p:nvPr/>
            </p:nvGrpSpPr>
            <p:grpSpPr>
              <a:xfrm>
                <a:off x="1398451" y="2012951"/>
                <a:ext cx="518255" cy="340828"/>
                <a:chOff x="1398451" y="2012951"/>
                <a:chExt cx="518255" cy="340828"/>
              </a:xfrm>
            </p:grpSpPr>
            <p:sp>
              <p:nvSpPr>
                <p:cNvPr id="4984" name="Google Shape;4984;p91"/>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5" name="Google Shape;4985;p91"/>
                <p:cNvGrpSpPr/>
                <p:nvPr/>
              </p:nvGrpSpPr>
              <p:grpSpPr>
                <a:xfrm>
                  <a:off x="1616453" y="2012951"/>
                  <a:ext cx="300253" cy="340828"/>
                  <a:chOff x="1616453" y="2013538"/>
                  <a:chExt cx="300253" cy="340828"/>
                </a:xfrm>
              </p:grpSpPr>
              <p:sp>
                <p:nvSpPr>
                  <p:cNvPr id="4986" name="Google Shape;4986;p91"/>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91"/>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91"/>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91"/>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91"/>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91"/>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91"/>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3" name="Google Shape;4993;p91"/>
                  <p:cNvGrpSpPr/>
                  <p:nvPr/>
                </p:nvGrpSpPr>
                <p:grpSpPr>
                  <a:xfrm>
                    <a:off x="1839639" y="2013538"/>
                    <a:ext cx="77067" cy="340828"/>
                    <a:chOff x="1839639" y="2013538"/>
                    <a:chExt cx="77067" cy="340828"/>
                  </a:xfrm>
                </p:grpSpPr>
                <p:sp>
                  <p:nvSpPr>
                    <p:cNvPr id="4994" name="Google Shape;4994;p91"/>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91"/>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996" name="Google Shape;4996;p91"/>
          <p:cNvGrpSpPr/>
          <p:nvPr/>
        </p:nvGrpSpPr>
        <p:grpSpPr>
          <a:xfrm>
            <a:off x="721126" y="3399508"/>
            <a:ext cx="1368681" cy="682918"/>
            <a:chOff x="724986" y="3605478"/>
            <a:chExt cx="1368681" cy="682918"/>
          </a:xfrm>
        </p:grpSpPr>
        <p:grpSp>
          <p:nvGrpSpPr>
            <p:cNvPr id="4997" name="Google Shape;4997;p91"/>
            <p:cNvGrpSpPr/>
            <p:nvPr/>
          </p:nvGrpSpPr>
          <p:grpSpPr>
            <a:xfrm>
              <a:off x="1289102" y="3823629"/>
              <a:ext cx="240442" cy="250435"/>
              <a:chOff x="-165066" y="3843615"/>
              <a:chExt cx="221259" cy="230455"/>
            </a:xfrm>
          </p:grpSpPr>
          <p:sp>
            <p:nvSpPr>
              <p:cNvPr id="4998" name="Google Shape;4998;p91"/>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91"/>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91"/>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91"/>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91"/>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91"/>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91"/>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91"/>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91"/>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91"/>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91"/>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91"/>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91"/>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91"/>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91"/>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91"/>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91"/>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91"/>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91"/>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91"/>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8" name="Google Shape;5018;p91"/>
            <p:cNvGrpSpPr/>
            <p:nvPr/>
          </p:nvGrpSpPr>
          <p:grpSpPr>
            <a:xfrm>
              <a:off x="724986" y="3605478"/>
              <a:ext cx="1368681" cy="682918"/>
              <a:chOff x="724986" y="3605478"/>
              <a:chExt cx="1368681" cy="682918"/>
            </a:xfrm>
          </p:grpSpPr>
          <p:grpSp>
            <p:nvGrpSpPr>
              <p:cNvPr id="5019" name="Google Shape;5019;p91"/>
              <p:cNvGrpSpPr/>
              <p:nvPr/>
            </p:nvGrpSpPr>
            <p:grpSpPr>
              <a:xfrm>
                <a:off x="1498221" y="4047614"/>
                <a:ext cx="529172" cy="240783"/>
                <a:chOff x="1498221" y="4047614"/>
                <a:chExt cx="529172" cy="240783"/>
              </a:xfrm>
            </p:grpSpPr>
            <p:grpSp>
              <p:nvGrpSpPr>
                <p:cNvPr id="5020" name="Google Shape;5020;p91"/>
                <p:cNvGrpSpPr/>
                <p:nvPr/>
              </p:nvGrpSpPr>
              <p:grpSpPr>
                <a:xfrm>
                  <a:off x="1826655" y="4224370"/>
                  <a:ext cx="200738" cy="25631"/>
                  <a:chOff x="1826655" y="4224370"/>
                  <a:chExt cx="200738" cy="25631"/>
                </a:xfrm>
              </p:grpSpPr>
              <p:sp>
                <p:nvSpPr>
                  <p:cNvPr id="5021" name="Google Shape;5021;p91"/>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91"/>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3" name="Google Shape;5023;p91"/>
                <p:cNvGrpSpPr/>
                <p:nvPr/>
              </p:nvGrpSpPr>
              <p:grpSpPr>
                <a:xfrm>
                  <a:off x="1498221" y="4047614"/>
                  <a:ext cx="328444" cy="240783"/>
                  <a:chOff x="1498221" y="4047614"/>
                  <a:chExt cx="328444" cy="240783"/>
                </a:xfrm>
              </p:grpSpPr>
              <p:sp>
                <p:nvSpPr>
                  <p:cNvPr id="5024" name="Google Shape;5024;p91"/>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5" name="Google Shape;5025;p91"/>
                  <p:cNvGrpSpPr/>
                  <p:nvPr/>
                </p:nvGrpSpPr>
                <p:grpSpPr>
                  <a:xfrm>
                    <a:off x="1498221" y="4047614"/>
                    <a:ext cx="150566" cy="190416"/>
                    <a:chOff x="1498221" y="4047614"/>
                    <a:chExt cx="150566" cy="190416"/>
                  </a:xfrm>
                </p:grpSpPr>
                <p:sp>
                  <p:nvSpPr>
                    <p:cNvPr id="5026" name="Google Shape;5026;p91"/>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91"/>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028" name="Google Shape;5028;p91"/>
              <p:cNvGrpSpPr/>
              <p:nvPr/>
            </p:nvGrpSpPr>
            <p:grpSpPr>
              <a:xfrm>
                <a:off x="1560718" y="3800594"/>
                <a:ext cx="532948" cy="302090"/>
                <a:chOff x="1560718" y="3800594"/>
                <a:chExt cx="532948" cy="302090"/>
              </a:xfrm>
            </p:grpSpPr>
            <p:grpSp>
              <p:nvGrpSpPr>
                <p:cNvPr id="5029" name="Google Shape;5029;p91"/>
                <p:cNvGrpSpPr/>
                <p:nvPr/>
              </p:nvGrpSpPr>
              <p:grpSpPr>
                <a:xfrm>
                  <a:off x="1912179" y="3827344"/>
                  <a:ext cx="181487" cy="25631"/>
                  <a:chOff x="1912179" y="3827344"/>
                  <a:chExt cx="181487" cy="25631"/>
                </a:xfrm>
              </p:grpSpPr>
              <p:sp>
                <p:nvSpPr>
                  <p:cNvPr id="5030" name="Google Shape;5030;p91"/>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91"/>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2" name="Google Shape;5032;p91"/>
                <p:cNvGrpSpPr/>
                <p:nvPr/>
              </p:nvGrpSpPr>
              <p:grpSpPr>
                <a:xfrm>
                  <a:off x="1912179" y="4044505"/>
                  <a:ext cx="181487" cy="25622"/>
                  <a:chOff x="1912179" y="4044506"/>
                  <a:chExt cx="181487" cy="25622"/>
                </a:xfrm>
              </p:grpSpPr>
              <p:sp>
                <p:nvSpPr>
                  <p:cNvPr id="5033" name="Google Shape;5033;p91"/>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91"/>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5" name="Google Shape;5035;p91"/>
                <p:cNvGrpSpPr/>
                <p:nvPr/>
              </p:nvGrpSpPr>
              <p:grpSpPr>
                <a:xfrm>
                  <a:off x="1560718" y="3800594"/>
                  <a:ext cx="351472" cy="302090"/>
                  <a:chOff x="1560718" y="3800594"/>
                  <a:chExt cx="351472" cy="302090"/>
                </a:xfrm>
              </p:grpSpPr>
              <p:grpSp>
                <p:nvGrpSpPr>
                  <p:cNvPr id="5036" name="Google Shape;5036;p91"/>
                  <p:cNvGrpSpPr/>
                  <p:nvPr/>
                </p:nvGrpSpPr>
                <p:grpSpPr>
                  <a:xfrm>
                    <a:off x="1560718" y="3842857"/>
                    <a:ext cx="173586" cy="217131"/>
                    <a:chOff x="1560718" y="3842857"/>
                    <a:chExt cx="173586" cy="217131"/>
                  </a:xfrm>
                </p:grpSpPr>
                <p:sp>
                  <p:nvSpPr>
                    <p:cNvPr id="5037" name="Google Shape;5037;p91"/>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91"/>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91"/>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0" name="Google Shape;5040;p91"/>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91"/>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042" name="Google Shape;5042;p91"/>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3" name="Google Shape;5043;p91"/>
              <p:cNvGrpSpPr/>
              <p:nvPr/>
            </p:nvGrpSpPr>
            <p:grpSpPr>
              <a:xfrm>
                <a:off x="785350" y="3605478"/>
                <a:ext cx="535311" cy="249245"/>
                <a:chOff x="785350" y="3605478"/>
                <a:chExt cx="535311" cy="249245"/>
              </a:xfrm>
            </p:grpSpPr>
            <p:grpSp>
              <p:nvGrpSpPr>
                <p:cNvPr id="5044" name="Google Shape;5044;p91"/>
                <p:cNvGrpSpPr/>
                <p:nvPr/>
              </p:nvGrpSpPr>
              <p:grpSpPr>
                <a:xfrm>
                  <a:off x="785350" y="3605478"/>
                  <a:ext cx="376191" cy="102736"/>
                  <a:chOff x="785350" y="3605478"/>
                  <a:chExt cx="376191" cy="102736"/>
                </a:xfrm>
              </p:grpSpPr>
              <p:sp>
                <p:nvSpPr>
                  <p:cNvPr id="5045" name="Google Shape;5045;p91"/>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91"/>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91"/>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8" name="Google Shape;5048;p91"/>
                <p:cNvGrpSpPr/>
                <p:nvPr/>
              </p:nvGrpSpPr>
              <p:grpSpPr>
                <a:xfrm>
                  <a:off x="1161530" y="3655851"/>
                  <a:ext cx="159131" cy="198872"/>
                  <a:chOff x="1161530" y="3655851"/>
                  <a:chExt cx="159131" cy="198872"/>
                </a:xfrm>
              </p:grpSpPr>
              <p:sp>
                <p:nvSpPr>
                  <p:cNvPr id="5049" name="Google Shape;5049;p91"/>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91"/>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51" name="Google Shape;5051;p91"/>
              <p:cNvGrpSpPr/>
              <p:nvPr/>
            </p:nvGrpSpPr>
            <p:grpSpPr>
              <a:xfrm>
                <a:off x="785350" y="4047614"/>
                <a:ext cx="535311" cy="240783"/>
                <a:chOff x="785350" y="4047614"/>
                <a:chExt cx="535311" cy="240783"/>
              </a:xfrm>
            </p:grpSpPr>
            <p:grpSp>
              <p:nvGrpSpPr>
                <p:cNvPr id="5052" name="Google Shape;5052;p91"/>
                <p:cNvGrpSpPr/>
                <p:nvPr/>
              </p:nvGrpSpPr>
              <p:grpSpPr>
                <a:xfrm>
                  <a:off x="1161636" y="4047614"/>
                  <a:ext cx="159025" cy="190415"/>
                  <a:chOff x="1161636" y="4047614"/>
                  <a:chExt cx="159025" cy="190415"/>
                </a:xfrm>
              </p:grpSpPr>
              <p:sp>
                <p:nvSpPr>
                  <p:cNvPr id="5053" name="Google Shape;5053;p91"/>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91"/>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5" name="Google Shape;5055;p91"/>
                <p:cNvGrpSpPr/>
                <p:nvPr/>
              </p:nvGrpSpPr>
              <p:grpSpPr>
                <a:xfrm>
                  <a:off x="785350" y="4185661"/>
                  <a:ext cx="376191" cy="102736"/>
                  <a:chOff x="785350" y="4185661"/>
                  <a:chExt cx="376191" cy="102736"/>
                </a:xfrm>
              </p:grpSpPr>
              <p:sp>
                <p:nvSpPr>
                  <p:cNvPr id="5056" name="Google Shape;5056;p91"/>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91"/>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91"/>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59" name="Google Shape;5059;p91"/>
              <p:cNvGrpSpPr/>
              <p:nvPr/>
            </p:nvGrpSpPr>
            <p:grpSpPr>
              <a:xfrm>
                <a:off x="1501054" y="3605478"/>
                <a:ext cx="526340" cy="249240"/>
                <a:chOff x="1501054" y="3605478"/>
                <a:chExt cx="526340" cy="249240"/>
              </a:xfrm>
            </p:grpSpPr>
            <p:grpSp>
              <p:nvGrpSpPr>
                <p:cNvPr id="5060" name="Google Shape;5060;p91"/>
                <p:cNvGrpSpPr/>
                <p:nvPr/>
              </p:nvGrpSpPr>
              <p:grpSpPr>
                <a:xfrm>
                  <a:off x="1834208" y="3643867"/>
                  <a:ext cx="193185" cy="25622"/>
                  <a:chOff x="1834208" y="3643867"/>
                  <a:chExt cx="193185" cy="25622"/>
                </a:xfrm>
              </p:grpSpPr>
              <p:sp>
                <p:nvSpPr>
                  <p:cNvPr id="5061" name="Google Shape;5061;p91"/>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91"/>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3" name="Google Shape;5063;p91"/>
                <p:cNvGrpSpPr/>
                <p:nvPr/>
              </p:nvGrpSpPr>
              <p:grpSpPr>
                <a:xfrm>
                  <a:off x="1501054" y="3605478"/>
                  <a:ext cx="333165" cy="249240"/>
                  <a:chOff x="1501054" y="3605478"/>
                  <a:chExt cx="333165" cy="249240"/>
                </a:xfrm>
              </p:grpSpPr>
              <p:sp>
                <p:nvSpPr>
                  <p:cNvPr id="5064" name="Google Shape;5064;p91"/>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5" name="Google Shape;5065;p91"/>
                  <p:cNvGrpSpPr/>
                  <p:nvPr/>
                </p:nvGrpSpPr>
                <p:grpSpPr>
                  <a:xfrm>
                    <a:off x="1501054" y="3655851"/>
                    <a:ext cx="155286" cy="198867"/>
                    <a:chOff x="1501054" y="3655851"/>
                    <a:chExt cx="155286" cy="198867"/>
                  </a:xfrm>
                </p:grpSpPr>
                <p:sp>
                  <p:nvSpPr>
                    <p:cNvPr id="5066" name="Google Shape;5066;p91"/>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91"/>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068" name="Google Shape;5068;p91"/>
              <p:cNvGrpSpPr/>
              <p:nvPr/>
            </p:nvGrpSpPr>
            <p:grpSpPr>
              <a:xfrm>
                <a:off x="724986" y="3800594"/>
                <a:ext cx="532950" cy="302090"/>
                <a:chOff x="724986" y="3800594"/>
                <a:chExt cx="532950" cy="302090"/>
              </a:xfrm>
            </p:grpSpPr>
            <p:grpSp>
              <p:nvGrpSpPr>
                <p:cNvPr id="5069" name="Google Shape;5069;p91"/>
                <p:cNvGrpSpPr/>
                <p:nvPr/>
              </p:nvGrpSpPr>
              <p:grpSpPr>
                <a:xfrm>
                  <a:off x="724986" y="4044367"/>
                  <a:ext cx="181314" cy="25626"/>
                  <a:chOff x="724986" y="4044367"/>
                  <a:chExt cx="181314" cy="25626"/>
                </a:xfrm>
              </p:grpSpPr>
              <p:sp>
                <p:nvSpPr>
                  <p:cNvPr id="5070" name="Google Shape;5070;p91"/>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91"/>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2" name="Google Shape;5072;p91"/>
                <p:cNvGrpSpPr/>
                <p:nvPr/>
              </p:nvGrpSpPr>
              <p:grpSpPr>
                <a:xfrm>
                  <a:off x="906290" y="3800594"/>
                  <a:ext cx="351646" cy="302090"/>
                  <a:chOff x="906290" y="3800594"/>
                  <a:chExt cx="351646" cy="302090"/>
                </a:xfrm>
              </p:grpSpPr>
              <p:grpSp>
                <p:nvGrpSpPr>
                  <p:cNvPr id="5073" name="Google Shape;5073;p91"/>
                  <p:cNvGrpSpPr/>
                  <p:nvPr/>
                </p:nvGrpSpPr>
                <p:grpSpPr>
                  <a:xfrm>
                    <a:off x="1084172" y="3842857"/>
                    <a:ext cx="173764" cy="217131"/>
                    <a:chOff x="1084172" y="3842857"/>
                    <a:chExt cx="173764" cy="217131"/>
                  </a:xfrm>
                </p:grpSpPr>
                <p:grpSp>
                  <p:nvGrpSpPr>
                    <p:cNvPr id="5074" name="Google Shape;5074;p91"/>
                    <p:cNvGrpSpPr/>
                    <p:nvPr/>
                  </p:nvGrpSpPr>
                  <p:grpSpPr>
                    <a:xfrm>
                      <a:off x="1156862" y="3936509"/>
                      <a:ext cx="101073" cy="25622"/>
                      <a:chOff x="1156862" y="3936509"/>
                      <a:chExt cx="101073" cy="25622"/>
                    </a:xfrm>
                  </p:grpSpPr>
                  <p:sp>
                    <p:nvSpPr>
                      <p:cNvPr id="5075" name="Google Shape;5075;p91"/>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91"/>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7" name="Google Shape;5077;p91"/>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8" name="Google Shape;5078;p91"/>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91"/>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0" name="Google Shape;5080;p91"/>
                <p:cNvGrpSpPr/>
                <p:nvPr/>
              </p:nvGrpSpPr>
              <p:grpSpPr>
                <a:xfrm>
                  <a:off x="724986" y="3830189"/>
                  <a:ext cx="189533" cy="25626"/>
                  <a:chOff x="724986" y="3830189"/>
                  <a:chExt cx="189533" cy="25626"/>
                </a:xfrm>
              </p:grpSpPr>
              <p:sp>
                <p:nvSpPr>
                  <p:cNvPr id="5081" name="Google Shape;5081;p91"/>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91"/>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083" name="Google Shape;5083;p91"/>
          <p:cNvGrpSpPr/>
          <p:nvPr/>
        </p:nvGrpSpPr>
        <p:grpSpPr>
          <a:xfrm>
            <a:off x="2249438" y="2249669"/>
            <a:ext cx="948701" cy="935378"/>
            <a:chOff x="2253298" y="2428317"/>
            <a:chExt cx="948701" cy="935378"/>
          </a:xfrm>
        </p:grpSpPr>
        <p:sp>
          <p:nvSpPr>
            <p:cNvPr id="5084" name="Google Shape;5084;p91"/>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91"/>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91"/>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91"/>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91"/>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91"/>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91"/>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91"/>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91"/>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91"/>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91"/>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91"/>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91"/>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91"/>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91"/>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91"/>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91"/>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91"/>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91"/>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91"/>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91"/>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91"/>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91"/>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91"/>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91"/>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91"/>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91"/>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91"/>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91"/>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91"/>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91"/>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91"/>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91"/>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0" name="Shape 5120"/>
        <p:cNvGrpSpPr/>
        <p:nvPr/>
      </p:nvGrpSpPr>
      <p:grpSpPr>
        <a:xfrm>
          <a:off x="0" y="0"/>
          <a:ext cx="0" cy="0"/>
          <a:chOff x="0" y="0"/>
          <a:chExt cx="0" cy="0"/>
        </a:xfrm>
      </p:grpSpPr>
      <p:grpSp>
        <p:nvGrpSpPr>
          <p:cNvPr id="5121" name="Google Shape;5121;p92"/>
          <p:cNvGrpSpPr/>
          <p:nvPr/>
        </p:nvGrpSpPr>
        <p:grpSpPr>
          <a:xfrm>
            <a:off x="3339745" y="952988"/>
            <a:ext cx="2363393" cy="1017867"/>
            <a:chOff x="3292400" y="1219146"/>
            <a:chExt cx="2615240" cy="1110239"/>
          </a:xfrm>
        </p:grpSpPr>
        <p:sp>
          <p:nvSpPr>
            <p:cNvPr id="5122" name="Google Shape;5122;p92"/>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5123" name="Google Shape;5123;p92"/>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24" name="Google Shape;5124;p92"/>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5125" name="Google Shape;5125;p92"/>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5126" name="Google Shape;5126;p92"/>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5127" name="Google Shape;5127;p92"/>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5128" name="Google Shape;5128;p92"/>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5129" name="Google Shape;5129;p92"/>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5130" name="Google Shape;5130;p92"/>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5131" name="Google Shape;5131;p92"/>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5132" name="Google Shape;5132;p92"/>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133" name="Google Shape;5133;p92"/>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134" name="Google Shape;5134;p92"/>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135" name="Google Shape;5135;p92"/>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136" name="Google Shape;5136;p92"/>
            <p:cNvGrpSpPr/>
            <p:nvPr/>
          </p:nvGrpSpPr>
          <p:grpSpPr>
            <a:xfrm>
              <a:off x="3748438" y="1378608"/>
              <a:ext cx="2159202" cy="903971"/>
              <a:chOff x="1683525" y="2179850"/>
              <a:chExt cx="4519050" cy="2134525"/>
            </a:xfrm>
          </p:grpSpPr>
          <p:sp>
            <p:nvSpPr>
              <p:cNvPr id="5137" name="Google Shape;5137;p9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38" name="Google Shape;5138;p9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39" name="Google Shape;5139;p9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40" name="Google Shape;5140;p9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41" name="Google Shape;5141;p9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42" name="Google Shape;5142;p9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43" name="Google Shape;5143;p9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44" name="Google Shape;5144;p9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45" name="Google Shape;5145;p9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46" name="Google Shape;5146;p9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47" name="Google Shape;5147;p9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48" name="Google Shape;5148;p9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5149" name="Google Shape;5149;p92"/>
          <p:cNvGraphicFramePr/>
          <p:nvPr/>
        </p:nvGraphicFramePr>
        <p:xfrm>
          <a:off x="5935838" y="2130461"/>
          <a:ext cx="3000000" cy="3000000"/>
        </p:xfrm>
        <a:graphic>
          <a:graphicData uri="http://schemas.openxmlformats.org/drawingml/2006/table">
            <a:tbl>
              <a:tblPr>
                <a:noFill/>
                <a:tableStyleId>{7A84689C-C85F-4078-AA34-DF57F454E62E}</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150" name="Google Shape;5150;p92"/>
          <p:cNvGrpSpPr/>
          <p:nvPr/>
        </p:nvGrpSpPr>
        <p:grpSpPr>
          <a:xfrm>
            <a:off x="5935948" y="3189058"/>
            <a:ext cx="2496964" cy="1001454"/>
            <a:chOff x="1919611" y="789980"/>
            <a:chExt cx="1474179" cy="606868"/>
          </a:xfrm>
        </p:grpSpPr>
        <p:cxnSp>
          <p:nvCxnSpPr>
            <p:cNvPr id="5151" name="Google Shape;5151;p9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152" name="Google Shape;5152;p9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153" name="Google Shape;5153;p9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154" name="Google Shape;5154;p92"/>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5155" name="Google Shape;5155;p92"/>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5156" name="Google Shape;5156;p92"/>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5157" name="Google Shape;5157;p92"/>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5158" name="Google Shape;5158;p9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9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9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9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9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9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92"/>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5165" name="Google Shape;5165;p92"/>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166" name="Google Shape;5166;p92"/>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167" name="Google Shape;5167;p9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8" name="Google Shape;5168;p92"/>
          <p:cNvGrpSpPr/>
          <p:nvPr/>
        </p:nvGrpSpPr>
        <p:grpSpPr>
          <a:xfrm>
            <a:off x="712562" y="998017"/>
            <a:ext cx="2394370" cy="976502"/>
            <a:chOff x="749309" y="1112739"/>
            <a:chExt cx="2371603" cy="976502"/>
          </a:xfrm>
        </p:grpSpPr>
        <p:sp>
          <p:nvSpPr>
            <p:cNvPr id="5169" name="Google Shape;5169;p92"/>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92"/>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92"/>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92"/>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92"/>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92"/>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92"/>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92"/>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92"/>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92"/>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92"/>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92"/>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92"/>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92"/>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92"/>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92"/>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92"/>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92"/>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92"/>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92"/>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92"/>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92"/>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92"/>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92"/>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92"/>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92"/>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92"/>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92"/>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9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9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9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9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201" name="Google Shape;5201;p92"/>
          <p:cNvGraphicFramePr/>
          <p:nvPr/>
        </p:nvGraphicFramePr>
        <p:xfrm>
          <a:off x="5935863" y="996311"/>
          <a:ext cx="3000000" cy="3000000"/>
        </p:xfrm>
        <a:graphic>
          <a:graphicData uri="http://schemas.openxmlformats.org/drawingml/2006/table">
            <a:tbl>
              <a:tblPr>
                <a:noFill/>
                <a:tableStyleId>{7A84689C-C85F-4078-AA34-DF57F454E62E}</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5202" name="Google Shape;5202;p92"/>
          <p:cNvGraphicFramePr/>
          <p:nvPr/>
        </p:nvGraphicFramePr>
        <p:xfrm>
          <a:off x="3342575" y="2130461"/>
          <a:ext cx="3000000" cy="3000000"/>
        </p:xfrm>
        <a:graphic>
          <a:graphicData uri="http://schemas.openxmlformats.org/drawingml/2006/table">
            <a:tbl>
              <a:tblPr>
                <a:noFill/>
                <a:tableStyleId>{7A84689C-C85F-4078-AA34-DF57F454E62E}</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203" name="Google Shape;5203;p92"/>
          <p:cNvGrpSpPr/>
          <p:nvPr/>
        </p:nvGrpSpPr>
        <p:grpSpPr>
          <a:xfrm>
            <a:off x="4086505" y="2517104"/>
            <a:ext cx="1517436" cy="74460"/>
            <a:chOff x="3980086" y="2804397"/>
            <a:chExt cx="1227600" cy="66900"/>
          </a:xfrm>
        </p:grpSpPr>
        <p:sp>
          <p:nvSpPr>
            <p:cNvPr id="5204" name="Google Shape;5204;p92"/>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92"/>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6" name="Google Shape;5206;p92"/>
          <p:cNvGrpSpPr/>
          <p:nvPr/>
        </p:nvGrpSpPr>
        <p:grpSpPr>
          <a:xfrm>
            <a:off x="4711569" y="2809692"/>
            <a:ext cx="892956" cy="74460"/>
            <a:chOff x="3980086" y="2804397"/>
            <a:chExt cx="1227600" cy="66900"/>
          </a:xfrm>
        </p:grpSpPr>
        <p:sp>
          <p:nvSpPr>
            <p:cNvPr id="5207" name="Google Shape;5207;p92"/>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92"/>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9" name="Google Shape;5209;p92"/>
          <p:cNvGrpSpPr/>
          <p:nvPr/>
        </p:nvGrpSpPr>
        <p:grpSpPr>
          <a:xfrm>
            <a:off x="3344661" y="3168575"/>
            <a:ext cx="2363244" cy="1005943"/>
            <a:chOff x="3358415" y="3361302"/>
            <a:chExt cx="2363244" cy="1024695"/>
          </a:xfrm>
        </p:grpSpPr>
        <p:grpSp>
          <p:nvGrpSpPr>
            <p:cNvPr id="5210" name="Google Shape;5210;p92"/>
            <p:cNvGrpSpPr/>
            <p:nvPr/>
          </p:nvGrpSpPr>
          <p:grpSpPr>
            <a:xfrm>
              <a:off x="3358415" y="3361302"/>
              <a:ext cx="441300" cy="1024695"/>
              <a:chOff x="3358415" y="3361302"/>
              <a:chExt cx="441300" cy="1024695"/>
            </a:xfrm>
          </p:grpSpPr>
          <p:sp>
            <p:nvSpPr>
              <p:cNvPr id="5211" name="Google Shape;5211;p92"/>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92"/>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92"/>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92"/>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92"/>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92"/>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7" name="Google Shape;5217;p92"/>
            <p:cNvGrpSpPr/>
            <p:nvPr/>
          </p:nvGrpSpPr>
          <p:grpSpPr>
            <a:xfrm>
              <a:off x="3838901" y="3361302"/>
              <a:ext cx="441300" cy="1024695"/>
              <a:chOff x="3838901" y="3361302"/>
              <a:chExt cx="441300" cy="1024695"/>
            </a:xfrm>
          </p:grpSpPr>
          <p:sp>
            <p:nvSpPr>
              <p:cNvPr id="5218" name="Google Shape;5218;p92"/>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92"/>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92"/>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92"/>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92"/>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92"/>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4" name="Google Shape;5224;p92"/>
            <p:cNvGrpSpPr/>
            <p:nvPr/>
          </p:nvGrpSpPr>
          <p:grpSpPr>
            <a:xfrm>
              <a:off x="4319387" y="3361302"/>
              <a:ext cx="441300" cy="1024695"/>
              <a:chOff x="4319387" y="3361302"/>
              <a:chExt cx="441300" cy="1024695"/>
            </a:xfrm>
          </p:grpSpPr>
          <p:sp>
            <p:nvSpPr>
              <p:cNvPr id="5225" name="Google Shape;5225;p92"/>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92"/>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92"/>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92"/>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92"/>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92"/>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1" name="Google Shape;5231;p92"/>
            <p:cNvGrpSpPr/>
            <p:nvPr/>
          </p:nvGrpSpPr>
          <p:grpSpPr>
            <a:xfrm>
              <a:off x="4799873" y="3361302"/>
              <a:ext cx="441300" cy="1024695"/>
              <a:chOff x="4799873" y="3361302"/>
              <a:chExt cx="441300" cy="1024695"/>
            </a:xfrm>
          </p:grpSpPr>
          <p:sp>
            <p:nvSpPr>
              <p:cNvPr id="5232" name="Google Shape;5232;p92"/>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92"/>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92"/>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92"/>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92"/>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92"/>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8" name="Google Shape;5238;p92"/>
            <p:cNvGrpSpPr/>
            <p:nvPr/>
          </p:nvGrpSpPr>
          <p:grpSpPr>
            <a:xfrm>
              <a:off x="5280360" y="3361302"/>
              <a:ext cx="441300" cy="1024695"/>
              <a:chOff x="5280360" y="3361302"/>
              <a:chExt cx="441300" cy="1024695"/>
            </a:xfrm>
          </p:grpSpPr>
          <p:sp>
            <p:nvSpPr>
              <p:cNvPr id="5239" name="Google Shape;5239;p92"/>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92"/>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92"/>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92"/>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92"/>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92"/>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245" name="Google Shape;5245;p92"/>
          <p:cNvGraphicFramePr/>
          <p:nvPr/>
        </p:nvGraphicFramePr>
        <p:xfrm>
          <a:off x="711088" y="2130461"/>
          <a:ext cx="3000000" cy="3000000"/>
        </p:xfrm>
        <a:graphic>
          <a:graphicData uri="http://schemas.openxmlformats.org/drawingml/2006/table">
            <a:tbl>
              <a:tblPr>
                <a:noFill/>
                <a:tableStyleId>{7A84689C-C85F-4078-AA34-DF57F454E62E}</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246" name="Google Shape;5246;p92"/>
          <p:cNvGrpSpPr/>
          <p:nvPr/>
        </p:nvGrpSpPr>
        <p:grpSpPr>
          <a:xfrm>
            <a:off x="712613" y="3180186"/>
            <a:ext cx="2403614" cy="1005900"/>
            <a:chOff x="726450" y="3372825"/>
            <a:chExt cx="2403614" cy="1005900"/>
          </a:xfrm>
        </p:grpSpPr>
        <p:grpSp>
          <p:nvGrpSpPr>
            <p:cNvPr id="5247" name="Google Shape;5247;p92"/>
            <p:cNvGrpSpPr/>
            <p:nvPr/>
          </p:nvGrpSpPr>
          <p:grpSpPr>
            <a:xfrm>
              <a:off x="726450" y="3696000"/>
              <a:ext cx="2403614" cy="500898"/>
              <a:chOff x="726450" y="3696000"/>
              <a:chExt cx="2403614" cy="500898"/>
            </a:xfrm>
          </p:grpSpPr>
          <p:sp>
            <p:nvSpPr>
              <p:cNvPr id="5248" name="Google Shape;5248;p92"/>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249" name="Google Shape;5249;p92"/>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250" name="Google Shape;5250;p92"/>
            <p:cNvGrpSpPr/>
            <p:nvPr/>
          </p:nvGrpSpPr>
          <p:grpSpPr>
            <a:xfrm>
              <a:off x="1348050" y="3372825"/>
              <a:ext cx="1720425" cy="1005900"/>
              <a:chOff x="1348050" y="3372825"/>
              <a:chExt cx="1720425" cy="1005900"/>
            </a:xfrm>
          </p:grpSpPr>
          <p:sp>
            <p:nvSpPr>
              <p:cNvPr id="5251" name="Google Shape;5251;p92"/>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252" name="Google Shape;5252;p92"/>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253" name="Google Shape;5253;p92"/>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254" name="Google Shape;5254;p92"/>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255" name="Google Shape;5255;p92"/>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256" name="Google Shape;5256;p92"/>
            <p:cNvGrpSpPr/>
            <p:nvPr/>
          </p:nvGrpSpPr>
          <p:grpSpPr>
            <a:xfrm>
              <a:off x="1455707" y="3731058"/>
              <a:ext cx="1491150" cy="417657"/>
              <a:chOff x="1455707" y="3731058"/>
              <a:chExt cx="1491150" cy="417657"/>
            </a:xfrm>
          </p:grpSpPr>
          <p:grpSp>
            <p:nvGrpSpPr>
              <p:cNvPr id="5257" name="Google Shape;5257;p92"/>
              <p:cNvGrpSpPr/>
              <p:nvPr/>
            </p:nvGrpSpPr>
            <p:grpSpPr>
              <a:xfrm>
                <a:off x="1472938" y="3745828"/>
                <a:ext cx="72126" cy="53788"/>
                <a:chOff x="1472938" y="3745828"/>
                <a:chExt cx="72126" cy="53788"/>
              </a:xfrm>
            </p:grpSpPr>
            <p:sp>
              <p:nvSpPr>
                <p:cNvPr id="5258" name="Google Shape;5258;p92"/>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92"/>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0" name="Google Shape;5260;p92"/>
              <p:cNvGrpSpPr/>
              <p:nvPr/>
            </p:nvGrpSpPr>
            <p:grpSpPr>
              <a:xfrm>
                <a:off x="1819181" y="4089633"/>
                <a:ext cx="72126" cy="53788"/>
                <a:chOff x="1819181" y="4089633"/>
                <a:chExt cx="72126" cy="53788"/>
              </a:xfrm>
            </p:grpSpPr>
            <p:sp>
              <p:nvSpPr>
                <p:cNvPr id="5261" name="Google Shape;5261;p92"/>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92"/>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3" name="Google Shape;5263;p92"/>
              <p:cNvGrpSpPr/>
              <p:nvPr/>
            </p:nvGrpSpPr>
            <p:grpSpPr>
              <a:xfrm>
                <a:off x="1455707" y="4084171"/>
                <a:ext cx="64321" cy="64544"/>
                <a:chOff x="1455707" y="4084171"/>
                <a:chExt cx="64321" cy="64544"/>
              </a:xfrm>
            </p:grpSpPr>
            <p:sp>
              <p:nvSpPr>
                <p:cNvPr id="5264" name="Google Shape;5264;p92"/>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92"/>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6" name="Google Shape;5266;p92"/>
              <p:cNvGrpSpPr/>
              <p:nvPr/>
            </p:nvGrpSpPr>
            <p:grpSpPr>
              <a:xfrm>
                <a:off x="1818610" y="3731058"/>
                <a:ext cx="64321" cy="64544"/>
                <a:chOff x="1818610" y="3731058"/>
                <a:chExt cx="64321" cy="64544"/>
              </a:xfrm>
            </p:grpSpPr>
            <p:sp>
              <p:nvSpPr>
                <p:cNvPr id="5267" name="Google Shape;5267;p92"/>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92"/>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9" name="Google Shape;5269;p92"/>
              <p:cNvGrpSpPr/>
              <p:nvPr/>
            </p:nvGrpSpPr>
            <p:grpSpPr>
              <a:xfrm>
                <a:off x="2172491" y="4089633"/>
                <a:ext cx="72126" cy="53788"/>
                <a:chOff x="2172491" y="4089633"/>
                <a:chExt cx="72126" cy="53788"/>
              </a:xfrm>
            </p:grpSpPr>
            <p:sp>
              <p:nvSpPr>
                <p:cNvPr id="5270" name="Google Shape;5270;p92"/>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92"/>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2" name="Google Shape;5272;p92"/>
              <p:cNvGrpSpPr/>
              <p:nvPr/>
            </p:nvGrpSpPr>
            <p:grpSpPr>
              <a:xfrm>
                <a:off x="2171920" y="3731058"/>
                <a:ext cx="64321" cy="64544"/>
                <a:chOff x="2171920" y="3731058"/>
                <a:chExt cx="64321" cy="64544"/>
              </a:xfrm>
            </p:grpSpPr>
            <p:sp>
              <p:nvSpPr>
                <p:cNvPr id="5273" name="Google Shape;5273;p92"/>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92"/>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5" name="Google Shape;5275;p92"/>
              <p:cNvGrpSpPr/>
              <p:nvPr/>
            </p:nvGrpSpPr>
            <p:grpSpPr>
              <a:xfrm>
                <a:off x="2874730" y="3745828"/>
                <a:ext cx="72126" cy="53788"/>
                <a:chOff x="2874730" y="3745828"/>
                <a:chExt cx="72126" cy="53788"/>
              </a:xfrm>
            </p:grpSpPr>
            <p:sp>
              <p:nvSpPr>
                <p:cNvPr id="5276" name="Google Shape;5276;p92"/>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92"/>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8" name="Google Shape;5278;p92"/>
              <p:cNvGrpSpPr/>
              <p:nvPr/>
            </p:nvGrpSpPr>
            <p:grpSpPr>
              <a:xfrm>
                <a:off x="2878589" y="4081481"/>
                <a:ext cx="64321" cy="64544"/>
                <a:chOff x="2878589" y="4081481"/>
                <a:chExt cx="64321" cy="64544"/>
              </a:xfrm>
            </p:grpSpPr>
            <p:sp>
              <p:nvSpPr>
                <p:cNvPr id="5279" name="Google Shape;5279;p92"/>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92"/>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1" name="Google Shape;5281;p92"/>
              <p:cNvGrpSpPr/>
              <p:nvPr/>
            </p:nvGrpSpPr>
            <p:grpSpPr>
              <a:xfrm>
                <a:off x="2525796" y="4089633"/>
                <a:ext cx="72126" cy="53788"/>
                <a:chOff x="2525796" y="4089633"/>
                <a:chExt cx="72126" cy="53788"/>
              </a:xfrm>
            </p:grpSpPr>
            <p:sp>
              <p:nvSpPr>
                <p:cNvPr id="5282" name="Google Shape;5282;p92"/>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92"/>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4" name="Google Shape;5284;p92"/>
              <p:cNvGrpSpPr/>
              <p:nvPr/>
            </p:nvGrpSpPr>
            <p:grpSpPr>
              <a:xfrm>
                <a:off x="2525225" y="3731058"/>
                <a:ext cx="64321" cy="64544"/>
                <a:chOff x="2525225" y="3731058"/>
                <a:chExt cx="64321" cy="64544"/>
              </a:xfrm>
            </p:grpSpPr>
            <p:sp>
              <p:nvSpPr>
                <p:cNvPr id="5285" name="Google Shape;5285;p92"/>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92"/>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0" name="Shape 5290"/>
        <p:cNvGrpSpPr/>
        <p:nvPr/>
      </p:nvGrpSpPr>
      <p:grpSpPr>
        <a:xfrm>
          <a:off x="0" y="0"/>
          <a:ext cx="0" cy="0"/>
          <a:chOff x="0" y="0"/>
          <a:chExt cx="0" cy="0"/>
        </a:xfrm>
      </p:grpSpPr>
      <p:grpSp>
        <p:nvGrpSpPr>
          <p:cNvPr id="5291" name="Google Shape;5291;p93"/>
          <p:cNvGrpSpPr/>
          <p:nvPr/>
        </p:nvGrpSpPr>
        <p:grpSpPr>
          <a:xfrm>
            <a:off x="5780153" y="1859606"/>
            <a:ext cx="671400" cy="674856"/>
            <a:chOff x="5780148" y="1859605"/>
            <a:chExt cx="671400" cy="674856"/>
          </a:xfrm>
        </p:grpSpPr>
        <p:sp>
          <p:nvSpPr>
            <p:cNvPr id="5292" name="Google Shape;5292;p93"/>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93"/>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93"/>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93"/>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6" name="Google Shape;5296;p93"/>
          <p:cNvGrpSpPr/>
          <p:nvPr/>
        </p:nvGrpSpPr>
        <p:grpSpPr>
          <a:xfrm>
            <a:off x="716996" y="971307"/>
            <a:ext cx="845921" cy="690752"/>
            <a:chOff x="732428" y="1198513"/>
            <a:chExt cx="845921" cy="690752"/>
          </a:xfrm>
        </p:grpSpPr>
        <p:grpSp>
          <p:nvGrpSpPr>
            <p:cNvPr id="5297" name="Google Shape;5297;p93"/>
            <p:cNvGrpSpPr/>
            <p:nvPr/>
          </p:nvGrpSpPr>
          <p:grpSpPr>
            <a:xfrm>
              <a:off x="823030" y="1198513"/>
              <a:ext cx="755319" cy="690752"/>
              <a:chOff x="823030" y="1198513"/>
              <a:chExt cx="755319" cy="690752"/>
            </a:xfrm>
          </p:grpSpPr>
          <p:sp>
            <p:nvSpPr>
              <p:cNvPr id="5298" name="Google Shape;5298;p93"/>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93"/>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0" name="Google Shape;5300;p93"/>
            <p:cNvGrpSpPr/>
            <p:nvPr/>
          </p:nvGrpSpPr>
          <p:grpSpPr>
            <a:xfrm>
              <a:off x="732428" y="1239937"/>
              <a:ext cx="739912" cy="607886"/>
              <a:chOff x="732428" y="1239937"/>
              <a:chExt cx="739912" cy="607886"/>
            </a:xfrm>
          </p:grpSpPr>
          <p:sp>
            <p:nvSpPr>
              <p:cNvPr id="5301" name="Google Shape;5301;p93"/>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93"/>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93"/>
            <p:cNvGrpSpPr/>
            <p:nvPr/>
          </p:nvGrpSpPr>
          <p:grpSpPr>
            <a:xfrm>
              <a:off x="732428" y="1277018"/>
              <a:ext cx="702832" cy="533758"/>
              <a:chOff x="732428" y="1277018"/>
              <a:chExt cx="702832" cy="533758"/>
            </a:xfrm>
          </p:grpSpPr>
          <p:sp>
            <p:nvSpPr>
              <p:cNvPr id="5304" name="Google Shape;5304;p93"/>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93"/>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6" name="Google Shape;5306;p93"/>
            <p:cNvGrpSpPr/>
            <p:nvPr/>
          </p:nvGrpSpPr>
          <p:grpSpPr>
            <a:xfrm>
              <a:off x="931170" y="1306653"/>
              <a:ext cx="647179" cy="474455"/>
              <a:chOff x="931170" y="1306653"/>
              <a:chExt cx="647179" cy="474455"/>
            </a:xfrm>
          </p:grpSpPr>
          <p:sp>
            <p:nvSpPr>
              <p:cNvPr id="5307" name="Google Shape;5307;p93"/>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93"/>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9" name="Google Shape;5309;p93"/>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0" name="Google Shape;5310;p93"/>
          <p:cNvGrpSpPr/>
          <p:nvPr/>
        </p:nvGrpSpPr>
        <p:grpSpPr>
          <a:xfrm>
            <a:off x="3948605" y="971313"/>
            <a:ext cx="634656" cy="699982"/>
            <a:chOff x="5985650" y="2860025"/>
            <a:chExt cx="1396075" cy="1539775"/>
          </a:xfrm>
        </p:grpSpPr>
        <p:sp>
          <p:nvSpPr>
            <p:cNvPr id="5311" name="Google Shape;5311;p93"/>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93"/>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93"/>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93"/>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93"/>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93"/>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93"/>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93"/>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93"/>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93"/>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93"/>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93"/>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93"/>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93"/>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93"/>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93"/>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93"/>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93"/>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93"/>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93"/>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93"/>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93"/>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93"/>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93"/>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93"/>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93"/>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93"/>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93"/>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93"/>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93"/>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93"/>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93"/>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3" name="Google Shape;5343;p93"/>
          <p:cNvGrpSpPr/>
          <p:nvPr/>
        </p:nvGrpSpPr>
        <p:grpSpPr>
          <a:xfrm>
            <a:off x="4704254" y="971307"/>
            <a:ext cx="725845" cy="699975"/>
            <a:chOff x="4249973" y="1201875"/>
            <a:chExt cx="1958568" cy="1888762"/>
          </a:xfrm>
        </p:grpSpPr>
        <p:sp>
          <p:nvSpPr>
            <p:cNvPr id="5344" name="Google Shape;5344;p93"/>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5" name="Google Shape;5345;p93"/>
            <p:cNvGrpSpPr/>
            <p:nvPr/>
          </p:nvGrpSpPr>
          <p:grpSpPr>
            <a:xfrm>
              <a:off x="5853086" y="1789142"/>
              <a:ext cx="355454" cy="1048099"/>
              <a:chOff x="5576108" y="2016725"/>
              <a:chExt cx="565200" cy="1666560"/>
            </a:xfrm>
          </p:grpSpPr>
          <p:sp>
            <p:nvSpPr>
              <p:cNvPr id="5346" name="Google Shape;5346;p93"/>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347" name="Google Shape;5347;p9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8" name="Google Shape;5348;p93"/>
            <p:cNvGrpSpPr/>
            <p:nvPr/>
          </p:nvGrpSpPr>
          <p:grpSpPr>
            <a:xfrm>
              <a:off x="4869455" y="2691676"/>
              <a:ext cx="1013897" cy="398961"/>
              <a:chOff x="4012057" y="3451825"/>
              <a:chExt cx="1612175" cy="634379"/>
            </a:xfrm>
          </p:grpSpPr>
          <p:sp>
            <p:nvSpPr>
              <p:cNvPr id="5349" name="Google Shape;5349;p93"/>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350" name="Google Shape;5350;p9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93"/>
            <p:cNvGrpSpPr/>
            <p:nvPr/>
          </p:nvGrpSpPr>
          <p:grpSpPr>
            <a:xfrm>
              <a:off x="4276937" y="2155961"/>
              <a:ext cx="651965" cy="891358"/>
              <a:chOff x="3069908" y="2599997"/>
              <a:chExt cx="1036675" cy="1417328"/>
            </a:xfrm>
          </p:grpSpPr>
          <p:sp>
            <p:nvSpPr>
              <p:cNvPr id="5352" name="Google Shape;5352;p93"/>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353" name="Google Shape;5353;p9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4" name="Google Shape;5354;p93"/>
            <p:cNvGrpSpPr/>
            <p:nvPr/>
          </p:nvGrpSpPr>
          <p:grpSpPr>
            <a:xfrm>
              <a:off x="5054918" y="1201875"/>
              <a:ext cx="999548" cy="602711"/>
              <a:chOff x="4306958" y="1082925"/>
              <a:chExt cx="1589359" cy="958358"/>
            </a:xfrm>
          </p:grpSpPr>
          <p:sp>
            <p:nvSpPr>
              <p:cNvPr id="5355" name="Google Shape;5355;p93"/>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356" name="Google Shape;5356;p9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7" name="Google Shape;5357;p93"/>
            <p:cNvGrpSpPr/>
            <p:nvPr/>
          </p:nvGrpSpPr>
          <p:grpSpPr>
            <a:xfrm>
              <a:off x="4249973" y="1303451"/>
              <a:ext cx="799317" cy="841334"/>
              <a:chOff x="3027033" y="1244439"/>
              <a:chExt cx="1270977" cy="1337786"/>
            </a:xfrm>
          </p:grpSpPr>
          <p:sp>
            <p:nvSpPr>
              <p:cNvPr id="5358" name="Google Shape;5358;p93"/>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359" name="Google Shape;5359;p9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60" name="Google Shape;5360;p93"/>
          <p:cNvGrpSpPr/>
          <p:nvPr/>
        </p:nvGrpSpPr>
        <p:grpSpPr>
          <a:xfrm>
            <a:off x="4057119" y="1858087"/>
            <a:ext cx="750769" cy="683784"/>
            <a:chOff x="4204684" y="2104422"/>
            <a:chExt cx="699822" cy="637382"/>
          </a:xfrm>
        </p:grpSpPr>
        <p:grpSp>
          <p:nvGrpSpPr>
            <p:cNvPr id="5361" name="Google Shape;5361;p93"/>
            <p:cNvGrpSpPr/>
            <p:nvPr/>
          </p:nvGrpSpPr>
          <p:grpSpPr>
            <a:xfrm>
              <a:off x="4204684" y="2430067"/>
              <a:ext cx="342957" cy="311738"/>
              <a:chOff x="4204684" y="2430067"/>
              <a:chExt cx="342957" cy="311738"/>
            </a:xfrm>
          </p:grpSpPr>
          <p:sp>
            <p:nvSpPr>
              <p:cNvPr id="5362" name="Google Shape;5362;p93"/>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93"/>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4" name="Google Shape;5364;p93"/>
            <p:cNvGrpSpPr/>
            <p:nvPr/>
          </p:nvGrpSpPr>
          <p:grpSpPr>
            <a:xfrm>
              <a:off x="4561586" y="2430067"/>
              <a:ext cx="342920" cy="311738"/>
              <a:chOff x="4561586" y="2430067"/>
              <a:chExt cx="342920" cy="311738"/>
            </a:xfrm>
          </p:grpSpPr>
          <p:sp>
            <p:nvSpPr>
              <p:cNvPr id="5365" name="Google Shape;5365;p93"/>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93"/>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7" name="Google Shape;5367;p93"/>
            <p:cNvGrpSpPr/>
            <p:nvPr/>
          </p:nvGrpSpPr>
          <p:grpSpPr>
            <a:xfrm>
              <a:off x="4561586" y="2104422"/>
              <a:ext cx="342920" cy="311738"/>
              <a:chOff x="4561586" y="2104422"/>
              <a:chExt cx="342920" cy="311738"/>
            </a:xfrm>
          </p:grpSpPr>
          <p:sp>
            <p:nvSpPr>
              <p:cNvPr id="5368" name="Google Shape;5368;p93"/>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93"/>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0" name="Google Shape;5370;p93"/>
            <p:cNvGrpSpPr/>
            <p:nvPr/>
          </p:nvGrpSpPr>
          <p:grpSpPr>
            <a:xfrm>
              <a:off x="4204684" y="2104422"/>
              <a:ext cx="342957" cy="311664"/>
              <a:chOff x="4204684" y="2104422"/>
              <a:chExt cx="342957" cy="311664"/>
            </a:xfrm>
          </p:grpSpPr>
          <p:sp>
            <p:nvSpPr>
              <p:cNvPr id="5371" name="Google Shape;5371;p93"/>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93"/>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73" name="Google Shape;5373;p93"/>
          <p:cNvGrpSpPr/>
          <p:nvPr/>
        </p:nvGrpSpPr>
        <p:grpSpPr>
          <a:xfrm>
            <a:off x="5521552" y="971301"/>
            <a:ext cx="660591" cy="688867"/>
            <a:chOff x="5830645" y="1267368"/>
            <a:chExt cx="530340" cy="553040"/>
          </a:xfrm>
        </p:grpSpPr>
        <p:sp>
          <p:nvSpPr>
            <p:cNvPr id="5374" name="Google Shape;5374;p93"/>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5" name="Google Shape;5375;p93"/>
            <p:cNvGrpSpPr/>
            <p:nvPr/>
          </p:nvGrpSpPr>
          <p:grpSpPr>
            <a:xfrm>
              <a:off x="5830645" y="1267368"/>
              <a:ext cx="259743" cy="269909"/>
              <a:chOff x="5830645" y="1267368"/>
              <a:chExt cx="259743" cy="269909"/>
            </a:xfrm>
          </p:grpSpPr>
          <p:sp>
            <p:nvSpPr>
              <p:cNvPr id="5376" name="Google Shape;5376;p93"/>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93"/>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8" name="Google Shape;5378;p93"/>
            <p:cNvGrpSpPr/>
            <p:nvPr/>
          </p:nvGrpSpPr>
          <p:grpSpPr>
            <a:xfrm>
              <a:off x="6101293" y="1267368"/>
              <a:ext cx="259692" cy="269909"/>
              <a:chOff x="6101293" y="1267368"/>
              <a:chExt cx="259692" cy="269909"/>
            </a:xfrm>
          </p:grpSpPr>
          <p:sp>
            <p:nvSpPr>
              <p:cNvPr id="5379" name="Google Shape;5379;p93"/>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93"/>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1" name="Google Shape;5381;p93"/>
            <p:cNvGrpSpPr/>
            <p:nvPr/>
          </p:nvGrpSpPr>
          <p:grpSpPr>
            <a:xfrm>
              <a:off x="5830645" y="1550500"/>
              <a:ext cx="259692" cy="269909"/>
              <a:chOff x="5830645" y="1550500"/>
              <a:chExt cx="259692" cy="269909"/>
            </a:xfrm>
          </p:grpSpPr>
          <p:sp>
            <p:nvSpPr>
              <p:cNvPr id="5382" name="Google Shape;5382;p93"/>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93"/>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4" name="Google Shape;5384;p93"/>
            <p:cNvGrpSpPr/>
            <p:nvPr/>
          </p:nvGrpSpPr>
          <p:grpSpPr>
            <a:xfrm>
              <a:off x="6101293" y="1550500"/>
              <a:ext cx="259692" cy="269909"/>
              <a:chOff x="6101293" y="1550500"/>
              <a:chExt cx="259692" cy="269909"/>
            </a:xfrm>
          </p:grpSpPr>
          <p:sp>
            <p:nvSpPr>
              <p:cNvPr id="5385" name="Google Shape;5385;p93"/>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93"/>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87" name="Google Shape;5387;p93"/>
          <p:cNvGrpSpPr/>
          <p:nvPr/>
        </p:nvGrpSpPr>
        <p:grpSpPr>
          <a:xfrm>
            <a:off x="723705" y="1861761"/>
            <a:ext cx="697154" cy="679574"/>
            <a:chOff x="2679875" y="2361475"/>
            <a:chExt cx="780425" cy="760575"/>
          </a:xfrm>
        </p:grpSpPr>
        <p:sp>
          <p:nvSpPr>
            <p:cNvPr id="5388" name="Google Shape;5388;p93"/>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93"/>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9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93"/>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9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9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4" name="Google Shape;5394;p93"/>
          <p:cNvGrpSpPr/>
          <p:nvPr/>
        </p:nvGrpSpPr>
        <p:grpSpPr>
          <a:xfrm>
            <a:off x="3122864" y="971353"/>
            <a:ext cx="735829" cy="684547"/>
            <a:chOff x="3351965" y="1148808"/>
            <a:chExt cx="750770" cy="698375"/>
          </a:xfrm>
        </p:grpSpPr>
        <p:grpSp>
          <p:nvGrpSpPr>
            <p:cNvPr id="5395" name="Google Shape;5395;p93"/>
            <p:cNvGrpSpPr/>
            <p:nvPr/>
          </p:nvGrpSpPr>
          <p:grpSpPr>
            <a:xfrm>
              <a:off x="3586796" y="1148808"/>
              <a:ext cx="294857" cy="286830"/>
              <a:chOff x="3750225" y="1774000"/>
              <a:chExt cx="149575" cy="145525"/>
            </a:xfrm>
          </p:grpSpPr>
          <p:sp>
            <p:nvSpPr>
              <p:cNvPr id="5396" name="Google Shape;5396;p9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9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8" name="Google Shape;5398;p93"/>
            <p:cNvGrpSpPr/>
            <p:nvPr/>
          </p:nvGrpSpPr>
          <p:grpSpPr>
            <a:xfrm>
              <a:off x="3779245" y="1375768"/>
              <a:ext cx="323490" cy="286978"/>
              <a:chOff x="3847850" y="1889150"/>
              <a:chExt cx="164100" cy="145600"/>
            </a:xfrm>
          </p:grpSpPr>
          <p:sp>
            <p:nvSpPr>
              <p:cNvPr id="5399" name="Google Shape;5399;p9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9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1" name="Google Shape;5401;p93"/>
            <p:cNvGrpSpPr/>
            <p:nvPr/>
          </p:nvGrpSpPr>
          <p:grpSpPr>
            <a:xfrm>
              <a:off x="3351965" y="1330435"/>
              <a:ext cx="295449" cy="285401"/>
              <a:chOff x="3631100" y="1866150"/>
              <a:chExt cx="149875" cy="144800"/>
            </a:xfrm>
          </p:grpSpPr>
          <p:sp>
            <p:nvSpPr>
              <p:cNvPr id="5402" name="Google Shape;5402;p93"/>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93"/>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4" name="Google Shape;5404;p93"/>
            <p:cNvGrpSpPr/>
            <p:nvPr/>
          </p:nvGrpSpPr>
          <p:grpSpPr>
            <a:xfrm>
              <a:off x="3548208" y="1560352"/>
              <a:ext cx="294808" cy="286830"/>
              <a:chOff x="3730650" y="1982800"/>
              <a:chExt cx="149550" cy="145525"/>
            </a:xfrm>
          </p:grpSpPr>
          <p:sp>
            <p:nvSpPr>
              <p:cNvPr id="5405" name="Google Shape;5405;p9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9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07" name="Google Shape;5407;p93"/>
          <p:cNvGrpSpPr/>
          <p:nvPr/>
        </p:nvGrpSpPr>
        <p:grpSpPr>
          <a:xfrm>
            <a:off x="7624517" y="971307"/>
            <a:ext cx="804565" cy="677795"/>
            <a:chOff x="7636443" y="1204988"/>
            <a:chExt cx="804565" cy="677795"/>
          </a:xfrm>
        </p:grpSpPr>
        <p:grpSp>
          <p:nvGrpSpPr>
            <p:cNvPr id="5408" name="Google Shape;5408;p93"/>
            <p:cNvGrpSpPr/>
            <p:nvPr/>
          </p:nvGrpSpPr>
          <p:grpSpPr>
            <a:xfrm>
              <a:off x="7636443" y="1509705"/>
              <a:ext cx="804565" cy="373078"/>
              <a:chOff x="7636443" y="1509705"/>
              <a:chExt cx="804565" cy="373078"/>
            </a:xfrm>
          </p:grpSpPr>
          <p:sp>
            <p:nvSpPr>
              <p:cNvPr id="5409" name="Google Shape;5409;p93"/>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93"/>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1" name="Google Shape;5411;p93"/>
            <p:cNvGrpSpPr/>
            <p:nvPr/>
          </p:nvGrpSpPr>
          <p:grpSpPr>
            <a:xfrm>
              <a:off x="7636443" y="1408133"/>
              <a:ext cx="804565" cy="373078"/>
              <a:chOff x="7636443" y="1408133"/>
              <a:chExt cx="804565" cy="373078"/>
            </a:xfrm>
          </p:grpSpPr>
          <p:sp>
            <p:nvSpPr>
              <p:cNvPr id="5412" name="Google Shape;5412;p93"/>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93"/>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4" name="Google Shape;5414;p93"/>
            <p:cNvGrpSpPr/>
            <p:nvPr/>
          </p:nvGrpSpPr>
          <p:grpSpPr>
            <a:xfrm>
              <a:off x="7636443" y="1306560"/>
              <a:ext cx="804565" cy="373078"/>
              <a:chOff x="7636443" y="1306560"/>
              <a:chExt cx="804565" cy="373078"/>
            </a:xfrm>
          </p:grpSpPr>
          <p:sp>
            <p:nvSpPr>
              <p:cNvPr id="5415" name="Google Shape;5415;p93"/>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93"/>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7" name="Google Shape;5417;p93"/>
            <p:cNvGrpSpPr/>
            <p:nvPr/>
          </p:nvGrpSpPr>
          <p:grpSpPr>
            <a:xfrm>
              <a:off x="7636443" y="1204988"/>
              <a:ext cx="804565" cy="373078"/>
              <a:chOff x="7636443" y="1204988"/>
              <a:chExt cx="804565" cy="373078"/>
            </a:xfrm>
          </p:grpSpPr>
          <p:sp>
            <p:nvSpPr>
              <p:cNvPr id="5418" name="Google Shape;5418;p93"/>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93"/>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20" name="Google Shape;5420;p93"/>
          <p:cNvGrpSpPr/>
          <p:nvPr/>
        </p:nvGrpSpPr>
        <p:grpSpPr>
          <a:xfrm>
            <a:off x="4963363" y="1878721"/>
            <a:ext cx="661339" cy="661188"/>
            <a:chOff x="3990000" y="975400"/>
            <a:chExt cx="3934200" cy="3933300"/>
          </a:xfrm>
        </p:grpSpPr>
        <p:sp>
          <p:nvSpPr>
            <p:cNvPr id="5421" name="Google Shape;5421;p93"/>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93"/>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93"/>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93"/>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5" name="Google Shape;5425;p93"/>
          <p:cNvGrpSpPr/>
          <p:nvPr/>
        </p:nvGrpSpPr>
        <p:grpSpPr>
          <a:xfrm>
            <a:off x="6607011" y="1857359"/>
            <a:ext cx="868881" cy="684241"/>
            <a:chOff x="6598259" y="2078634"/>
            <a:chExt cx="868881" cy="684241"/>
          </a:xfrm>
        </p:grpSpPr>
        <p:sp>
          <p:nvSpPr>
            <p:cNvPr id="5426" name="Google Shape;5426;p93"/>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93"/>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93"/>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93"/>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93"/>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93"/>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2" name="Google Shape;5432;p93"/>
            <p:cNvGrpSpPr/>
            <p:nvPr/>
          </p:nvGrpSpPr>
          <p:grpSpPr>
            <a:xfrm>
              <a:off x="6808175" y="2078634"/>
              <a:ext cx="452229" cy="684241"/>
              <a:chOff x="6808175" y="2078634"/>
              <a:chExt cx="452229" cy="684241"/>
            </a:xfrm>
          </p:grpSpPr>
          <p:sp>
            <p:nvSpPr>
              <p:cNvPr id="5433" name="Google Shape;5433;p93"/>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93"/>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93"/>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93"/>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93"/>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93"/>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9" name="Google Shape;5439;p93"/>
              <p:cNvGrpSpPr/>
              <p:nvPr/>
            </p:nvGrpSpPr>
            <p:grpSpPr>
              <a:xfrm>
                <a:off x="6821586" y="2078634"/>
                <a:ext cx="426871" cy="684241"/>
                <a:chOff x="6821586" y="2078634"/>
                <a:chExt cx="426871" cy="684241"/>
              </a:xfrm>
            </p:grpSpPr>
            <p:grpSp>
              <p:nvGrpSpPr>
                <p:cNvPr id="5440" name="Google Shape;5440;p93"/>
                <p:cNvGrpSpPr/>
                <p:nvPr/>
              </p:nvGrpSpPr>
              <p:grpSpPr>
                <a:xfrm>
                  <a:off x="6821586" y="2078634"/>
                  <a:ext cx="426871" cy="684241"/>
                  <a:chOff x="6821586" y="2078634"/>
                  <a:chExt cx="426871" cy="684241"/>
                </a:xfrm>
              </p:grpSpPr>
              <p:sp>
                <p:nvSpPr>
                  <p:cNvPr id="5441" name="Google Shape;5441;p93"/>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93"/>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93"/>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93"/>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93"/>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93"/>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93"/>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93"/>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93"/>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93"/>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93"/>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93"/>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93"/>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93"/>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93"/>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93"/>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93"/>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93"/>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93"/>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0" name="Google Shape;5460;p93"/>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93"/>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93"/>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93"/>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93"/>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93"/>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466" name="Google Shape;5466;p93"/>
          <p:cNvGrpSpPr/>
          <p:nvPr/>
        </p:nvGrpSpPr>
        <p:grpSpPr>
          <a:xfrm>
            <a:off x="716994" y="3531369"/>
            <a:ext cx="1340789" cy="640830"/>
            <a:chOff x="238125" y="1151100"/>
            <a:chExt cx="7139450" cy="3412300"/>
          </a:xfrm>
        </p:grpSpPr>
        <p:sp>
          <p:nvSpPr>
            <p:cNvPr id="5467" name="Google Shape;5467;p93"/>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93"/>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93"/>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93"/>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93"/>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93"/>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93"/>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93"/>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93"/>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93"/>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93"/>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93"/>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9" name="Google Shape;5479;p93"/>
          <p:cNvGrpSpPr/>
          <p:nvPr/>
        </p:nvGrpSpPr>
        <p:grpSpPr>
          <a:xfrm>
            <a:off x="5584217" y="2734650"/>
            <a:ext cx="985357" cy="585764"/>
            <a:chOff x="5145061" y="2881789"/>
            <a:chExt cx="1107641" cy="658458"/>
          </a:xfrm>
        </p:grpSpPr>
        <p:grpSp>
          <p:nvGrpSpPr>
            <p:cNvPr id="5480" name="Google Shape;5480;p93"/>
            <p:cNvGrpSpPr/>
            <p:nvPr/>
          </p:nvGrpSpPr>
          <p:grpSpPr>
            <a:xfrm>
              <a:off x="5722989" y="3244587"/>
              <a:ext cx="529713" cy="295659"/>
              <a:chOff x="5722989" y="3244587"/>
              <a:chExt cx="529713" cy="295659"/>
            </a:xfrm>
          </p:grpSpPr>
          <p:sp>
            <p:nvSpPr>
              <p:cNvPr id="5481" name="Google Shape;5481;p93"/>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482" name="Google Shape;5482;p93"/>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483" name="Google Shape;5483;p93"/>
            <p:cNvGrpSpPr/>
            <p:nvPr/>
          </p:nvGrpSpPr>
          <p:grpSpPr>
            <a:xfrm>
              <a:off x="5145061" y="3244587"/>
              <a:ext cx="536807" cy="295659"/>
              <a:chOff x="5145061" y="3244587"/>
              <a:chExt cx="536807" cy="295659"/>
            </a:xfrm>
          </p:grpSpPr>
          <p:sp>
            <p:nvSpPr>
              <p:cNvPr id="5484" name="Google Shape;5484;p93"/>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485" name="Google Shape;5485;p93"/>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486" name="Google Shape;5486;p93"/>
            <p:cNvGrpSpPr/>
            <p:nvPr/>
          </p:nvGrpSpPr>
          <p:grpSpPr>
            <a:xfrm>
              <a:off x="5341327" y="2898245"/>
              <a:ext cx="532309" cy="614891"/>
              <a:chOff x="5341327" y="2898245"/>
              <a:chExt cx="532309" cy="614891"/>
            </a:xfrm>
          </p:grpSpPr>
          <p:sp>
            <p:nvSpPr>
              <p:cNvPr id="5487" name="Google Shape;5487;p93"/>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488" name="Google Shape;5488;p93"/>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489" name="Google Shape;5489;p93"/>
            <p:cNvGrpSpPr/>
            <p:nvPr/>
          </p:nvGrpSpPr>
          <p:grpSpPr>
            <a:xfrm>
              <a:off x="5532290" y="2881789"/>
              <a:ext cx="620516" cy="305456"/>
              <a:chOff x="5532290" y="2881789"/>
              <a:chExt cx="620516" cy="305456"/>
            </a:xfrm>
          </p:grpSpPr>
          <p:sp>
            <p:nvSpPr>
              <p:cNvPr id="5490" name="Google Shape;5490;p93"/>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491" name="Google Shape;5491;p93"/>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492" name="Google Shape;5492;p93"/>
          <p:cNvGrpSpPr/>
          <p:nvPr/>
        </p:nvGrpSpPr>
        <p:grpSpPr>
          <a:xfrm>
            <a:off x="8163140" y="3526708"/>
            <a:ext cx="269068" cy="645491"/>
            <a:chOff x="7026852" y="3311869"/>
            <a:chExt cx="434331" cy="1041954"/>
          </a:xfrm>
        </p:grpSpPr>
        <p:sp>
          <p:nvSpPr>
            <p:cNvPr id="5493" name="Google Shape;5493;p93"/>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93"/>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93"/>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6" name="Google Shape;5496;p93"/>
          <p:cNvGrpSpPr/>
          <p:nvPr/>
        </p:nvGrpSpPr>
        <p:grpSpPr>
          <a:xfrm>
            <a:off x="6179721" y="3565945"/>
            <a:ext cx="293882" cy="293836"/>
            <a:chOff x="4873519" y="3311869"/>
            <a:chExt cx="499374" cy="499296"/>
          </a:xfrm>
        </p:grpSpPr>
        <p:sp>
          <p:nvSpPr>
            <p:cNvPr id="5497" name="Google Shape;5497;p93"/>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93"/>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9" name="Google Shape;5499;p93"/>
          <p:cNvGrpSpPr/>
          <p:nvPr/>
        </p:nvGrpSpPr>
        <p:grpSpPr>
          <a:xfrm>
            <a:off x="6179721" y="3878317"/>
            <a:ext cx="293882" cy="293882"/>
            <a:chOff x="4873519" y="3875839"/>
            <a:chExt cx="499374" cy="499374"/>
          </a:xfrm>
        </p:grpSpPr>
        <p:sp>
          <p:nvSpPr>
            <p:cNvPr id="5500" name="Google Shape;5500;p93"/>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93"/>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2" name="Google Shape;5502;p93"/>
          <p:cNvGrpSpPr/>
          <p:nvPr/>
        </p:nvGrpSpPr>
        <p:grpSpPr>
          <a:xfrm>
            <a:off x="2410248" y="1850269"/>
            <a:ext cx="698104" cy="698208"/>
            <a:chOff x="2565073" y="2075876"/>
            <a:chExt cx="672482" cy="672518"/>
          </a:xfrm>
        </p:grpSpPr>
        <p:sp>
          <p:nvSpPr>
            <p:cNvPr id="5503" name="Google Shape;5503;p93"/>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93"/>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93"/>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93"/>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93"/>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93"/>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9" name="Google Shape;5509;p93"/>
          <p:cNvGrpSpPr/>
          <p:nvPr/>
        </p:nvGrpSpPr>
        <p:grpSpPr>
          <a:xfrm>
            <a:off x="5633660" y="3534870"/>
            <a:ext cx="438354" cy="637329"/>
            <a:chOff x="1697726" y="3244179"/>
            <a:chExt cx="788124" cy="1146069"/>
          </a:xfrm>
        </p:grpSpPr>
        <p:sp>
          <p:nvSpPr>
            <p:cNvPr id="5510" name="Google Shape;5510;p9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9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12" name="Google Shape;5512;p93"/>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3" name="Google Shape;5513;p93"/>
          <p:cNvGrpSpPr/>
          <p:nvPr/>
        </p:nvGrpSpPr>
        <p:grpSpPr>
          <a:xfrm>
            <a:off x="7634874" y="1863232"/>
            <a:ext cx="799565" cy="670282"/>
            <a:chOff x="7617850" y="2063282"/>
            <a:chExt cx="799565" cy="670282"/>
          </a:xfrm>
        </p:grpSpPr>
        <p:cxnSp>
          <p:nvCxnSpPr>
            <p:cNvPr id="5514" name="Google Shape;5514;p93"/>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515" name="Google Shape;5515;p93"/>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516" name="Google Shape;5516;p93"/>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517" name="Google Shape;5517;p93"/>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518" name="Google Shape;5518;p93"/>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519" name="Google Shape;5519;p93"/>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520" name="Google Shape;5520;p93"/>
            <p:cNvGrpSpPr/>
            <p:nvPr/>
          </p:nvGrpSpPr>
          <p:grpSpPr>
            <a:xfrm>
              <a:off x="7734309" y="2063282"/>
              <a:ext cx="570957" cy="620095"/>
              <a:chOff x="7734309" y="2063282"/>
              <a:chExt cx="570957" cy="620095"/>
            </a:xfrm>
          </p:grpSpPr>
          <p:grpSp>
            <p:nvGrpSpPr>
              <p:cNvPr id="5521" name="Google Shape;5521;p93"/>
              <p:cNvGrpSpPr/>
              <p:nvPr/>
            </p:nvGrpSpPr>
            <p:grpSpPr>
              <a:xfrm>
                <a:off x="8031573" y="2063282"/>
                <a:ext cx="273693" cy="620095"/>
                <a:chOff x="8031573" y="2063282"/>
                <a:chExt cx="273693" cy="620095"/>
              </a:xfrm>
            </p:grpSpPr>
            <p:sp>
              <p:nvSpPr>
                <p:cNvPr id="5522" name="Google Shape;5522;p93"/>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93"/>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93"/>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93"/>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6" name="Google Shape;5526;p93"/>
              <p:cNvGrpSpPr/>
              <p:nvPr/>
            </p:nvGrpSpPr>
            <p:grpSpPr>
              <a:xfrm flipH="1">
                <a:off x="7734309" y="2063282"/>
                <a:ext cx="273693" cy="620095"/>
                <a:chOff x="8031573" y="2063282"/>
                <a:chExt cx="273693" cy="620095"/>
              </a:xfrm>
            </p:grpSpPr>
            <p:sp>
              <p:nvSpPr>
                <p:cNvPr id="5527" name="Google Shape;5527;p93"/>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93"/>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93"/>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93"/>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531" name="Google Shape;5531;p93"/>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93"/>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3" name="Google Shape;5533;p93"/>
          <p:cNvGrpSpPr/>
          <p:nvPr/>
        </p:nvGrpSpPr>
        <p:grpSpPr>
          <a:xfrm>
            <a:off x="7821480" y="2716716"/>
            <a:ext cx="602567" cy="601884"/>
            <a:chOff x="1186975" y="238125"/>
            <a:chExt cx="5244275" cy="5238325"/>
          </a:xfrm>
        </p:grpSpPr>
        <p:sp>
          <p:nvSpPr>
            <p:cNvPr id="5534" name="Google Shape;5534;p9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93"/>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93"/>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93"/>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8" name="Google Shape;5538;p93"/>
          <p:cNvGrpSpPr/>
          <p:nvPr/>
        </p:nvGrpSpPr>
        <p:grpSpPr>
          <a:xfrm>
            <a:off x="3264218" y="1856199"/>
            <a:ext cx="651848" cy="687338"/>
            <a:chOff x="3400515" y="2056248"/>
            <a:chExt cx="698134" cy="735987"/>
          </a:xfrm>
        </p:grpSpPr>
        <p:grpSp>
          <p:nvGrpSpPr>
            <p:cNvPr id="5539" name="Google Shape;5539;p93"/>
            <p:cNvGrpSpPr/>
            <p:nvPr/>
          </p:nvGrpSpPr>
          <p:grpSpPr>
            <a:xfrm>
              <a:off x="3400515" y="2283913"/>
              <a:ext cx="312919" cy="219900"/>
              <a:chOff x="3400515" y="2283913"/>
              <a:chExt cx="312919" cy="219900"/>
            </a:xfrm>
          </p:grpSpPr>
          <p:sp>
            <p:nvSpPr>
              <p:cNvPr id="5540" name="Google Shape;5540;p93"/>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541" name="Google Shape;5541;p93"/>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542" name="Google Shape;5542;p93"/>
            <p:cNvGrpSpPr/>
            <p:nvPr/>
          </p:nvGrpSpPr>
          <p:grpSpPr>
            <a:xfrm>
              <a:off x="3547823" y="2461089"/>
              <a:ext cx="219900" cy="331146"/>
              <a:chOff x="3547823" y="2461089"/>
              <a:chExt cx="219900" cy="331146"/>
            </a:xfrm>
          </p:grpSpPr>
          <p:sp>
            <p:nvSpPr>
              <p:cNvPr id="5543" name="Google Shape;5543;p93"/>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544" name="Google Shape;5544;p93"/>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545" name="Google Shape;5545;p93"/>
            <p:cNvGrpSpPr/>
            <p:nvPr/>
          </p:nvGrpSpPr>
          <p:grpSpPr>
            <a:xfrm>
              <a:off x="3734138" y="2461089"/>
              <a:ext cx="219900" cy="331146"/>
              <a:chOff x="3734138" y="2461089"/>
              <a:chExt cx="219900" cy="331146"/>
            </a:xfrm>
          </p:grpSpPr>
          <p:sp>
            <p:nvSpPr>
              <p:cNvPr id="5546" name="Google Shape;5546;p93"/>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547" name="Google Shape;5547;p93"/>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548" name="Google Shape;5548;p93"/>
            <p:cNvGrpSpPr/>
            <p:nvPr/>
          </p:nvGrpSpPr>
          <p:grpSpPr>
            <a:xfrm>
              <a:off x="3787560" y="2281742"/>
              <a:ext cx="311089" cy="219900"/>
              <a:chOff x="3787560" y="2281742"/>
              <a:chExt cx="311089" cy="219900"/>
            </a:xfrm>
          </p:grpSpPr>
          <p:sp>
            <p:nvSpPr>
              <p:cNvPr id="5549" name="Google Shape;5549;p93"/>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550" name="Google Shape;5550;p93"/>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551" name="Google Shape;5551;p93"/>
            <p:cNvGrpSpPr/>
            <p:nvPr/>
          </p:nvGrpSpPr>
          <p:grpSpPr>
            <a:xfrm>
              <a:off x="3637290" y="2056248"/>
              <a:ext cx="219900" cy="330736"/>
              <a:chOff x="3637290" y="2056248"/>
              <a:chExt cx="219900" cy="330736"/>
            </a:xfrm>
          </p:grpSpPr>
          <p:sp>
            <p:nvSpPr>
              <p:cNvPr id="5552" name="Google Shape;5552;p93"/>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553" name="Google Shape;5553;p93"/>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554" name="Google Shape;5554;p93"/>
          <p:cNvGrpSpPr/>
          <p:nvPr/>
        </p:nvGrpSpPr>
        <p:grpSpPr>
          <a:xfrm>
            <a:off x="2555923" y="2726206"/>
            <a:ext cx="1268144" cy="592394"/>
            <a:chOff x="238125" y="1188750"/>
            <a:chExt cx="7140450" cy="3335550"/>
          </a:xfrm>
        </p:grpSpPr>
        <p:sp>
          <p:nvSpPr>
            <p:cNvPr id="5555" name="Google Shape;5555;p9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9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9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9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9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0" name="Google Shape;5560;p93"/>
          <p:cNvGrpSpPr/>
          <p:nvPr/>
        </p:nvGrpSpPr>
        <p:grpSpPr>
          <a:xfrm>
            <a:off x="6663824" y="2728360"/>
            <a:ext cx="1053944" cy="590147"/>
            <a:chOff x="238125" y="1335475"/>
            <a:chExt cx="5418735" cy="3034175"/>
          </a:xfrm>
        </p:grpSpPr>
        <p:sp>
          <p:nvSpPr>
            <p:cNvPr id="5561" name="Google Shape;5561;p9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9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9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4" name="Google Shape;5564;p93"/>
          <p:cNvGrpSpPr/>
          <p:nvPr/>
        </p:nvGrpSpPr>
        <p:grpSpPr>
          <a:xfrm>
            <a:off x="4094633" y="3533260"/>
            <a:ext cx="1268207" cy="638939"/>
            <a:chOff x="3967651" y="3645904"/>
            <a:chExt cx="1479304" cy="745292"/>
          </a:xfrm>
        </p:grpSpPr>
        <p:grpSp>
          <p:nvGrpSpPr>
            <p:cNvPr id="5565" name="Google Shape;5565;p93"/>
            <p:cNvGrpSpPr/>
            <p:nvPr/>
          </p:nvGrpSpPr>
          <p:grpSpPr>
            <a:xfrm>
              <a:off x="3967651" y="4009026"/>
              <a:ext cx="1479304" cy="382170"/>
              <a:chOff x="3967651" y="4009026"/>
              <a:chExt cx="1479304" cy="382170"/>
            </a:xfrm>
          </p:grpSpPr>
          <p:grpSp>
            <p:nvGrpSpPr>
              <p:cNvPr id="5566" name="Google Shape;5566;p93"/>
              <p:cNvGrpSpPr/>
              <p:nvPr/>
            </p:nvGrpSpPr>
            <p:grpSpPr>
              <a:xfrm>
                <a:off x="4892216" y="4195630"/>
                <a:ext cx="554739" cy="195566"/>
                <a:chOff x="3604375" y="4892160"/>
                <a:chExt cx="1651500" cy="582215"/>
              </a:xfrm>
            </p:grpSpPr>
            <p:sp>
              <p:nvSpPr>
                <p:cNvPr id="5567" name="Google Shape;5567;p93"/>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93"/>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9" name="Google Shape;5569;p93"/>
              <p:cNvGrpSpPr/>
              <p:nvPr/>
            </p:nvGrpSpPr>
            <p:grpSpPr>
              <a:xfrm>
                <a:off x="3967651" y="4146303"/>
                <a:ext cx="579402" cy="244893"/>
                <a:chOff x="851875" y="4745310"/>
                <a:chExt cx="1724925" cy="729065"/>
              </a:xfrm>
            </p:grpSpPr>
            <p:sp>
              <p:nvSpPr>
                <p:cNvPr id="5570" name="Google Shape;5570;p93"/>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93"/>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2" name="Google Shape;5572;p93"/>
              <p:cNvGrpSpPr/>
              <p:nvPr/>
            </p:nvGrpSpPr>
            <p:grpSpPr>
              <a:xfrm>
                <a:off x="4460753" y="4009026"/>
                <a:ext cx="493110" cy="382170"/>
                <a:chOff x="2319875" y="4336625"/>
                <a:chExt cx="1468025" cy="1137750"/>
              </a:xfrm>
            </p:grpSpPr>
            <p:sp>
              <p:nvSpPr>
                <p:cNvPr id="5573" name="Google Shape;5573;p93"/>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93"/>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75" name="Google Shape;5575;p93"/>
            <p:cNvGrpSpPr/>
            <p:nvPr/>
          </p:nvGrpSpPr>
          <p:grpSpPr>
            <a:xfrm>
              <a:off x="4479443" y="3645904"/>
              <a:ext cx="455965" cy="388789"/>
              <a:chOff x="2957425" y="238100"/>
              <a:chExt cx="1910200" cy="1628775"/>
            </a:xfrm>
          </p:grpSpPr>
          <p:sp>
            <p:nvSpPr>
              <p:cNvPr id="5576" name="Google Shape;5576;p93"/>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93"/>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93"/>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93"/>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93"/>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93"/>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93"/>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93"/>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93"/>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93"/>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86" name="Google Shape;5586;p93"/>
          <p:cNvGrpSpPr/>
          <p:nvPr/>
        </p:nvGrpSpPr>
        <p:grpSpPr>
          <a:xfrm>
            <a:off x="2480746" y="3534460"/>
            <a:ext cx="1243128" cy="637739"/>
            <a:chOff x="2496310" y="3693351"/>
            <a:chExt cx="1342906" cy="688926"/>
          </a:xfrm>
        </p:grpSpPr>
        <p:grpSp>
          <p:nvGrpSpPr>
            <p:cNvPr id="5587" name="Google Shape;5587;p93"/>
            <p:cNvGrpSpPr/>
            <p:nvPr/>
          </p:nvGrpSpPr>
          <p:grpSpPr>
            <a:xfrm>
              <a:off x="2496310" y="3693351"/>
              <a:ext cx="1342906" cy="688875"/>
              <a:chOff x="2496310" y="3693351"/>
              <a:chExt cx="1342906" cy="688875"/>
            </a:xfrm>
          </p:grpSpPr>
          <p:sp>
            <p:nvSpPr>
              <p:cNvPr id="5588" name="Google Shape;5588;p93"/>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93"/>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93"/>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93"/>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93"/>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93"/>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94" name="Google Shape;5594;p93"/>
              <p:cNvCxnSpPr>
                <a:stCxn id="5592"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595" name="Google Shape;5595;p93"/>
              <p:cNvCxnSpPr>
                <a:stCxn id="5589"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596" name="Google Shape;5596;p93"/>
              <p:cNvCxnSpPr>
                <a:stCxn id="5590"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597" name="Google Shape;5597;p93"/>
              <p:cNvCxnSpPr>
                <a:stCxn id="5593"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598" name="Google Shape;5598;p93"/>
              <p:cNvCxnSpPr>
                <a:stCxn id="5591"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599" name="Google Shape;5599;p93"/>
            <p:cNvGrpSpPr/>
            <p:nvPr/>
          </p:nvGrpSpPr>
          <p:grpSpPr>
            <a:xfrm>
              <a:off x="2675275" y="3930557"/>
              <a:ext cx="1003306" cy="451719"/>
              <a:chOff x="2675275" y="4174282"/>
              <a:chExt cx="1003306" cy="451719"/>
            </a:xfrm>
          </p:grpSpPr>
          <p:sp>
            <p:nvSpPr>
              <p:cNvPr id="5600" name="Google Shape;5600;p93"/>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93"/>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93"/>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03" name="Google Shape;5603;p93"/>
          <p:cNvGrpSpPr/>
          <p:nvPr/>
        </p:nvGrpSpPr>
        <p:grpSpPr>
          <a:xfrm>
            <a:off x="1654417" y="971307"/>
            <a:ext cx="574511" cy="874709"/>
            <a:chOff x="1715404" y="1112080"/>
            <a:chExt cx="642270" cy="977984"/>
          </a:xfrm>
        </p:grpSpPr>
        <p:grpSp>
          <p:nvGrpSpPr>
            <p:cNvPr id="5604" name="Google Shape;5604;p93"/>
            <p:cNvGrpSpPr/>
            <p:nvPr/>
          </p:nvGrpSpPr>
          <p:grpSpPr>
            <a:xfrm>
              <a:off x="1715404" y="1112080"/>
              <a:ext cx="642270" cy="977984"/>
              <a:chOff x="1715404" y="1112080"/>
              <a:chExt cx="642270" cy="977984"/>
            </a:xfrm>
          </p:grpSpPr>
          <p:sp>
            <p:nvSpPr>
              <p:cNvPr id="5605" name="Google Shape;5605;p93"/>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93"/>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7" name="Google Shape;5607;p93"/>
            <p:cNvGrpSpPr/>
            <p:nvPr/>
          </p:nvGrpSpPr>
          <p:grpSpPr>
            <a:xfrm>
              <a:off x="1768927" y="1165603"/>
              <a:ext cx="535225" cy="851367"/>
              <a:chOff x="1768927" y="1165603"/>
              <a:chExt cx="535225" cy="851367"/>
            </a:xfrm>
          </p:grpSpPr>
          <p:sp>
            <p:nvSpPr>
              <p:cNvPr id="5608" name="Google Shape;5608;p93"/>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93"/>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0" name="Google Shape;5610;p93"/>
            <p:cNvGrpSpPr/>
            <p:nvPr/>
          </p:nvGrpSpPr>
          <p:grpSpPr>
            <a:xfrm>
              <a:off x="1822449" y="1219125"/>
              <a:ext cx="428180" cy="718859"/>
              <a:chOff x="1822449" y="1219125"/>
              <a:chExt cx="428180" cy="718859"/>
            </a:xfrm>
          </p:grpSpPr>
          <p:sp>
            <p:nvSpPr>
              <p:cNvPr id="5611" name="Google Shape;5611;p93"/>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93"/>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3" name="Google Shape;5613;p93"/>
            <p:cNvGrpSpPr/>
            <p:nvPr/>
          </p:nvGrpSpPr>
          <p:grpSpPr>
            <a:xfrm>
              <a:off x="1875972" y="1272648"/>
              <a:ext cx="321135" cy="586939"/>
              <a:chOff x="1875972" y="1272648"/>
              <a:chExt cx="321135" cy="586939"/>
            </a:xfrm>
          </p:grpSpPr>
          <p:sp>
            <p:nvSpPr>
              <p:cNvPr id="5614" name="Google Shape;5614;p93"/>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93"/>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16" name="Google Shape;5616;p93"/>
          <p:cNvGrpSpPr/>
          <p:nvPr/>
        </p:nvGrpSpPr>
        <p:grpSpPr>
          <a:xfrm>
            <a:off x="7761578" y="3528028"/>
            <a:ext cx="293855" cy="644170"/>
            <a:chOff x="241025" y="3151575"/>
            <a:chExt cx="293855" cy="644170"/>
          </a:xfrm>
        </p:grpSpPr>
        <p:sp>
          <p:nvSpPr>
            <p:cNvPr id="5617" name="Google Shape;5617;p93"/>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93"/>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9" name="Google Shape;5619;p93"/>
          <p:cNvGrpSpPr/>
          <p:nvPr/>
        </p:nvGrpSpPr>
        <p:grpSpPr>
          <a:xfrm>
            <a:off x="709562" y="2728028"/>
            <a:ext cx="1779649" cy="591620"/>
            <a:chOff x="246070" y="1983375"/>
            <a:chExt cx="1855347" cy="616849"/>
          </a:xfrm>
        </p:grpSpPr>
        <p:sp>
          <p:nvSpPr>
            <p:cNvPr id="5620" name="Google Shape;5620;p93"/>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93"/>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93"/>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93"/>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93"/>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93"/>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93"/>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93"/>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93"/>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9" name="Google Shape;5629;p93"/>
          <p:cNvGrpSpPr/>
          <p:nvPr/>
        </p:nvGrpSpPr>
        <p:grpSpPr>
          <a:xfrm>
            <a:off x="2320428" y="971307"/>
            <a:ext cx="711055" cy="745993"/>
            <a:chOff x="2496269" y="1171698"/>
            <a:chExt cx="761953" cy="799392"/>
          </a:xfrm>
        </p:grpSpPr>
        <p:grpSp>
          <p:nvGrpSpPr>
            <p:cNvPr id="5630" name="Google Shape;5630;p93"/>
            <p:cNvGrpSpPr/>
            <p:nvPr/>
          </p:nvGrpSpPr>
          <p:grpSpPr>
            <a:xfrm>
              <a:off x="2496269" y="1171698"/>
              <a:ext cx="761953" cy="723022"/>
              <a:chOff x="2496269" y="1171698"/>
              <a:chExt cx="761953" cy="723022"/>
            </a:xfrm>
          </p:grpSpPr>
          <p:sp>
            <p:nvSpPr>
              <p:cNvPr id="5631" name="Google Shape;5631;p93"/>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93"/>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3" name="Google Shape;5633;p93"/>
              <p:cNvGrpSpPr/>
              <p:nvPr/>
            </p:nvGrpSpPr>
            <p:grpSpPr>
              <a:xfrm>
                <a:off x="2496269" y="1171698"/>
                <a:ext cx="761953" cy="723022"/>
                <a:chOff x="2496269" y="1120652"/>
                <a:chExt cx="761953" cy="723022"/>
              </a:xfrm>
            </p:grpSpPr>
            <p:grpSp>
              <p:nvGrpSpPr>
                <p:cNvPr id="5634" name="Google Shape;5634;p93"/>
                <p:cNvGrpSpPr/>
                <p:nvPr/>
              </p:nvGrpSpPr>
              <p:grpSpPr>
                <a:xfrm>
                  <a:off x="2496269" y="1120652"/>
                  <a:ext cx="761953" cy="723022"/>
                  <a:chOff x="2496269" y="1120652"/>
                  <a:chExt cx="761953" cy="723022"/>
                </a:xfrm>
              </p:grpSpPr>
              <p:grpSp>
                <p:nvGrpSpPr>
                  <p:cNvPr id="5635" name="Google Shape;5635;p93"/>
                  <p:cNvGrpSpPr/>
                  <p:nvPr/>
                </p:nvGrpSpPr>
                <p:grpSpPr>
                  <a:xfrm>
                    <a:off x="2496269" y="1304589"/>
                    <a:ext cx="407089" cy="305057"/>
                    <a:chOff x="2496269" y="1304589"/>
                    <a:chExt cx="407089" cy="305057"/>
                  </a:xfrm>
                </p:grpSpPr>
                <p:sp>
                  <p:nvSpPr>
                    <p:cNvPr id="5636" name="Google Shape;5636;p93"/>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93"/>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8" name="Google Shape;5638;p93"/>
                  <p:cNvGrpSpPr/>
                  <p:nvPr/>
                </p:nvGrpSpPr>
                <p:grpSpPr>
                  <a:xfrm>
                    <a:off x="2586468" y="1493376"/>
                    <a:ext cx="358850" cy="349656"/>
                    <a:chOff x="2586468" y="1493376"/>
                    <a:chExt cx="358850" cy="349656"/>
                  </a:xfrm>
                </p:grpSpPr>
                <p:sp>
                  <p:nvSpPr>
                    <p:cNvPr id="5639" name="Google Shape;5639;p93"/>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93"/>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1" name="Google Shape;5641;p93"/>
                  <p:cNvGrpSpPr/>
                  <p:nvPr/>
                </p:nvGrpSpPr>
                <p:grpSpPr>
                  <a:xfrm>
                    <a:off x="2807939" y="1494024"/>
                    <a:ext cx="358857" cy="349650"/>
                    <a:chOff x="2807939" y="1494024"/>
                    <a:chExt cx="358857" cy="349650"/>
                  </a:xfrm>
                </p:grpSpPr>
                <p:sp>
                  <p:nvSpPr>
                    <p:cNvPr id="5642" name="Google Shape;5642;p93"/>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93"/>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4" name="Google Shape;5644;p93"/>
                  <p:cNvGrpSpPr/>
                  <p:nvPr/>
                </p:nvGrpSpPr>
                <p:grpSpPr>
                  <a:xfrm>
                    <a:off x="2851133" y="1305635"/>
                    <a:ext cx="407089" cy="305057"/>
                    <a:chOff x="2851133" y="1305635"/>
                    <a:chExt cx="407089" cy="305057"/>
                  </a:xfrm>
                </p:grpSpPr>
                <p:sp>
                  <p:nvSpPr>
                    <p:cNvPr id="5645" name="Google Shape;5645;p93"/>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93"/>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7" name="Google Shape;5647;p93"/>
                  <p:cNvGrpSpPr/>
                  <p:nvPr/>
                </p:nvGrpSpPr>
                <p:grpSpPr>
                  <a:xfrm>
                    <a:off x="2727495" y="1120652"/>
                    <a:ext cx="300271" cy="396358"/>
                    <a:chOff x="2727495" y="1120652"/>
                    <a:chExt cx="300271" cy="396358"/>
                  </a:xfrm>
                </p:grpSpPr>
                <p:sp>
                  <p:nvSpPr>
                    <p:cNvPr id="5648" name="Google Shape;5648;p93"/>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93"/>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50" name="Google Shape;5650;p93"/>
                <p:cNvGrpSpPr/>
                <p:nvPr/>
              </p:nvGrpSpPr>
              <p:grpSpPr>
                <a:xfrm>
                  <a:off x="2722305" y="1350460"/>
                  <a:ext cx="308357" cy="308344"/>
                  <a:chOff x="2722305" y="1350460"/>
                  <a:chExt cx="308357" cy="308344"/>
                </a:xfrm>
              </p:grpSpPr>
              <p:sp>
                <p:nvSpPr>
                  <p:cNvPr id="5651" name="Google Shape;5651;p93"/>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2" name="Google Shape;5652;p93"/>
                  <p:cNvGrpSpPr/>
                  <p:nvPr/>
                </p:nvGrpSpPr>
                <p:grpSpPr>
                  <a:xfrm>
                    <a:off x="2725064" y="1364529"/>
                    <a:ext cx="297954" cy="280182"/>
                    <a:chOff x="2725064" y="1364529"/>
                    <a:chExt cx="297954" cy="280182"/>
                  </a:xfrm>
                </p:grpSpPr>
                <p:sp>
                  <p:nvSpPr>
                    <p:cNvPr id="5653" name="Google Shape;5653;p93"/>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93"/>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93"/>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93"/>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93"/>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658" name="Google Shape;5658;p93"/>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93"/>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93"/>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93"/>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93"/>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3" name="Google Shape;5663;p93"/>
          <p:cNvGrpSpPr/>
          <p:nvPr/>
        </p:nvGrpSpPr>
        <p:grpSpPr>
          <a:xfrm>
            <a:off x="3909129" y="2727412"/>
            <a:ext cx="1569144" cy="591015"/>
            <a:chOff x="3820100" y="3023049"/>
            <a:chExt cx="1303926" cy="491162"/>
          </a:xfrm>
        </p:grpSpPr>
        <p:grpSp>
          <p:nvGrpSpPr>
            <p:cNvPr id="5664" name="Google Shape;5664;p93"/>
            <p:cNvGrpSpPr/>
            <p:nvPr/>
          </p:nvGrpSpPr>
          <p:grpSpPr>
            <a:xfrm>
              <a:off x="3820100" y="3023072"/>
              <a:ext cx="1303926" cy="491139"/>
              <a:chOff x="3820100" y="3023072"/>
              <a:chExt cx="1303926" cy="491139"/>
            </a:xfrm>
          </p:grpSpPr>
          <p:sp>
            <p:nvSpPr>
              <p:cNvPr id="5665" name="Google Shape;5665;p93"/>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93"/>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7" name="Google Shape;5667;p93"/>
            <p:cNvGrpSpPr/>
            <p:nvPr/>
          </p:nvGrpSpPr>
          <p:grpSpPr>
            <a:xfrm>
              <a:off x="4132439" y="3023645"/>
              <a:ext cx="393633" cy="177096"/>
              <a:chOff x="4132439" y="3023645"/>
              <a:chExt cx="393633" cy="177096"/>
            </a:xfrm>
          </p:grpSpPr>
          <p:sp>
            <p:nvSpPr>
              <p:cNvPr id="5668" name="Google Shape;5668;p93"/>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93"/>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0" name="Google Shape;5670;p93"/>
            <p:cNvGrpSpPr/>
            <p:nvPr/>
          </p:nvGrpSpPr>
          <p:grpSpPr>
            <a:xfrm>
              <a:off x="3921811" y="3023049"/>
              <a:ext cx="1002397" cy="388943"/>
              <a:chOff x="3921811" y="3023049"/>
              <a:chExt cx="1002397" cy="388943"/>
            </a:xfrm>
          </p:grpSpPr>
          <p:sp>
            <p:nvSpPr>
              <p:cNvPr id="5671" name="Google Shape;5671;p93"/>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93"/>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3" name="Google Shape;5673;p93"/>
            <p:cNvGrpSpPr/>
            <p:nvPr/>
          </p:nvGrpSpPr>
          <p:grpSpPr>
            <a:xfrm>
              <a:off x="4023645" y="3023049"/>
              <a:ext cx="683032" cy="286722"/>
              <a:chOff x="4023645" y="3023049"/>
              <a:chExt cx="683032" cy="286722"/>
            </a:xfrm>
          </p:grpSpPr>
          <p:sp>
            <p:nvSpPr>
              <p:cNvPr id="5674" name="Google Shape;5674;p93"/>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93"/>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76" name="Google Shape;5676;p93"/>
          <p:cNvGrpSpPr/>
          <p:nvPr/>
        </p:nvGrpSpPr>
        <p:grpSpPr>
          <a:xfrm>
            <a:off x="1541251" y="1854258"/>
            <a:ext cx="713522" cy="688025"/>
            <a:chOff x="1706078" y="2092648"/>
            <a:chExt cx="660913" cy="637296"/>
          </a:xfrm>
        </p:grpSpPr>
        <p:sp>
          <p:nvSpPr>
            <p:cNvPr id="5677" name="Google Shape;5677;p93"/>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8" name="Google Shape;5678;p93"/>
            <p:cNvGrpSpPr/>
            <p:nvPr/>
          </p:nvGrpSpPr>
          <p:grpSpPr>
            <a:xfrm>
              <a:off x="1706078" y="2092648"/>
              <a:ext cx="660913" cy="575241"/>
              <a:chOff x="1706078" y="2092648"/>
              <a:chExt cx="660913" cy="575241"/>
            </a:xfrm>
          </p:grpSpPr>
          <p:sp>
            <p:nvSpPr>
              <p:cNvPr id="5679" name="Google Shape;5679;p93"/>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93"/>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93"/>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82" name="Google Shape;5682;p93"/>
          <p:cNvGrpSpPr/>
          <p:nvPr/>
        </p:nvGrpSpPr>
        <p:grpSpPr>
          <a:xfrm>
            <a:off x="6303109" y="971806"/>
            <a:ext cx="1317459" cy="684168"/>
            <a:chOff x="238125" y="999450"/>
            <a:chExt cx="7140700" cy="3708225"/>
          </a:xfrm>
        </p:grpSpPr>
        <p:sp>
          <p:nvSpPr>
            <p:cNvPr id="5683" name="Google Shape;5683;p93"/>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9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9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9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93"/>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9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9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9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9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5" name="Shape 5695"/>
        <p:cNvGrpSpPr/>
        <p:nvPr/>
      </p:nvGrpSpPr>
      <p:grpSpPr>
        <a:xfrm>
          <a:off x="0" y="0"/>
          <a:ext cx="0" cy="0"/>
          <a:chOff x="0" y="0"/>
          <a:chExt cx="0" cy="0"/>
        </a:xfrm>
      </p:grpSpPr>
      <p:grpSp>
        <p:nvGrpSpPr>
          <p:cNvPr id="5696" name="Google Shape;5696;p94"/>
          <p:cNvGrpSpPr/>
          <p:nvPr/>
        </p:nvGrpSpPr>
        <p:grpSpPr>
          <a:xfrm>
            <a:off x="717027" y="967622"/>
            <a:ext cx="1636117" cy="1526144"/>
            <a:chOff x="729238" y="1179665"/>
            <a:chExt cx="1636117" cy="1526144"/>
          </a:xfrm>
        </p:grpSpPr>
        <p:grpSp>
          <p:nvGrpSpPr>
            <p:cNvPr id="5697" name="Google Shape;5697;p94"/>
            <p:cNvGrpSpPr/>
            <p:nvPr/>
          </p:nvGrpSpPr>
          <p:grpSpPr>
            <a:xfrm>
              <a:off x="729238" y="1179665"/>
              <a:ext cx="80700" cy="1526144"/>
              <a:chOff x="729238" y="1179665"/>
              <a:chExt cx="80700" cy="1526144"/>
            </a:xfrm>
          </p:grpSpPr>
          <p:sp>
            <p:nvSpPr>
              <p:cNvPr id="5698" name="Google Shape;5698;p94"/>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94"/>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94"/>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94"/>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94"/>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94"/>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94"/>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94"/>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94"/>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94"/>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8" name="Google Shape;5708;p94"/>
            <p:cNvGrpSpPr/>
            <p:nvPr/>
          </p:nvGrpSpPr>
          <p:grpSpPr>
            <a:xfrm>
              <a:off x="903098" y="1179665"/>
              <a:ext cx="80700" cy="1526144"/>
              <a:chOff x="903098" y="1179665"/>
              <a:chExt cx="80700" cy="1526144"/>
            </a:xfrm>
          </p:grpSpPr>
          <p:sp>
            <p:nvSpPr>
              <p:cNvPr id="5709" name="Google Shape;5709;p94"/>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94"/>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94"/>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94"/>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94"/>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94"/>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94"/>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94"/>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94"/>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94"/>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9" name="Google Shape;5719;p94"/>
            <p:cNvGrpSpPr/>
            <p:nvPr/>
          </p:nvGrpSpPr>
          <p:grpSpPr>
            <a:xfrm>
              <a:off x="1076958" y="1179665"/>
              <a:ext cx="80700" cy="1526144"/>
              <a:chOff x="1076958" y="1179665"/>
              <a:chExt cx="80700" cy="1526144"/>
            </a:xfrm>
          </p:grpSpPr>
          <p:sp>
            <p:nvSpPr>
              <p:cNvPr id="5720" name="Google Shape;5720;p94"/>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94"/>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94"/>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94"/>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94"/>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94"/>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94"/>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94"/>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94"/>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94"/>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0" name="Google Shape;5730;p94"/>
            <p:cNvGrpSpPr/>
            <p:nvPr/>
          </p:nvGrpSpPr>
          <p:grpSpPr>
            <a:xfrm>
              <a:off x="1247707" y="1179665"/>
              <a:ext cx="80700" cy="1526144"/>
              <a:chOff x="1247707" y="1179665"/>
              <a:chExt cx="80700" cy="1526144"/>
            </a:xfrm>
          </p:grpSpPr>
          <p:sp>
            <p:nvSpPr>
              <p:cNvPr id="5731" name="Google Shape;5731;p94"/>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94"/>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94"/>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94"/>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94"/>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94"/>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94"/>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94"/>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94"/>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94"/>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1" name="Google Shape;5741;p94"/>
            <p:cNvGrpSpPr/>
            <p:nvPr/>
          </p:nvGrpSpPr>
          <p:grpSpPr>
            <a:xfrm>
              <a:off x="1421567" y="1179665"/>
              <a:ext cx="80700" cy="1526144"/>
              <a:chOff x="1421567" y="1179665"/>
              <a:chExt cx="80700" cy="1526144"/>
            </a:xfrm>
          </p:grpSpPr>
          <p:sp>
            <p:nvSpPr>
              <p:cNvPr id="5742" name="Google Shape;5742;p94"/>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94"/>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94"/>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94"/>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94"/>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94"/>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94"/>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94"/>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94"/>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94"/>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2" name="Google Shape;5752;p94"/>
            <p:cNvGrpSpPr/>
            <p:nvPr/>
          </p:nvGrpSpPr>
          <p:grpSpPr>
            <a:xfrm>
              <a:off x="1592327" y="1179665"/>
              <a:ext cx="80700" cy="1526144"/>
              <a:chOff x="1592327" y="1179665"/>
              <a:chExt cx="80700" cy="1526144"/>
            </a:xfrm>
          </p:grpSpPr>
          <p:sp>
            <p:nvSpPr>
              <p:cNvPr id="5753" name="Google Shape;5753;p94"/>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94"/>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94"/>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94"/>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94"/>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94"/>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94"/>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94"/>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94"/>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94"/>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3" name="Google Shape;5763;p94"/>
            <p:cNvGrpSpPr/>
            <p:nvPr/>
          </p:nvGrpSpPr>
          <p:grpSpPr>
            <a:xfrm>
              <a:off x="1766187" y="1179665"/>
              <a:ext cx="80700" cy="1526144"/>
              <a:chOff x="1766187" y="1179665"/>
              <a:chExt cx="80700" cy="1526144"/>
            </a:xfrm>
          </p:grpSpPr>
          <p:sp>
            <p:nvSpPr>
              <p:cNvPr id="5764" name="Google Shape;5764;p94"/>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94"/>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94"/>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94"/>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94"/>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94"/>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94"/>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94"/>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94"/>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94"/>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4" name="Google Shape;5774;p94"/>
            <p:cNvGrpSpPr/>
            <p:nvPr/>
          </p:nvGrpSpPr>
          <p:grpSpPr>
            <a:xfrm>
              <a:off x="1936935" y="1179665"/>
              <a:ext cx="80700" cy="1526144"/>
              <a:chOff x="1936935" y="1179665"/>
              <a:chExt cx="80700" cy="1526144"/>
            </a:xfrm>
          </p:grpSpPr>
          <p:sp>
            <p:nvSpPr>
              <p:cNvPr id="5775" name="Google Shape;5775;p94"/>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94"/>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94"/>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94"/>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94"/>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94"/>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94"/>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94"/>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94"/>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94"/>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5" name="Google Shape;5785;p94"/>
            <p:cNvGrpSpPr/>
            <p:nvPr/>
          </p:nvGrpSpPr>
          <p:grpSpPr>
            <a:xfrm>
              <a:off x="2110795" y="1179665"/>
              <a:ext cx="80700" cy="1526144"/>
              <a:chOff x="2110795" y="1179665"/>
              <a:chExt cx="80700" cy="1526144"/>
            </a:xfrm>
          </p:grpSpPr>
          <p:sp>
            <p:nvSpPr>
              <p:cNvPr id="5786" name="Google Shape;5786;p94"/>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94"/>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94"/>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94"/>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94"/>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94"/>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94"/>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94"/>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94"/>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94"/>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6" name="Google Shape;5796;p94"/>
            <p:cNvGrpSpPr/>
            <p:nvPr/>
          </p:nvGrpSpPr>
          <p:grpSpPr>
            <a:xfrm>
              <a:off x="2284655" y="1179665"/>
              <a:ext cx="80700" cy="1526144"/>
              <a:chOff x="2284655" y="1179665"/>
              <a:chExt cx="80700" cy="1526144"/>
            </a:xfrm>
          </p:grpSpPr>
          <p:sp>
            <p:nvSpPr>
              <p:cNvPr id="5797" name="Google Shape;5797;p94"/>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94"/>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94"/>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94"/>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94"/>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94"/>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94"/>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94"/>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94"/>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94"/>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07" name="Google Shape;5807;p94"/>
          <p:cNvGrpSpPr/>
          <p:nvPr/>
        </p:nvGrpSpPr>
        <p:grpSpPr>
          <a:xfrm>
            <a:off x="2611693" y="986760"/>
            <a:ext cx="1364248" cy="1102133"/>
            <a:chOff x="2623904" y="1198803"/>
            <a:chExt cx="1364248" cy="1102133"/>
          </a:xfrm>
        </p:grpSpPr>
        <p:grpSp>
          <p:nvGrpSpPr>
            <p:cNvPr id="5808" name="Google Shape;5808;p94"/>
            <p:cNvGrpSpPr/>
            <p:nvPr/>
          </p:nvGrpSpPr>
          <p:grpSpPr>
            <a:xfrm>
              <a:off x="2623907" y="1198803"/>
              <a:ext cx="1364245" cy="273000"/>
              <a:chOff x="2623907" y="1198803"/>
              <a:chExt cx="1364245" cy="273000"/>
            </a:xfrm>
          </p:grpSpPr>
          <p:sp>
            <p:nvSpPr>
              <p:cNvPr id="5809" name="Google Shape;5809;p94"/>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94"/>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94"/>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94"/>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94"/>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4" name="Google Shape;5814;p94"/>
            <p:cNvGrpSpPr/>
            <p:nvPr/>
          </p:nvGrpSpPr>
          <p:grpSpPr>
            <a:xfrm>
              <a:off x="2623904" y="1476964"/>
              <a:ext cx="1364245" cy="273000"/>
              <a:chOff x="2623904" y="1476964"/>
              <a:chExt cx="1364245" cy="273000"/>
            </a:xfrm>
          </p:grpSpPr>
          <p:sp>
            <p:nvSpPr>
              <p:cNvPr id="5815" name="Google Shape;5815;p94"/>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94"/>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94"/>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94"/>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94"/>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0" name="Google Shape;5820;p94"/>
            <p:cNvGrpSpPr/>
            <p:nvPr/>
          </p:nvGrpSpPr>
          <p:grpSpPr>
            <a:xfrm>
              <a:off x="2623907" y="1749775"/>
              <a:ext cx="1364245" cy="273000"/>
              <a:chOff x="2623907" y="1749775"/>
              <a:chExt cx="1364245" cy="273000"/>
            </a:xfrm>
          </p:grpSpPr>
          <p:sp>
            <p:nvSpPr>
              <p:cNvPr id="5821" name="Google Shape;5821;p94"/>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94"/>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94"/>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94"/>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94"/>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6" name="Google Shape;5826;p94"/>
            <p:cNvGrpSpPr/>
            <p:nvPr/>
          </p:nvGrpSpPr>
          <p:grpSpPr>
            <a:xfrm>
              <a:off x="2623904" y="2027936"/>
              <a:ext cx="1364245" cy="273000"/>
              <a:chOff x="2623904" y="2027936"/>
              <a:chExt cx="1364245" cy="273000"/>
            </a:xfrm>
          </p:grpSpPr>
          <p:sp>
            <p:nvSpPr>
              <p:cNvPr id="5827" name="Google Shape;5827;p94"/>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94"/>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94"/>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94"/>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94"/>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32" name="Google Shape;5832;p94"/>
          <p:cNvGrpSpPr/>
          <p:nvPr/>
        </p:nvGrpSpPr>
        <p:grpSpPr>
          <a:xfrm>
            <a:off x="2601154" y="2445833"/>
            <a:ext cx="1387541" cy="159124"/>
            <a:chOff x="3200660" y="2180272"/>
            <a:chExt cx="2563824" cy="378237"/>
          </a:xfrm>
        </p:grpSpPr>
        <p:sp>
          <p:nvSpPr>
            <p:cNvPr id="5833" name="Google Shape;5833;p9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9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9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9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9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9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9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9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9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9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9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9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9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9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9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9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9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9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1" name="Google Shape;5851;p94"/>
          <p:cNvGrpSpPr/>
          <p:nvPr/>
        </p:nvGrpSpPr>
        <p:grpSpPr>
          <a:xfrm>
            <a:off x="2597679" y="2723597"/>
            <a:ext cx="1390502" cy="159625"/>
            <a:chOff x="3530150" y="2790075"/>
            <a:chExt cx="1962600" cy="225300"/>
          </a:xfrm>
        </p:grpSpPr>
        <p:sp>
          <p:nvSpPr>
            <p:cNvPr id="5852" name="Google Shape;5852;p94"/>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94"/>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4" name="Google Shape;5854;p94"/>
          <p:cNvGrpSpPr/>
          <p:nvPr/>
        </p:nvGrpSpPr>
        <p:grpSpPr>
          <a:xfrm>
            <a:off x="2597736" y="3001862"/>
            <a:ext cx="1411629" cy="154175"/>
            <a:chOff x="3558802" y="4011244"/>
            <a:chExt cx="1866000" cy="111600"/>
          </a:xfrm>
        </p:grpSpPr>
        <p:sp>
          <p:nvSpPr>
            <p:cNvPr id="5855" name="Google Shape;5855;p94"/>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94"/>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7" name="Google Shape;5857;p94"/>
          <p:cNvGrpSpPr/>
          <p:nvPr/>
        </p:nvGrpSpPr>
        <p:grpSpPr>
          <a:xfrm>
            <a:off x="2598024" y="2207432"/>
            <a:ext cx="1383503" cy="119761"/>
            <a:chOff x="3465975" y="2270258"/>
            <a:chExt cx="1986364" cy="171947"/>
          </a:xfrm>
        </p:grpSpPr>
        <p:sp>
          <p:nvSpPr>
            <p:cNvPr id="5858" name="Google Shape;5858;p9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9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94"/>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94"/>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94"/>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9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94"/>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94"/>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6" name="Google Shape;5866;p94"/>
          <p:cNvGrpSpPr/>
          <p:nvPr/>
        </p:nvGrpSpPr>
        <p:grpSpPr>
          <a:xfrm>
            <a:off x="2609031" y="3571205"/>
            <a:ext cx="1369531" cy="195460"/>
            <a:chOff x="723300" y="4253549"/>
            <a:chExt cx="2276482" cy="324900"/>
          </a:xfrm>
        </p:grpSpPr>
        <p:sp>
          <p:nvSpPr>
            <p:cNvPr id="5867" name="Google Shape;5867;p9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9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9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9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94"/>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2" name="Google Shape;5872;p94"/>
          <p:cNvGrpSpPr/>
          <p:nvPr/>
        </p:nvGrpSpPr>
        <p:grpSpPr>
          <a:xfrm>
            <a:off x="2598592" y="3272446"/>
            <a:ext cx="1389066" cy="180119"/>
            <a:chOff x="705948" y="3788465"/>
            <a:chExt cx="2308953" cy="299400"/>
          </a:xfrm>
        </p:grpSpPr>
        <p:sp>
          <p:nvSpPr>
            <p:cNvPr id="5873" name="Google Shape;5873;p9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9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9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94"/>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94"/>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8" name="Google Shape;5878;p94"/>
          <p:cNvGrpSpPr/>
          <p:nvPr/>
        </p:nvGrpSpPr>
        <p:grpSpPr>
          <a:xfrm>
            <a:off x="4195583" y="1876400"/>
            <a:ext cx="1433821" cy="191501"/>
            <a:chOff x="4273350" y="2088443"/>
            <a:chExt cx="1433821" cy="191501"/>
          </a:xfrm>
        </p:grpSpPr>
        <p:grpSp>
          <p:nvGrpSpPr>
            <p:cNvPr id="5879" name="Google Shape;5879;p94"/>
            <p:cNvGrpSpPr/>
            <p:nvPr/>
          </p:nvGrpSpPr>
          <p:grpSpPr>
            <a:xfrm>
              <a:off x="4273350" y="2088443"/>
              <a:ext cx="1433821" cy="0"/>
              <a:chOff x="5224975" y="2962250"/>
              <a:chExt cx="1544400" cy="0"/>
            </a:xfrm>
          </p:grpSpPr>
          <p:cxnSp>
            <p:nvCxnSpPr>
              <p:cNvPr id="5880" name="Google Shape;5880;p94"/>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881" name="Google Shape;5881;p94"/>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882" name="Google Shape;5882;p94"/>
            <p:cNvGrpSpPr/>
            <p:nvPr/>
          </p:nvGrpSpPr>
          <p:grpSpPr>
            <a:xfrm>
              <a:off x="4273350" y="2279944"/>
              <a:ext cx="1433821" cy="0"/>
              <a:chOff x="5224975" y="2962250"/>
              <a:chExt cx="1544400" cy="0"/>
            </a:xfrm>
          </p:grpSpPr>
          <p:cxnSp>
            <p:nvCxnSpPr>
              <p:cNvPr id="5883" name="Google Shape;5883;p94"/>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884" name="Google Shape;5884;p94"/>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885" name="Google Shape;5885;p94"/>
          <p:cNvGrpSpPr/>
          <p:nvPr/>
        </p:nvGrpSpPr>
        <p:grpSpPr>
          <a:xfrm>
            <a:off x="2646529" y="3885304"/>
            <a:ext cx="1304609" cy="294074"/>
            <a:chOff x="2658741" y="4097347"/>
            <a:chExt cx="1304609" cy="294074"/>
          </a:xfrm>
        </p:grpSpPr>
        <p:grpSp>
          <p:nvGrpSpPr>
            <p:cNvPr id="5886" name="Google Shape;5886;p94"/>
            <p:cNvGrpSpPr/>
            <p:nvPr/>
          </p:nvGrpSpPr>
          <p:grpSpPr>
            <a:xfrm>
              <a:off x="2658741" y="4097347"/>
              <a:ext cx="118572" cy="294074"/>
              <a:chOff x="3343310" y="4475555"/>
              <a:chExt cx="127717" cy="316753"/>
            </a:xfrm>
          </p:grpSpPr>
          <p:sp>
            <p:nvSpPr>
              <p:cNvPr id="5887" name="Google Shape;5887;p9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9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9" name="Google Shape;5889;p94"/>
            <p:cNvGrpSpPr/>
            <p:nvPr/>
          </p:nvGrpSpPr>
          <p:grpSpPr>
            <a:xfrm>
              <a:off x="3815519" y="4098388"/>
              <a:ext cx="147831" cy="291991"/>
              <a:chOff x="3527539" y="4476677"/>
              <a:chExt cx="159232" cy="314510"/>
            </a:xfrm>
          </p:grpSpPr>
          <p:sp>
            <p:nvSpPr>
              <p:cNvPr id="5890" name="Google Shape;5890;p9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9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2" name="Google Shape;5892;p94"/>
            <p:cNvGrpSpPr/>
            <p:nvPr/>
          </p:nvGrpSpPr>
          <p:grpSpPr>
            <a:xfrm>
              <a:off x="3511696" y="4098388"/>
              <a:ext cx="147831" cy="291991"/>
              <a:chOff x="3527539" y="4476677"/>
              <a:chExt cx="159232" cy="314510"/>
            </a:xfrm>
          </p:grpSpPr>
          <p:sp>
            <p:nvSpPr>
              <p:cNvPr id="5893" name="Google Shape;5893;p9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9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5" name="Google Shape;5895;p94"/>
            <p:cNvGrpSpPr/>
            <p:nvPr/>
          </p:nvGrpSpPr>
          <p:grpSpPr>
            <a:xfrm>
              <a:off x="3207874" y="4098388"/>
              <a:ext cx="147831" cy="291991"/>
              <a:chOff x="3527539" y="4476677"/>
              <a:chExt cx="159232" cy="314510"/>
            </a:xfrm>
          </p:grpSpPr>
          <p:sp>
            <p:nvSpPr>
              <p:cNvPr id="5896" name="Google Shape;5896;p9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9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8" name="Google Shape;5898;p94"/>
            <p:cNvGrpSpPr/>
            <p:nvPr/>
          </p:nvGrpSpPr>
          <p:grpSpPr>
            <a:xfrm>
              <a:off x="2933305" y="4097347"/>
              <a:ext cx="118572" cy="294074"/>
              <a:chOff x="3343310" y="4475555"/>
              <a:chExt cx="127717" cy="316753"/>
            </a:xfrm>
          </p:grpSpPr>
          <p:sp>
            <p:nvSpPr>
              <p:cNvPr id="5899" name="Google Shape;5899;p9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9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01" name="Google Shape;5901;p94"/>
          <p:cNvGrpSpPr/>
          <p:nvPr/>
        </p:nvGrpSpPr>
        <p:grpSpPr>
          <a:xfrm>
            <a:off x="4197138" y="963998"/>
            <a:ext cx="1430711" cy="751237"/>
            <a:chOff x="5159450" y="1919950"/>
            <a:chExt cx="1541050" cy="862500"/>
          </a:xfrm>
        </p:grpSpPr>
        <p:sp>
          <p:nvSpPr>
            <p:cNvPr id="5902" name="Google Shape;5902;p9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903" name="Google Shape;5903;p94"/>
            <p:cNvGrpSpPr/>
            <p:nvPr/>
          </p:nvGrpSpPr>
          <p:grpSpPr>
            <a:xfrm>
              <a:off x="5159450" y="1919950"/>
              <a:ext cx="1541050" cy="862500"/>
              <a:chOff x="5159450" y="1919950"/>
              <a:chExt cx="1541050" cy="862500"/>
            </a:xfrm>
          </p:grpSpPr>
          <p:cxnSp>
            <p:nvCxnSpPr>
              <p:cNvPr id="5904" name="Google Shape;5904;p9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905" name="Google Shape;5905;p9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906" name="Google Shape;5906;p94"/>
          <p:cNvGrpSpPr/>
          <p:nvPr/>
        </p:nvGrpSpPr>
        <p:grpSpPr>
          <a:xfrm>
            <a:off x="4245275" y="2227768"/>
            <a:ext cx="1334436" cy="967914"/>
            <a:chOff x="4294923" y="2439811"/>
            <a:chExt cx="1334436" cy="967914"/>
          </a:xfrm>
        </p:grpSpPr>
        <p:grpSp>
          <p:nvGrpSpPr>
            <p:cNvPr id="5907" name="Google Shape;5907;p94"/>
            <p:cNvGrpSpPr/>
            <p:nvPr/>
          </p:nvGrpSpPr>
          <p:grpSpPr>
            <a:xfrm>
              <a:off x="4960455" y="2469658"/>
              <a:ext cx="668904" cy="885524"/>
              <a:chOff x="4960455" y="2469658"/>
              <a:chExt cx="668904" cy="885524"/>
            </a:xfrm>
          </p:grpSpPr>
          <p:sp>
            <p:nvSpPr>
              <p:cNvPr id="5908" name="Google Shape;5908;p94"/>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94"/>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94"/>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94"/>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94"/>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94"/>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4" name="Google Shape;5914;p94"/>
            <p:cNvGrpSpPr/>
            <p:nvPr/>
          </p:nvGrpSpPr>
          <p:grpSpPr>
            <a:xfrm>
              <a:off x="4294923" y="2469658"/>
              <a:ext cx="668951" cy="885524"/>
              <a:chOff x="4294923" y="2469658"/>
              <a:chExt cx="668951" cy="885524"/>
            </a:xfrm>
          </p:grpSpPr>
          <p:sp>
            <p:nvSpPr>
              <p:cNvPr id="5915" name="Google Shape;5915;p94"/>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94"/>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94"/>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94"/>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94"/>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94"/>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1" name="Google Shape;5921;p94"/>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2" name="Google Shape;5922;p94"/>
          <p:cNvGrpSpPr/>
          <p:nvPr/>
        </p:nvGrpSpPr>
        <p:grpSpPr>
          <a:xfrm>
            <a:off x="4231478" y="3282213"/>
            <a:ext cx="1430949" cy="897289"/>
            <a:chOff x="4351371" y="3547942"/>
            <a:chExt cx="1345130" cy="843475"/>
          </a:xfrm>
        </p:grpSpPr>
        <p:grpSp>
          <p:nvGrpSpPr>
            <p:cNvPr id="5923" name="Google Shape;5923;p94"/>
            <p:cNvGrpSpPr/>
            <p:nvPr/>
          </p:nvGrpSpPr>
          <p:grpSpPr>
            <a:xfrm>
              <a:off x="4351371" y="4209917"/>
              <a:ext cx="1345130" cy="181500"/>
              <a:chOff x="4351371" y="4209917"/>
              <a:chExt cx="1345130" cy="181500"/>
            </a:xfrm>
          </p:grpSpPr>
          <p:sp>
            <p:nvSpPr>
              <p:cNvPr id="5924" name="Google Shape;5924;p94"/>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25" name="Google Shape;5925;p94"/>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926" name="Google Shape;5926;p94"/>
            <p:cNvGrpSpPr/>
            <p:nvPr/>
          </p:nvGrpSpPr>
          <p:grpSpPr>
            <a:xfrm>
              <a:off x="4403010" y="3985221"/>
              <a:ext cx="1109518" cy="181500"/>
              <a:chOff x="4403010" y="3985221"/>
              <a:chExt cx="1109518" cy="181500"/>
            </a:xfrm>
          </p:grpSpPr>
          <p:sp>
            <p:nvSpPr>
              <p:cNvPr id="5927" name="Google Shape;5927;p94"/>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28" name="Google Shape;5928;p94"/>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929" name="Google Shape;5929;p94"/>
            <p:cNvGrpSpPr/>
            <p:nvPr/>
          </p:nvGrpSpPr>
          <p:grpSpPr>
            <a:xfrm>
              <a:off x="4618704" y="3766582"/>
              <a:ext cx="807858" cy="181500"/>
              <a:chOff x="4618704" y="3766582"/>
              <a:chExt cx="807858" cy="181500"/>
            </a:xfrm>
          </p:grpSpPr>
          <p:sp>
            <p:nvSpPr>
              <p:cNvPr id="5930" name="Google Shape;5930;p94"/>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31" name="Google Shape;5931;p94"/>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932" name="Google Shape;5932;p94"/>
            <p:cNvGrpSpPr/>
            <p:nvPr/>
          </p:nvGrpSpPr>
          <p:grpSpPr>
            <a:xfrm>
              <a:off x="4735238" y="3547942"/>
              <a:ext cx="462839" cy="181500"/>
              <a:chOff x="4735238" y="3547942"/>
              <a:chExt cx="462839" cy="181500"/>
            </a:xfrm>
          </p:grpSpPr>
          <p:sp>
            <p:nvSpPr>
              <p:cNvPr id="5933" name="Google Shape;5933;p94"/>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34" name="Google Shape;5934;p94"/>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935" name="Google Shape;5935;p94"/>
          <p:cNvGrpSpPr/>
          <p:nvPr/>
        </p:nvGrpSpPr>
        <p:grpSpPr>
          <a:xfrm>
            <a:off x="7407836" y="2217537"/>
            <a:ext cx="1020955" cy="928853"/>
            <a:chOff x="926675" y="238125"/>
            <a:chExt cx="5755100" cy="5232975"/>
          </a:xfrm>
        </p:grpSpPr>
        <p:sp>
          <p:nvSpPr>
            <p:cNvPr id="5936" name="Google Shape;5936;p94"/>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94"/>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94"/>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94"/>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0" name="Google Shape;5940;p94"/>
          <p:cNvGrpSpPr/>
          <p:nvPr/>
        </p:nvGrpSpPr>
        <p:grpSpPr>
          <a:xfrm>
            <a:off x="715210" y="2616272"/>
            <a:ext cx="1695374" cy="1560837"/>
            <a:chOff x="727421" y="2828315"/>
            <a:chExt cx="1695374" cy="1560837"/>
          </a:xfrm>
        </p:grpSpPr>
        <p:grpSp>
          <p:nvGrpSpPr>
            <p:cNvPr id="5941" name="Google Shape;5941;p94"/>
            <p:cNvGrpSpPr/>
            <p:nvPr/>
          </p:nvGrpSpPr>
          <p:grpSpPr>
            <a:xfrm>
              <a:off x="727421" y="2828315"/>
              <a:ext cx="1695374" cy="1560837"/>
              <a:chOff x="734799" y="2782450"/>
              <a:chExt cx="1571100" cy="1577400"/>
            </a:xfrm>
          </p:grpSpPr>
          <p:cxnSp>
            <p:nvCxnSpPr>
              <p:cNvPr id="5942" name="Google Shape;5942;p9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943" name="Google Shape;5943;p9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944" name="Google Shape;5944;p94"/>
            <p:cNvGrpSpPr/>
            <p:nvPr/>
          </p:nvGrpSpPr>
          <p:grpSpPr>
            <a:xfrm>
              <a:off x="819108" y="2882501"/>
              <a:ext cx="1556791" cy="1426186"/>
              <a:chOff x="819108" y="2882501"/>
              <a:chExt cx="1556791" cy="1426186"/>
            </a:xfrm>
          </p:grpSpPr>
          <p:grpSp>
            <p:nvGrpSpPr>
              <p:cNvPr id="5945" name="Google Shape;5945;p94"/>
              <p:cNvGrpSpPr/>
              <p:nvPr/>
            </p:nvGrpSpPr>
            <p:grpSpPr>
              <a:xfrm>
                <a:off x="819108" y="2882501"/>
                <a:ext cx="103104" cy="1426186"/>
                <a:chOff x="4674013" y="3100904"/>
                <a:chExt cx="122758" cy="1698043"/>
              </a:xfrm>
            </p:grpSpPr>
            <p:sp>
              <p:nvSpPr>
                <p:cNvPr id="5946" name="Google Shape;5946;p9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9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9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9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9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9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9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94"/>
              <p:cNvGrpSpPr/>
              <p:nvPr/>
            </p:nvGrpSpPr>
            <p:grpSpPr>
              <a:xfrm>
                <a:off x="1062475" y="2882501"/>
                <a:ext cx="103104" cy="1426186"/>
                <a:chOff x="4940438" y="3100904"/>
                <a:chExt cx="122758" cy="1698043"/>
              </a:xfrm>
            </p:grpSpPr>
            <p:sp>
              <p:nvSpPr>
                <p:cNvPr id="5954" name="Google Shape;5954;p9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9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9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9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9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9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9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1" name="Google Shape;5961;p94"/>
              <p:cNvGrpSpPr/>
              <p:nvPr/>
            </p:nvGrpSpPr>
            <p:grpSpPr>
              <a:xfrm>
                <a:off x="1299324" y="2882501"/>
                <a:ext cx="103104" cy="1426186"/>
                <a:chOff x="5206863" y="3100904"/>
                <a:chExt cx="122758" cy="1698043"/>
              </a:xfrm>
            </p:grpSpPr>
            <p:sp>
              <p:nvSpPr>
                <p:cNvPr id="5962" name="Google Shape;5962;p9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9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9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9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9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9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9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9" name="Google Shape;5969;p94"/>
              <p:cNvGrpSpPr/>
              <p:nvPr/>
            </p:nvGrpSpPr>
            <p:grpSpPr>
              <a:xfrm>
                <a:off x="1786057" y="2882501"/>
                <a:ext cx="103104" cy="1426186"/>
                <a:chOff x="6006138" y="3143629"/>
                <a:chExt cx="122758" cy="1698043"/>
              </a:xfrm>
            </p:grpSpPr>
            <p:sp>
              <p:nvSpPr>
                <p:cNvPr id="5970" name="Google Shape;5970;p9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9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9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9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9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9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9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7" name="Google Shape;5977;p94"/>
              <p:cNvGrpSpPr/>
              <p:nvPr/>
            </p:nvGrpSpPr>
            <p:grpSpPr>
              <a:xfrm>
                <a:off x="2029422" y="2882501"/>
                <a:ext cx="103104" cy="1426186"/>
                <a:chOff x="6805413" y="3100904"/>
                <a:chExt cx="122758" cy="1698043"/>
              </a:xfrm>
            </p:grpSpPr>
            <p:sp>
              <p:nvSpPr>
                <p:cNvPr id="5978" name="Google Shape;5978;p9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9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9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9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9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9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9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5" name="Google Shape;5985;p94"/>
              <p:cNvGrpSpPr/>
              <p:nvPr/>
            </p:nvGrpSpPr>
            <p:grpSpPr>
              <a:xfrm>
                <a:off x="2272795" y="2882501"/>
                <a:ext cx="103104" cy="1426186"/>
                <a:chOff x="5206863" y="3100904"/>
                <a:chExt cx="122758" cy="1698043"/>
              </a:xfrm>
            </p:grpSpPr>
            <p:sp>
              <p:nvSpPr>
                <p:cNvPr id="5986" name="Google Shape;5986;p9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9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9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9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9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9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9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3" name="Google Shape;5993;p94"/>
              <p:cNvGrpSpPr/>
              <p:nvPr/>
            </p:nvGrpSpPr>
            <p:grpSpPr>
              <a:xfrm>
                <a:off x="1542694" y="2882501"/>
                <a:ext cx="103104" cy="1426186"/>
                <a:chOff x="6006138" y="3143629"/>
                <a:chExt cx="122758" cy="1698043"/>
              </a:xfrm>
            </p:grpSpPr>
            <p:sp>
              <p:nvSpPr>
                <p:cNvPr id="5994" name="Google Shape;5994;p9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9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9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9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9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9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9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001" name="Google Shape;6001;p94"/>
          <p:cNvGrpSpPr/>
          <p:nvPr/>
        </p:nvGrpSpPr>
        <p:grpSpPr>
          <a:xfrm>
            <a:off x="5671260" y="3305994"/>
            <a:ext cx="2749952" cy="870677"/>
            <a:chOff x="238125" y="1725700"/>
            <a:chExt cx="7139025" cy="2260325"/>
          </a:xfrm>
        </p:grpSpPr>
        <p:sp>
          <p:nvSpPr>
            <p:cNvPr id="6002" name="Google Shape;6002;p94"/>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94"/>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94"/>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94"/>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94"/>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94"/>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94"/>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94"/>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94"/>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94"/>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2" name="Google Shape;6012;p94"/>
          <p:cNvGrpSpPr/>
          <p:nvPr/>
        </p:nvGrpSpPr>
        <p:grpSpPr>
          <a:xfrm>
            <a:off x="5941424" y="2247740"/>
            <a:ext cx="1105452" cy="916747"/>
            <a:chOff x="5249100" y="1210600"/>
            <a:chExt cx="3502700" cy="2904775"/>
          </a:xfrm>
        </p:grpSpPr>
        <p:sp>
          <p:nvSpPr>
            <p:cNvPr id="6013" name="Google Shape;6013;p9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9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9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9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17" name="Google Shape;6017;p94"/>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018" name="Google Shape;6018;p94"/>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019" name="Google Shape;6019;p94"/>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020" name="Google Shape;6020;p94"/>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021" name="Google Shape;6021;p94"/>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2" name="Google Shape;6022;p94"/>
          <p:cNvGrpSpPr/>
          <p:nvPr/>
        </p:nvGrpSpPr>
        <p:grpSpPr>
          <a:xfrm>
            <a:off x="7123972" y="967158"/>
            <a:ext cx="1304650" cy="1124856"/>
            <a:chOff x="7287122" y="1165658"/>
            <a:chExt cx="1219413" cy="1051365"/>
          </a:xfrm>
        </p:grpSpPr>
        <p:grpSp>
          <p:nvGrpSpPr>
            <p:cNvPr id="6023" name="Google Shape;6023;p94"/>
            <p:cNvGrpSpPr/>
            <p:nvPr/>
          </p:nvGrpSpPr>
          <p:grpSpPr>
            <a:xfrm>
              <a:off x="7287122" y="1969723"/>
              <a:ext cx="1219413" cy="247300"/>
              <a:chOff x="7287122" y="1969723"/>
              <a:chExt cx="1219413" cy="247300"/>
            </a:xfrm>
          </p:grpSpPr>
          <p:sp>
            <p:nvSpPr>
              <p:cNvPr id="6024" name="Google Shape;6024;p94"/>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5" name="Google Shape;6025;p94"/>
              <p:cNvGrpSpPr/>
              <p:nvPr/>
            </p:nvGrpSpPr>
            <p:grpSpPr>
              <a:xfrm>
                <a:off x="7287122" y="2063892"/>
                <a:ext cx="1151753" cy="73428"/>
                <a:chOff x="7287122" y="2063892"/>
                <a:chExt cx="1151753" cy="73428"/>
              </a:xfrm>
            </p:grpSpPr>
            <p:sp>
              <p:nvSpPr>
                <p:cNvPr id="6026" name="Google Shape;6026;p94"/>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27" name="Google Shape;6027;p9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028" name="Google Shape;6028;p94"/>
            <p:cNvGrpSpPr/>
            <p:nvPr/>
          </p:nvGrpSpPr>
          <p:grpSpPr>
            <a:xfrm>
              <a:off x="7287122" y="1712201"/>
              <a:ext cx="1219403" cy="246767"/>
              <a:chOff x="7287122" y="1712201"/>
              <a:chExt cx="1219403" cy="246767"/>
            </a:xfrm>
          </p:grpSpPr>
          <p:sp>
            <p:nvSpPr>
              <p:cNvPr id="6029" name="Google Shape;6029;p94"/>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0" name="Google Shape;6030;p94"/>
              <p:cNvGrpSpPr/>
              <p:nvPr/>
            </p:nvGrpSpPr>
            <p:grpSpPr>
              <a:xfrm>
                <a:off x="7287122" y="1842861"/>
                <a:ext cx="1005303" cy="73419"/>
                <a:chOff x="7287122" y="1842861"/>
                <a:chExt cx="1005303" cy="73419"/>
              </a:xfrm>
            </p:grpSpPr>
            <p:sp>
              <p:nvSpPr>
                <p:cNvPr id="6031" name="Google Shape;6031;p9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32" name="Google Shape;6032;p9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033" name="Google Shape;6033;p94"/>
            <p:cNvGrpSpPr/>
            <p:nvPr/>
          </p:nvGrpSpPr>
          <p:grpSpPr>
            <a:xfrm>
              <a:off x="7287122" y="1447520"/>
              <a:ext cx="1219403" cy="286667"/>
              <a:chOff x="7287122" y="1447520"/>
              <a:chExt cx="1219403" cy="286667"/>
            </a:xfrm>
          </p:grpSpPr>
          <p:sp>
            <p:nvSpPr>
              <p:cNvPr id="6034" name="Google Shape;6034;p94"/>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5" name="Google Shape;6035;p94"/>
              <p:cNvGrpSpPr/>
              <p:nvPr/>
            </p:nvGrpSpPr>
            <p:grpSpPr>
              <a:xfrm>
                <a:off x="7287122" y="1581977"/>
                <a:ext cx="852803" cy="73428"/>
                <a:chOff x="7287122" y="1581977"/>
                <a:chExt cx="852803" cy="73428"/>
              </a:xfrm>
            </p:grpSpPr>
            <p:sp>
              <p:nvSpPr>
                <p:cNvPr id="6036" name="Google Shape;6036;p94"/>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37" name="Google Shape;6037;p9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6038" name="Google Shape;6038;p94"/>
            <p:cNvGrpSpPr/>
            <p:nvPr/>
          </p:nvGrpSpPr>
          <p:grpSpPr>
            <a:xfrm>
              <a:off x="7287122" y="1165658"/>
              <a:ext cx="1219403" cy="344253"/>
              <a:chOff x="7287122" y="1165658"/>
              <a:chExt cx="1219403" cy="344253"/>
            </a:xfrm>
          </p:grpSpPr>
          <p:sp>
            <p:nvSpPr>
              <p:cNvPr id="6039" name="Google Shape;6039;p94"/>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0" name="Google Shape;6040;p94"/>
              <p:cNvGrpSpPr/>
              <p:nvPr/>
            </p:nvGrpSpPr>
            <p:grpSpPr>
              <a:xfrm>
                <a:off x="7287122" y="1341025"/>
                <a:ext cx="695703" cy="73419"/>
                <a:chOff x="7287122" y="1341025"/>
                <a:chExt cx="695703" cy="73419"/>
              </a:xfrm>
            </p:grpSpPr>
            <p:sp>
              <p:nvSpPr>
                <p:cNvPr id="6041" name="Google Shape;6041;p94"/>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42" name="Google Shape;6042;p9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6043" name="Google Shape;6043;p94"/>
          <p:cNvGrpSpPr/>
          <p:nvPr/>
        </p:nvGrpSpPr>
        <p:grpSpPr>
          <a:xfrm>
            <a:off x="5790464" y="973181"/>
            <a:ext cx="1397729" cy="1098540"/>
            <a:chOff x="5900602" y="1193063"/>
            <a:chExt cx="1299851" cy="1021707"/>
          </a:xfrm>
        </p:grpSpPr>
        <p:grpSp>
          <p:nvGrpSpPr>
            <p:cNvPr id="6044" name="Google Shape;6044;p94"/>
            <p:cNvGrpSpPr/>
            <p:nvPr/>
          </p:nvGrpSpPr>
          <p:grpSpPr>
            <a:xfrm>
              <a:off x="6520337" y="1193063"/>
              <a:ext cx="341815" cy="799959"/>
              <a:chOff x="6520337" y="1193063"/>
              <a:chExt cx="341815" cy="799959"/>
            </a:xfrm>
          </p:grpSpPr>
          <p:grpSp>
            <p:nvGrpSpPr>
              <p:cNvPr id="6045" name="Google Shape;6045;p94"/>
              <p:cNvGrpSpPr/>
              <p:nvPr/>
            </p:nvGrpSpPr>
            <p:grpSpPr>
              <a:xfrm>
                <a:off x="6520337" y="1589527"/>
                <a:ext cx="213950" cy="403494"/>
                <a:chOff x="6520337" y="1589527"/>
                <a:chExt cx="213950" cy="403494"/>
              </a:xfrm>
            </p:grpSpPr>
            <p:sp>
              <p:nvSpPr>
                <p:cNvPr id="6046" name="Google Shape;6046;p94"/>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94"/>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8" name="Google Shape;6048;p94"/>
              <p:cNvGrpSpPr/>
              <p:nvPr/>
            </p:nvGrpSpPr>
            <p:grpSpPr>
              <a:xfrm>
                <a:off x="6577204" y="1193063"/>
                <a:ext cx="284947" cy="464512"/>
                <a:chOff x="6577204" y="1193063"/>
                <a:chExt cx="284947" cy="464512"/>
              </a:xfrm>
            </p:grpSpPr>
            <p:sp>
              <p:nvSpPr>
                <p:cNvPr id="6049" name="Google Shape;6049;p94"/>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50" name="Google Shape;6050;p94"/>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6051" name="Google Shape;6051;p94"/>
            <p:cNvGrpSpPr/>
            <p:nvPr/>
          </p:nvGrpSpPr>
          <p:grpSpPr>
            <a:xfrm>
              <a:off x="6238903" y="1193063"/>
              <a:ext cx="300475" cy="900152"/>
              <a:chOff x="6238903" y="1193063"/>
              <a:chExt cx="300475" cy="900152"/>
            </a:xfrm>
          </p:grpSpPr>
          <p:grpSp>
            <p:nvGrpSpPr>
              <p:cNvPr id="6052" name="Google Shape;6052;p94"/>
              <p:cNvGrpSpPr/>
              <p:nvPr/>
            </p:nvGrpSpPr>
            <p:grpSpPr>
              <a:xfrm>
                <a:off x="6290865" y="1489315"/>
                <a:ext cx="248514" cy="603900"/>
                <a:chOff x="6290865" y="1489315"/>
                <a:chExt cx="248514" cy="603900"/>
              </a:xfrm>
            </p:grpSpPr>
            <p:sp>
              <p:nvSpPr>
                <p:cNvPr id="6053" name="Google Shape;6053;p94"/>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94"/>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5" name="Google Shape;6055;p94"/>
              <p:cNvGrpSpPr/>
              <p:nvPr/>
            </p:nvGrpSpPr>
            <p:grpSpPr>
              <a:xfrm>
                <a:off x="6238903" y="1193063"/>
                <a:ext cx="284947" cy="333087"/>
                <a:chOff x="6238903" y="1193063"/>
                <a:chExt cx="284947" cy="333087"/>
              </a:xfrm>
            </p:grpSpPr>
            <p:sp>
              <p:nvSpPr>
                <p:cNvPr id="6056" name="Google Shape;6056;p94"/>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57" name="Google Shape;6057;p94"/>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6058" name="Google Shape;6058;p94"/>
            <p:cNvGrpSpPr/>
            <p:nvPr/>
          </p:nvGrpSpPr>
          <p:grpSpPr>
            <a:xfrm>
              <a:off x="5900602" y="1193063"/>
              <a:ext cx="444345" cy="1021707"/>
              <a:chOff x="5900602" y="1193063"/>
              <a:chExt cx="444345" cy="1021707"/>
            </a:xfrm>
          </p:grpSpPr>
          <p:grpSp>
            <p:nvGrpSpPr>
              <p:cNvPr id="6059" name="Google Shape;6059;p94"/>
              <p:cNvGrpSpPr/>
              <p:nvPr/>
            </p:nvGrpSpPr>
            <p:grpSpPr>
              <a:xfrm>
                <a:off x="6046501" y="1367785"/>
                <a:ext cx="298446" cy="846986"/>
                <a:chOff x="6046501" y="1367785"/>
                <a:chExt cx="298446" cy="846986"/>
              </a:xfrm>
            </p:grpSpPr>
            <p:sp>
              <p:nvSpPr>
                <p:cNvPr id="6060" name="Google Shape;6060;p94"/>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94"/>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2" name="Google Shape;6062;p94"/>
              <p:cNvGrpSpPr/>
              <p:nvPr/>
            </p:nvGrpSpPr>
            <p:grpSpPr>
              <a:xfrm>
                <a:off x="5900602" y="1193063"/>
                <a:ext cx="284947" cy="182312"/>
                <a:chOff x="5900602" y="1193063"/>
                <a:chExt cx="284947" cy="182312"/>
              </a:xfrm>
            </p:grpSpPr>
            <p:sp>
              <p:nvSpPr>
                <p:cNvPr id="6063" name="Google Shape;6063;p94"/>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64" name="Google Shape;6064;p9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065" name="Google Shape;6065;p94"/>
            <p:cNvGrpSpPr/>
            <p:nvPr/>
          </p:nvGrpSpPr>
          <p:grpSpPr>
            <a:xfrm>
              <a:off x="6738300" y="1193063"/>
              <a:ext cx="462153" cy="707634"/>
              <a:chOff x="6738300" y="1193063"/>
              <a:chExt cx="462153" cy="707634"/>
            </a:xfrm>
          </p:grpSpPr>
          <p:grpSp>
            <p:nvGrpSpPr>
              <p:cNvPr id="6066" name="Google Shape;6066;p94"/>
              <p:cNvGrpSpPr/>
              <p:nvPr/>
            </p:nvGrpSpPr>
            <p:grpSpPr>
              <a:xfrm>
                <a:off x="6915505" y="1193063"/>
                <a:ext cx="284947" cy="597387"/>
                <a:chOff x="6915505" y="1193063"/>
                <a:chExt cx="284947" cy="597387"/>
              </a:xfrm>
            </p:grpSpPr>
            <p:sp>
              <p:nvSpPr>
                <p:cNvPr id="6067" name="Google Shape;6067;p94"/>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68" name="Google Shape;6068;p94"/>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069" name="Google Shape;6069;p94"/>
              <p:cNvGrpSpPr/>
              <p:nvPr/>
            </p:nvGrpSpPr>
            <p:grpSpPr>
              <a:xfrm>
                <a:off x="6738300" y="1684725"/>
                <a:ext cx="230066" cy="215971"/>
                <a:chOff x="6738300" y="1684725"/>
                <a:chExt cx="230066" cy="215971"/>
              </a:xfrm>
            </p:grpSpPr>
            <p:sp>
              <p:nvSpPr>
                <p:cNvPr id="6070" name="Google Shape;6070;p94"/>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94"/>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50"/>
          <p:cNvSpPr/>
          <p:nvPr/>
        </p:nvSpPr>
        <p:spPr>
          <a:xfrm rot="900095">
            <a:off x="131779" y="3540061"/>
            <a:ext cx="7211918" cy="3094921"/>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0"/>
          <p:cNvSpPr/>
          <p:nvPr/>
        </p:nvSpPr>
        <p:spPr>
          <a:xfrm flipH="1" rot="899991">
            <a:off x="-3082039" y="-1412833"/>
            <a:ext cx="6891295" cy="2390061"/>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0"/>
          <p:cNvSpPr txBox="1"/>
          <p:nvPr>
            <p:ph type="title"/>
          </p:nvPr>
        </p:nvSpPr>
        <p:spPr>
          <a:xfrm>
            <a:off x="949012" y="2742750"/>
            <a:ext cx="4491600" cy="870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solidFill>
                <a:schemeClr val="dk2"/>
              </a:solidFill>
            </a:endParaRPr>
          </a:p>
        </p:txBody>
      </p:sp>
      <p:sp>
        <p:nvSpPr>
          <p:cNvPr id="636" name="Google Shape;636;p50"/>
          <p:cNvSpPr txBox="1"/>
          <p:nvPr>
            <p:ph idx="2" type="title"/>
          </p:nvPr>
        </p:nvSpPr>
        <p:spPr>
          <a:xfrm>
            <a:off x="949012" y="1683850"/>
            <a:ext cx="1579500" cy="1059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637" name="Google Shape;637;p50"/>
          <p:cNvSpPr txBox="1"/>
          <p:nvPr>
            <p:ph idx="1" type="subTitle"/>
          </p:nvPr>
        </p:nvSpPr>
        <p:spPr>
          <a:xfrm>
            <a:off x="949012" y="3784125"/>
            <a:ext cx="4491600" cy="46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grpSp>
        <p:nvGrpSpPr>
          <p:cNvPr id="638" name="Google Shape;638;p50"/>
          <p:cNvGrpSpPr/>
          <p:nvPr/>
        </p:nvGrpSpPr>
        <p:grpSpPr>
          <a:xfrm>
            <a:off x="4268661" y="969027"/>
            <a:ext cx="4162397" cy="3205439"/>
            <a:chOff x="4268661" y="881302"/>
            <a:chExt cx="4162397" cy="3205439"/>
          </a:xfrm>
        </p:grpSpPr>
        <p:sp>
          <p:nvSpPr>
            <p:cNvPr id="639" name="Google Shape;639;p50"/>
            <p:cNvSpPr/>
            <p:nvPr/>
          </p:nvSpPr>
          <p:spPr>
            <a:xfrm>
              <a:off x="6227840" y="1201352"/>
              <a:ext cx="82860" cy="268382"/>
            </a:xfrm>
            <a:custGeom>
              <a:rect b="b" l="l" r="r" t="t"/>
              <a:pathLst>
                <a:path extrusionOk="0" h="11521" w="3557">
                  <a:moveTo>
                    <a:pt x="1763" y="0"/>
                  </a:moveTo>
                  <a:cubicBezTo>
                    <a:pt x="790" y="0"/>
                    <a:pt x="0" y="790"/>
                    <a:pt x="0" y="1794"/>
                  </a:cubicBezTo>
                  <a:lnTo>
                    <a:pt x="0" y="9757"/>
                  </a:lnTo>
                  <a:cubicBezTo>
                    <a:pt x="0" y="10730"/>
                    <a:pt x="790" y="11520"/>
                    <a:pt x="1763" y="11520"/>
                  </a:cubicBezTo>
                  <a:cubicBezTo>
                    <a:pt x="2766" y="11520"/>
                    <a:pt x="3556" y="10730"/>
                    <a:pt x="3556" y="9757"/>
                  </a:cubicBezTo>
                  <a:lnTo>
                    <a:pt x="3556" y="1794"/>
                  </a:lnTo>
                  <a:cubicBezTo>
                    <a:pt x="3556" y="790"/>
                    <a:pt x="2766" y="0"/>
                    <a:pt x="1763"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0"/>
            <p:cNvSpPr/>
            <p:nvPr/>
          </p:nvSpPr>
          <p:spPr>
            <a:xfrm>
              <a:off x="7958356" y="1201352"/>
              <a:ext cx="82860" cy="268382"/>
            </a:xfrm>
            <a:custGeom>
              <a:rect b="b" l="l" r="r" t="t"/>
              <a:pathLst>
                <a:path extrusionOk="0" h="11521" w="3557">
                  <a:moveTo>
                    <a:pt x="1794" y="0"/>
                  </a:moveTo>
                  <a:cubicBezTo>
                    <a:pt x="791" y="0"/>
                    <a:pt x="0" y="790"/>
                    <a:pt x="0" y="1794"/>
                  </a:cubicBezTo>
                  <a:lnTo>
                    <a:pt x="0" y="9757"/>
                  </a:lnTo>
                  <a:cubicBezTo>
                    <a:pt x="0" y="10730"/>
                    <a:pt x="791" y="11520"/>
                    <a:pt x="1794" y="11520"/>
                  </a:cubicBezTo>
                  <a:cubicBezTo>
                    <a:pt x="2766" y="11520"/>
                    <a:pt x="3557" y="10730"/>
                    <a:pt x="3557" y="9757"/>
                  </a:cubicBezTo>
                  <a:lnTo>
                    <a:pt x="3557" y="1794"/>
                  </a:lnTo>
                  <a:cubicBezTo>
                    <a:pt x="3557" y="790"/>
                    <a:pt x="2766" y="0"/>
                    <a:pt x="1794"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0"/>
            <p:cNvSpPr/>
            <p:nvPr/>
          </p:nvSpPr>
          <p:spPr>
            <a:xfrm>
              <a:off x="6227840" y="1521379"/>
              <a:ext cx="82860" cy="268382"/>
            </a:xfrm>
            <a:custGeom>
              <a:rect b="b" l="l" r="r" t="t"/>
              <a:pathLst>
                <a:path extrusionOk="0" h="11521" w="3557">
                  <a:moveTo>
                    <a:pt x="1763" y="1"/>
                  </a:moveTo>
                  <a:cubicBezTo>
                    <a:pt x="790" y="1"/>
                    <a:pt x="0" y="791"/>
                    <a:pt x="0" y="1794"/>
                  </a:cubicBezTo>
                  <a:lnTo>
                    <a:pt x="0" y="9758"/>
                  </a:lnTo>
                  <a:cubicBezTo>
                    <a:pt x="0" y="10731"/>
                    <a:pt x="790" y="11521"/>
                    <a:pt x="1763" y="11521"/>
                  </a:cubicBezTo>
                  <a:cubicBezTo>
                    <a:pt x="2766" y="11521"/>
                    <a:pt x="3556" y="10731"/>
                    <a:pt x="3556" y="9758"/>
                  </a:cubicBezTo>
                  <a:lnTo>
                    <a:pt x="3556" y="1794"/>
                  </a:lnTo>
                  <a:cubicBezTo>
                    <a:pt x="3556" y="791"/>
                    <a:pt x="2766" y="1"/>
                    <a:pt x="1763" y="1"/>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0"/>
            <p:cNvSpPr/>
            <p:nvPr/>
          </p:nvSpPr>
          <p:spPr>
            <a:xfrm>
              <a:off x="6268909" y="881302"/>
              <a:ext cx="1730539" cy="3205439"/>
            </a:xfrm>
            <a:custGeom>
              <a:rect b="b" l="l" r="r" t="t"/>
              <a:pathLst>
                <a:path extrusionOk="0" h="137602" w="74288">
                  <a:moveTo>
                    <a:pt x="6383" y="0"/>
                  </a:moveTo>
                  <a:cubicBezTo>
                    <a:pt x="2857" y="0"/>
                    <a:pt x="0" y="2858"/>
                    <a:pt x="0" y="6414"/>
                  </a:cubicBezTo>
                  <a:lnTo>
                    <a:pt x="0" y="131218"/>
                  </a:lnTo>
                  <a:cubicBezTo>
                    <a:pt x="0" y="134744"/>
                    <a:pt x="2857" y="137601"/>
                    <a:pt x="6383" y="137601"/>
                  </a:cubicBezTo>
                  <a:lnTo>
                    <a:pt x="67904" y="137601"/>
                  </a:lnTo>
                  <a:cubicBezTo>
                    <a:pt x="71430" y="137601"/>
                    <a:pt x="74287" y="134744"/>
                    <a:pt x="74287" y="131218"/>
                  </a:cubicBezTo>
                  <a:lnTo>
                    <a:pt x="74287" y="6414"/>
                  </a:lnTo>
                  <a:cubicBezTo>
                    <a:pt x="74287" y="2858"/>
                    <a:pt x="71430" y="0"/>
                    <a:pt x="67904"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0"/>
            <p:cNvSpPr/>
            <p:nvPr/>
          </p:nvSpPr>
          <p:spPr>
            <a:xfrm>
              <a:off x="6373690" y="998127"/>
              <a:ext cx="1520954" cy="2971766"/>
            </a:xfrm>
            <a:custGeom>
              <a:rect b="b" l="l" r="r" t="t"/>
              <a:pathLst>
                <a:path extrusionOk="0" h="127571" w="65291">
                  <a:moveTo>
                    <a:pt x="63041" y="127571"/>
                  </a:moveTo>
                  <a:lnTo>
                    <a:pt x="2280" y="127571"/>
                  </a:lnTo>
                  <a:cubicBezTo>
                    <a:pt x="1004" y="127571"/>
                    <a:pt x="1" y="126537"/>
                    <a:pt x="1" y="125291"/>
                  </a:cubicBezTo>
                  <a:lnTo>
                    <a:pt x="1" y="2280"/>
                  </a:lnTo>
                  <a:cubicBezTo>
                    <a:pt x="1" y="1034"/>
                    <a:pt x="1004" y="1"/>
                    <a:pt x="2280" y="1"/>
                  </a:cubicBezTo>
                  <a:lnTo>
                    <a:pt x="63041" y="1"/>
                  </a:lnTo>
                  <a:cubicBezTo>
                    <a:pt x="64288" y="1"/>
                    <a:pt x="65291" y="1034"/>
                    <a:pt x="65291" y="2280"/>
                  </a:cubicBezTo>
                  <a:lnTo>
                    <a:pt x="65291" y="125291"/>
                  </a:lnTo>
                  <a:cubicBezTo>
                    <a:pt x="65291" y="126537"/>
                    <a:pt x="64288" y="127571"/>
                    <a:pt x="63041" y="127571"/>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0"/>
            <p:cNvSpPr/>
            <p:nvPr/>
          </p:nvSpPr>
          <p:spPr>
            <a:xfrm>
              <a:off x="6848093" y="3850926"/>
              <a:ext cx="572847" cy="59495"/>
            </a:xfrm>
            <a:custGeom>
              <a:rect b="b" l="l" r="r" t="t"/>
              <a:pathLst>
                <a:path extrusionOk="0" h="2554" w="24591">
                  <a:moveTo>
                    <a:pt x="1277" y="0"/>
                  </a:moveTo>
                  <a:cubicBezTo>
                    <a:pt x="578" y="0"/>
                    <a:pt x="1" y="548"/>
                    <a:pt x="1" y="1277"/>
                  </a:cubicBezTo>
                  <a:cubicBezTo>
                    <a:pt x="1" y="1976"/>
                    <a:pt x="578" y="2554"/>
                    <a:pt x="1277" y="2554"/>
                  </a:cubicBezTo>
                  <a:lnTo>
                    <a:pt x="23314" y="2554"/>
                  </a:lnTo>
                  <a:cubicBezTo>
                    <a:pt x="24013" y="2554"/>
                    <a:pt x="24591" y="1976"/>
                    <a:pt x="24591" y="1277"/>
                  </a:cubicBezTo>
                  <a:cubicBezTo>
                    <a:pt x="24591" y="548"/>
                    <a:pt x="24013" y="0"/>
                    <a:pt x="233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0"/>
            <p:cNvSpPr/>
            <p:nvPr/>
          </p:nvSpPr>
          <p:spPr>
            <a:xfrm>
              <a:off x="6654791" y="3009044"/>
              <a:ext cx="959451" cy="151534"/>
            </a:xfrm>
            <a:custGeom>
              <a:rect b="b" l="l" r="r" t="t"/>
              <a:pathLst>
                <a:path extrusionOk="0" h="6505" w="41187">
                  <a:moveTo>
                    <a:pt x="37935" y="6505"/>
                  </a:moveTo>
                  <a:lnTo>
                    <a:pt x="3253" y="6505"/>
                  </a:lnTo>
                  <a:cubicBezTo>
                    <a:pt x="1460" y="6505"/>
                    <a:pt x="1" y="5046"/>
                    <a:pt x="1" y="3252"/>
                  </a:cubicBezTo>
                  <a:lnTo>
                    <a:pt x="1" y="3252"/>
                  </a:lnTo>
                  <a:cubicBezTo>
                    <a:pt x="1" y="1459"/>
                    <a:pt x="1460" y="0"/>
                    <a:pt x="3253" y="0"/>
                  </a:cubicBezTo>
                  <a:lnTo>
                    <a:pt x="37935" y="0"/>
                  </a:lnTo>
                  <a:cubicBezTo>
                    <a:pt x="39728" y="0"/>
                    <a:pt x="41187" y="1459"/>
                    <a:pt x="41187" y="3252"/>
                  </a:cubicBezTo>
                  <a:lnTo>
                    <a:pt x="41187" y="3252"/>
                  </a:lnTo>
                  <a:cubicBezTo>
                    <a:pt x="41187" y="5046"/>
                    <a:pt x="39728" y="6505"/>
                    <a:pt x="37935" y="650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0"/>
            <p:cNvSpPr/>
            <p:nvPr/>
          </p:nvSpPr>
          <p:spPr>
            <a:xfrm>
              <a:off x="6654791" y="3239152"/>
              <a:ext cx="959451" cy="150835"/>
            </a:xfrm>
            <a:custGeom>
              <a:rect b="b" l="l" r="r" t="t"/>
              <a:pathLst>
                <a:path extrusionOk="0" h="6475" w="41187">
                  <a:moveTo>
                    <a:pt x="37935" y="6475"/>
                  </a:moveTo>
                  <a:lnTo>
                    <a:pt x="3253" y="6475"/>
                  </a:lnTo>
                  <a:cubicBezTo>
                    <a:pt x="1460" y="6475"/>
                    <a:pt x="1" y="5046"/>
                    <a:pt x="1" y="3253"/>
                  </a:cubicBezTo>
                  <a:lnTo>
                    <a:pt x="1" y="3253"/>
                  </a:lnTo>
                  <a:cubicBezTo>
                    <a:pt x="1" y="1429"/>
                    <a:pt x="1460" y="1"/>
                    <a:pt x="3253" y="1"/>
                  </a:cubicBezTo>
                  <a:lnTo>
                    <a:pt x="37935" y="1"/>
                  </a:lnTo>
                  <a:cubicBezTo>
                    <a:pt x="39728" y="1"/>
                    <a:pt x="41187" y="1429"/>
                    <a:pt x="41187" y="3253"/>
                  </a:cubicBezTo>
                  <a:lnTo>
                    <a:pt x="41187" y="3253"/>
                  </a:lnTo>
                  <a:cubicBezTo>
                    <a:pt x="41187" y="5046"/>
                    <a:pt x="39728" y="6475"/>
                    <a:pt x="37935" y="647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0"/>
            <p:cNvSpPr/>
            <p:nvPr/>
          </p:nvSpPr>
          <p:spPr>
            <a:xfrm>
              <a:off x="7512256" y="3283063"/>
              <a:ext cx="34733" cy="68697"/>
            </a:xfrm>
            <a:custGeom>
              <a:rect b="b" l="l" r="r" t="t"/>
              <a:pathLst>
                <a:path extrusionOk="0" fill="none" h="2949" w="1491">
                  <a:moveTo>
                    <a:pt x="1" y="2949"/>
                  </a:moveTo>
                  <a:lnTo>
                    <a:pt x="1490" y="1490"/>
                  </a:lnTo>
                  <a:lnTo>
                    <a:pt x="1" y="0"/>
                  </a:lnTo>
                </a:path>
              </a:pathLst>
            </a:custGeom>
            <a:noFill/>
            <a:ln cap="rnd" cmpd="sng" w="9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0"/>
            <p:cNvSpPr/>
            <p:nvPr/>
          </p:nvSpPr>
          <p:spPr>
            <a:xfrm>
              <a:off x="7045658" y="3305007"/>
              <a:ext cx="31868" cy="39671"/>
            </a:xfrm>
            <a:custGeom>
              <a:rect b="b" l="l" r="r" t="t"/>
              <a:pathLst>
                <a:path extrusionOk="0" h="1703" w="1368">
                  <a:moveTo>
                    <a:pt x="790" y="0"/>
                  </a:moveTo>
                  <a:cubicBezTo>
                    <a:pt x="699" y="0"/>
                    <a:pt x="578" y="0"/>
                    <a:pt x="487" y="61"/>
                  </a:cubicBezTo>
                  <a:cubicBezTo>
                    <a:pt x="395" y="122"/>
                    <a:pt x="335" y="183"/>
                    <a:pt x="274" y="274"/>
                  </a:cubicBezTo>
                  <a:lnTo>
                    <a:pt x="274" y="31"/>
                  </a:lnTo>
                  <a:lnTo>
                    <a:pt x="0" y="31"/>
                  </a:lnTo>
                  <a:lnTo>
                    <a:pt x="0" y="1703"/>
                  </a:lnTo>
                  <a:lnTo>
                    <a:pt x="274" y="1703"/>
                  </a:lnTo>
                  <a:lnTo>
                    <a:pt x="274" y="760"/>
                  </a:lnTo>
                  <a:cubicBezTo>
                    <a:pt x="274" y="578"/>
                    <a:pt x="304" y="456"/>
                    <a:pt x="395" y="365"/>
                  </a:cubicBezTo>
                  <a:cubicBezTo>
                    <a:pt x="487" y="274"/>
                    <a:pt x="608" y="213"/>
                    <a:pt x="730" y="213"/>
                  </a:cubicBezTo>
                  <a:cubicBezTo>
                    <a:pt x="851" y="213"/>
                    <a:pt x="942" y="274"/>
                    <a:pt x="1003" y="335"/>
                  </a:cubicBezTo>
                  <a:cubicBezTo>
                    <a:pt x="1064" y="426"/>
                    <a:pt x="1094" y="548"/>
                    <a:pt x="1094" y="700"/>
                  </a:cubicBezTo>
                  <a:lnTo>
                    <a:pt x="1094" y="1703"/>
                  </a:lnTo>
                  <a:lnTo>
                    <a:pt x="1368" y="1703"/>
                  </a:lnTo>
                  <a:lnTo>
                    <a:pt x="1368" y="700"/>
                  </a:lnTo>
                  <a:cubicBezTo>
                    <a:pt x="1368" y="456"/>
                    <a:pt x="1338" y="274"/>
                    <a:pt x="1246" y="183"/>
                  </a:cubicBezTo>
                  <a:cubicBezTo>
                    <a:pt x="1125" y="61"/>
                    <a:pt x="1003" y="0"/>
                    <a:pt x="7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50"/>
            <p:cNvSpPr/>
            <p:nvPr/>
          </p:nvSpPr>
          <p:spPr>
            <a:xfrm>
              <a:off x="7096627" y="3305007"/>
              <a:ext cx="36131" cy="40370"/>
            </a:xfrm>
            <a:custGeom>
              <a:rect b="b" l="l" r="r" t="t"/>
              <a:pathLst>
                <a:path extrusionOk="0" h="1733" w="1551">
                  <a:moveTo>
                    <a:pt x="821" y="213"/>
                  </a:moveTo>
                  <a:cubicBezTo>
                    <a:pt x="943" y="213"/>
                    <a:pt x="1065" y="274"/>
                    <a:pt x="1156" y="365"/>
                  </a:cubicBezTo>
                  <a:cubicBezTo>
                    <a:pt x="1217" y="456"/>
                    <a:pt x="1277" y="578"/>
                    <a:pt x="1277" y="700"/>
                  </a:cubicBezTo>
                  <a:lnTo>
                    <a:pt x="305" y="700"/>
                  </a:lnTo>
                  <a:cubicBezTo>
                    <a:pt x="305" y="548"/>
                    <a:pt x="365" y="426"/>
                    <a:pt x="457" y="365"/>
                  </a:cubicBezTo>
                  <a:cubicBezTo>
                    <a:pt x="548" y="274"/>
                    <a:pt x="669" y="213"/>
                    <a:pt x="821" y="213"/>
                  </a:cubicBezTo>
                  <a:close/>
                  <a:moveTo>
                    <a:pt x="821" y="0"/>
                  </a:moveTo>
                  <a:cubicBezTo>
                    <a:pt x="578" y="0"/>
                    <a:pt x="365" y="61"/>
                    <a:pt x="213" y="244"/>
                  </a:cubicBezTo>
                  <a:cubicBezTo>
                    <a:pt x="61" y="396"/>
                    <a:pt x="1" y="608"/>
                    <a:pt x="1" y="882"/>
                  </a:cubicBezTo>
                  <a:cubicBezTo>
                    <a:pt x="1" y="1155"/>
                    <a:pt x="92" y="1338"/>
                    <a:pt x="244" y="1490"/>
                  </a:cubicBezTo>
                  <a:cubicBezTo>
                    <a:pt x="396" y="1672"/>
                    <a:pt x="609" y="1733"/>
                    <a:pt x="852" y="1733"/>
                  </a:cubicBezTo>
                  <a:cubicBezTo>
                    <a:pt x="973" y="1733"/>
                    <a:pt x="1065" y="1733"/>
                    <a:pt x="1186" y="1703"/>
                  </a:cubicBezTo>
                  <a:cubicBezTo>
                    <a:pt x="1277" y="1672"/>
                    <a:pt x="1369" y="1642"/>
                    <a:pt x="1490" y="1611"/>
                  </a:cubicBezTo>
                  <a:lnTo>
                    <a:pt x="1490" y="1338"/>
                  </a:lnTo>
                  <a:cubicBezTo>
                    <a:pt x="1369" y="1399"/>
                    <a:pt x="1277" y="1429"/>
                    <a:pt x="1186" y="1459"/>
                  </a:cubicBezTo>
                  <a:cubicBezTo>
                    <a:pt x="1095" y="1490"/>
                    <a:pt x="973" y="1490"/>
                    <a:pt x="882" y="1490"/>
                  </a:cubicBezTo>
                  <a:cubicBezTo>
                    <a:pt x="700" y="1490"/>
                    <a:pt x="548" y="1459"/>
                    <a:pt x="457" y="1368"/>
                  </a:cubicBezTo>
                  <a:cubicBezTo>
                    <a:pt x="365" y="1247"/>
                    <a:pt x="305" y="1125"/>
                    <a:pt x="274" y="912"/>
                  </a:cubicBezTo>
                  <a:lnTo>
                    <a:pt x="1551" y="912"/>
                  </a:lnTo>
                  <a:lnTo>
                    <a:pt x="1551" y="791"/>
                  </a:lnTo>
                  <a:cubicBezTo>
                    <a:pt x="1551" y="548"/>
                    <a:pt x="1490" y="365"/>
                    <a:pt x="1338" y="213"/>
                  </a:cubicBezTo>
                  <a:cubicBezTo>
                    <a:pt x="1217" y="61"/>
                    <a:pt x="1034" y="0"/>
                    <a:pt x="8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50"/>
            <p:cNvSpPr/>
            <p:nvPr/>
          </p:nvSpPr>
          <p:spPr>
            <a:xfrm>
              <a:off x="7146199" y="3305706"/>
              <a:ext cx="37552" cy="38973"/>
            </a:xfrm>
            <a:custGeom>
              <a:rect b="b" l="l" r="r" t="t"/>
              <a:pathLst>
                <a:path extrusionOk="0" h="1673" w="1612">
                  <a:moveTo>
                    <a:pt x="31" y="1"/>
                  </a:moveTo>
                  <a:lnTo>
                    <a:pt x="639" y="791"/>
                  </a:lnTo>
                  <a:lnTo>
                    <a:pt x="0" y="1673"/>
                  </a:lnTo>
                  <a:lnTo>
                    <a:pt x="304" y="1673"/>
                  </a:lnTo>
                  <a:lnTo>
                    <a:pt x="791" y="1004"/>
                  </a:lnTo>
                  <a:lnTo>
                    <a:pt x="1277" y="1673"/>
                  </a:lnTo>
                  <a:lnTo>
                    <a:pt x="1611" y="1673"/>
                  </a:lnTo>
                  <a:lnTo>
                    <a:pt x="973" y="822"/>
                  </a:lnTo>
                  <a:lnTo>
                    <a:pt x="1581" y="1"/>
                  </a:lnTo>
                  <a:lnTo>
                    <a:pt x="1247" y="1"/>
                  </a:lnTo>
                  <a:lnTo>
                    <a:pt x="821" y="578"/>
                  </a:lnTo>
                  <a:lnTo>
                    <a:pt x="3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50"/>
            <p:cNvSpPr/>
            <p:nvPr/>
          </p:nvSpPr>
          <p:spPr>
            <a:xfrm>
              <a:off x="7196469" y="3294385"/>
              <a:ext cx="24087" cy="50294"/>
            </a:xfrm>
            <a:custGeom>
              <a:rect b="b" l="l" r="r" t="t"/>
              <a:pathLst>
                <a:path extrusionOk="0" h="2159" w="1034">
                  <a:moveTo>
                    <a:pt x="213" y="1"/>
                  </a:moveTo>
                  <a:lnTo>
                    <a:pt x="213" y="487"/>
                  </a:lnTo>
                  <a:lnTo>
                    <a:pt x="0" y="487"/>
                  </a:lnTo>
                  <a:lnTo>
                    <a:pt x="0" y="700"/>
                  </a:lnTo>
                  <a:lnTo>
                    <a:pt x="213" y="700"/>
                  </a:lnTo>
                  <a:lnTo>
                    <a:pt x="213" y="1611"/>
                  </a:lnTo>
                  <a:cubicBezTo>
                    <a:pt x="213" y="1794"/>
                    <a:pt x="244" y="1946"/>
                    <a:pt x="335" y="2037"/>
                  </a:cubicBezTo>
                  <a:cubicBezTo>
                    <a:pt x="396" y="2098"/>
                    <a:pt x="548" y="2159"/>
                    <a:pt x="760" y="2159"/>
                  </a:cubicBezTo>
                  <a:lnTo>
                    <a:pt x="1034" y="2159"/>
                  </a:lnTo>
                  <a:lnTo>
                    <a:pt x="1034" y="1915"/>
                  </a:lnTo>
                  <a:lnTo>
                    <a:pt x="760" y="1915"/>
                  </a:lnTo>
                  <a:cubicBezTo>
                    <a:pt x="639" y="1915"/>
                    <a:pt x="578" y="1915"/>
                    <a:pt x="548" y="1855"/>
                  </a:cubicBezTo>
                  <a:cubicBezTo>
                    <a:pt x="487" y="1824"/>
                    <a:pt x="487" y="1733"/>
                    <a:pt x="487" y="1611"/>
                  </a:cubicBezTo>
                  <a:lnTo>
                    <a:pt x="487" y="700"/>
                  </a:lnTo>
                  <a:lnTo>
                    <a:pt x="1034" y="700"/>
                  </a:lnTo>
                  <a:lnTo>
                    <a:pt x="1034" y="487"/>
                  </a:lnTo>
                  <a:lnTo>
                    <a:pt x="487" y="487"/>
                  </a:lnTo>
                  <a:lnTo>
                    <a:pt x="48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50"/>
            <p:cNvSpPr/>
            <p:nvPr/>
          </p:nvSpPr>
          <p:spPr>
            <a:xfrm>
              <a:off x="6714264" y="2223094"/>
              <a:ext cx="345558" cy="460961"/>
            </a:xfrm>
            <a:custGeom>
              <a:rect b="b" l="l" r="r" t="t"/>
              <a:pathLst>
                <a:path extrusionOk="0" h="19788" w="14834">
                  <a:moveTo>
                    <a:pt x="0" y="0"/>
                  </a:moveTo>
                  <a:lnTo>
                    <a:pt x="0" y="12128"/>
                  </a:lnTo>
                  <a:cubicBezTo>
                    <a:pt x="0" y="14651"/>
                    <a:pt x="608" y="16566"/>
                    <a:pt x="1855" y="17842"/>
                  </a:cubicBezTo>
                  <a:cubicBezTo>
                    <a:pt x="3101" y="19119"/>
                    <a:pt x="4955" y="19788"/>
                    <a:pt x="7417" y="19788"/>
                  </a:cubicBezTo>
                  <a:cubicBezTo>
                    <a:pt x="9849" y="19788"/>
                    <a:pt x="11703" y="19119"/>
                    <a:pt x="12949" y="17842"/>
                  </a:cubicBezTo>
                  <a:cubicBezTo>
                    <a:pt x="14195" y="16566"/>
                    <a:pt x="14834" y="14651"/>
                    <a:pt x="14834" y="12128"/>
                  </a:cubicBezTo>
                  <a:lnTo>
                    <a:pt x="14834" y="0"/>
                  </a:lnTo>
                  <a:lnTo>
                    <a:pt x="12189" y="0"/>
                  </a:lnTo>
                  <a:lnTo>
                    <a:pt x="12189" y="11793"/>
                  </a:lnTo>
                  <a:cubicBezTo>
                    <a:pt x="12189" y="13860"/>
                    <a:pt x="11824" y="15380"/>
                    <a:pt x="11064" y="16292"/>
                  </a:cubicBezTo>
                  <a:cubicBezTo>
                    <a:pt x="10305" y="17204"/>
                    <a:pt x="9089" y="17660"/>
                    <a:pt x="7417" y="17660"/>
                  </a:cubicBezTo>
                  <a:cubicBezTo>
                    <a:pt x="5715" y="17660"/>
                    <a:pt x="4499" y="17204"/>
                    <a:pt x="3769" y="16292"/>
                  </a:cubicBezTo>
                  <a:cubicBezTo>
                    <a:pt x="3010" y="15380"/>
                    <a:pt x="2614" y="13860"/>
                    <a:pt x="2614" y="11793"/>
                  </a:cubicBezTo>
                  <a:lnTo>
                    <a:pt x="261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50"/>
            <p:cNvSpPr/>
            <p:nvPr/>
          </p:nvSpPr>
          <p:spPr>
            <a:xfrm>
              <a:off x="7167422" y="2223094"/>
              <a:ext cx="386627" cy="451760"/>
            </a:xfrm>
            <a:custGeom>
              <a:rect b="b" l="l" r="r" t="t"/>
              <a:pathLst>
                <a:path extrusionOk="0" h="19393" w="16597">
                  <a:moveTo>
                    <a:pt x="882" y="0"/>
                  </a:moveTo>
                  <a:lnTo>
                    <a:pt x="6931" y="9058"/>
                  </a:lnTo>
                  <a:lnTo>
                    <a:pt x="1" y="19392"/>
                  </a:lnTo>
                  <a:lnTo>
                    <a:pt x="2827" y="19392"/>
                  </a:lnTo>
                  <a:lnTo>
                    <a:pt x="8329" y="11155"/>
                  </a:lnTo>
                  <a:lnTo>
                    <a:pt x="13770" y="19392"/>
                  </a:lnTo>
                  <a:lnTo>
                    <a:pt x="16597" y="19392"/>
                  </a:lnTo>
                  <a:lnTo>
                    <a:pt x="9940" y="9331"/>
                  </a:lnTo>
                  <a:lnTo>
                    <a:pt x="16171" y="0"/>
                  </a:lnTo>
                  <a:lnTo>
                    <a:pt x="13375" y="0"/>
                  </a:lnTo>
                  <a:lnTo>
                    <a:pt x="8511" y="7234"/>
                  </a:lnTo>
                  <a:lnTo>
                    <a:pt x="370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50"/>
            <p:cNvSpPr/>
            <p:nvPr/>
          </p:nvSpPr>
          <p:spPr>
            <a:xfrm>
              <a:off x="6979104" y="923070"/>
              <a:ext cx="377402" cy="41092"/>
            </a:xfrm>
            <a:custGeom>
              <a:rect b="b" l="l" r="r" t="t"/>
              <a:pathLst>
                <a:path extrusionOk="0" h="1764" w="16201">
                  <a:moveTo>
                    <a:pt x="881" y="1"/>
                  </a:moveTo>
                  <a:cubicBezTo>
                    <a:pt x="395" y="1"/>
                    <a:pt x="0" y="396"/>
                    <a:pt x="0" y="882"/>
                  </a:cubicBezTo>
                  <a:cubicBezTo>
                    <a:pt x="0" y="1369"/>
                    <a:pt x="395" y="1764"/>
                    <a:pt x="881" y="1764"/>
                  </a:cubicBezTo>
                  <a:lnTo>
                    <a:pt x="15319" y="1764"/>
                  </a:lnTo>
                  <a:cubicBezTo>
                    <a:pt x="15806" y="1764"/>
                    <a:pt x="16201" y="1369"/>
                    <a:pt x="16201" y="882"/>
                  </a:cubicBezTo>
                  <a:cubicBezTo>
                    <a:pt x="16201" y="396"/>
                    <a:pt x="15806" y="1"/>
                    <a:pt x="153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50"/>
            <p:cNvSpPr/>
            <p:nvPr/>
          </p:nvSpPr>
          <p:spPr>
            <a:xfrm>
              <a:off x="6912527" y="920251"/>
              <a:ext cx="40394" cy="40370"/>
            </a:xfrm>
            <a:custGeom>
              <a:rect b="b" l="l" r="r" t="t"/>
              <a:pathLst>
                <a:path extrusionOk="0" h="1733" w="1734">
                  <a:moveTo>
                    <a:pt x="882" y="0"/>
                  </a:moveTo>
                  <a:cubicBezTo>
                    <a:pt x="396" y="0"/>
                    <a:pt x="1" y="395"/>
                    <a:pt x="1" y="882"/>
                  </a:cubicBezTo>
                  <a:cubicBezTo>
                    <a:pt x="1" y="1338"/>
                    <a:pt x="396" y="1733"/>
                    <a:pt x="882" y="1733"/>
                  </a:cubicBezTo>
                  <a:cubicBezTo>
                    <a:pt x="1338" y="1733"/>
                    <a:pt x="1733" y="1338"/>
                    <a:pt x="1733" y="882"/>
                  </a:cubicBezTo>
                  <a:cubicBezTo>
                    <a:pt x="1733" y="395"/>
                    <a:pt x="1338" y="0"/>
                    <a:pt x="8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 name="Google Shape;656;p50"/>
            <p:cNvGrpSpPr/>
            <p:nvPr/>
          </p:nvGrpSpPr>
          <p:grpSpPr>
            <a:xfrm>
              <a:off x="4268661" y="890379"/>
              <a:ext cx="1778690" cy="951671"/>
              <a:chOff x="4116125" y="744453"/>
              <a:chExt cx="1908875" cy="1021325"/>
            </a:xfrm>
          </p:grpSpPr>
          <p:sp>
            <p:nvSpPr>
              <p:cNvPr id="657" name="Google Shape;657;p50"/>
              <p:cNvSpPr/>
              <p:nvPr/>
            </p:nvSpPr>
            <p:spPr>
              <a:xfrm>
                <a:off x="4116125" y="744453"/>
                <a:ext cx="1908875" cy="1021325"/>
              </a:xfrm>
              <a:custGeom>
                <a:rect b="b" l="l" r="r" t="t"/>
                <a:pathLst>
                  <a:path extrusionOk="0" h="40853" w="76355">
                    <a:moveTo>
                      <a:pt x="72524" y="40853"/>
                    </a:moveTo>
                    <a:lnTo>
                      <a:pt x="3830" y="40853"/>
                    </a:lnTo>
                    <a:cubicBezTo>
                      <a:pt x="1702" y="40853"/>
                      <a:pt x="0" y="39150"/>
                      <a:pt x="0" y="37053"/>
                    </a:cubicBezTo>
                    <a:lnTo>
                      <a:pt x="0" y="3800"/>
                    </a:lnTo>
                    <a:cubicBezTo>
                      <a:pt x="0" y="1703"/>
                      <a:pt x="1733" y="1"/>
                      <a:pt x="3830" y="1"/>
                    </a:cubicBezTo>
                    <a:lnTo>
                      <a:pt x="72524" y="1"/>
                    </a:lnTo>
                    <a:cubicBezTo>
                      <a:pt x="74652" y="1"/>
                      <a:pt x="76354" y="1703"/>
                      <a:pt x="76354" y="3800"/>
                    </a:cubicBezTo>
                    <a:lnTo>
                      <a:pt x="76354" y="37053"/>
                    </a:lnTo>
                    <a:cubicBezTo>
                      <a:pt x="76354" y="39150"/>
                      <a:pt x="74652" y="40853"/>
                      <a:pt x="72524" y="40853"/>
                    </a:cubicBezTo>
                    <a:close/>
                  </a:path>
                </a:pathLst>
              </a:custGeom>
              <a:gradFill>
                <a:gsLst>
                  <a:gs pos="0">
                    <a:schemeClr val="accent6"/>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0"/>
              <p:cNvSpPr/>
              <p:nvPr/>
            </p:nvSpPr>
            <p:spPr>
              <a:xfrm>
                <a:off x="4385125" y="1005103"/>
                <a:ext cx="1389100" cy="25"/>
              </a:xfrm>
              <a:custGeom>
                <a:rect b="b" l="l" r="r" t="t"/>
                <a:pathLst>
                  <a:path extrusionOk="0" fill="none" h="1" w="55564">
                    <a:moveTo>
                      <a:pt x="0" y="1"/>
                    </a:moveTo>
                    <a:lnTo>
                      <a:pt x="55563" y="1"/>
                    </a:lnTo>
                  </a:path>
                </a:pathLst>
              </a:custGeom>
              <a:noFill/>
              <a:ln cap="rnd" cmpd="sng" w="2887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0"/>
              <p:cNvSpPr/>
              <p:nvPr/>
            </p:nvSpPr>
            <p:spPr>
              <a:xfrm>
                <a:off x="4385125" y="1249778"/>
                <a:ext cx="1389100" cy="25"/>
              </a:xfrm>
              <a:custGeom>
                <a:rect b="b" l="l" r="r" t="t"/>
                <a:pathLst>
                  <a:path extrusionOk="0" fill="none" h="1" w="55564">
                    <a:moveTo>
                      <a:pt x="0" y="1"/>
                    </a:moveTo>
                    <a:lnTo>
                      <a:pt x="55563" y="1"/>
                    </a:lnTo>
                  </a:path>
                </a:pathLst>
              </a:custGeom>
              <a:noFill/>
              <a:ln cap="rnd" cmpd="sng" w="2887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0"/>
              <p:cNvSpPr/>
              <p:nvPr/>
            </p:nvSpPr>
            <p:spPr>
              <a:xfrm>
                <a:off x="4470975" y="1161328"/>
                <a:ext cx="212800" cy="193650"/>
              </a:xfrm>
              <a:custGeom>
                <a:rect b="b" l="l" r="r" t="t"/>
                <a:pathLst>
                  <a:path extrusionOk="0" h="7746" w="8512">
                    <a:moveTo>
                      <a:pt x="4261" y="1"/>
                    </a:moveTo>
                    <a:cubicBezTo>
                      <a:pt x="3968" y="1"/>
                      <a:pt x="3671" y="34"/>
                      <a:pt x="3375" y="104"/>
                    </a:cubicBezTo>
                    <a:cubicBezTo>
                      <a:pt x="1277" y="591"/>
                      <a:pt x="1" y="2688"/>
                      <a:pt x="487" y="4755"/>
                    </a:cubicBezTo>
                    <a:cubicBezTo>
                      <a:pt x="904" y="6551"/>
                      <a:pt x="2502" y="7746"/>
                      <a:pt x="4251" y="7746"/>
                    </a:cubicBezTo>
                    <a:cubicBezTo>
                      <a:pt x="4544" y="7746"/>
                      <a:pt x="4841" y="7712"/>
                      <a:pt x="5138" y="7642"/>
                    </a:cubicBezTo>
                    <a:cubicBezTo>
                      <a:pt x="7235" y="7156"/>
                      <a:pt x="8512" y="5059"/>
                      <a:pt x="8025" y="2992"/>
                    </a:cubicBezTo>
                    <a:cubicBezTo>
                      <a:pt x="7609" y="1195"/>
                      <a:pt x="6010" y="1"/>
                      <a:pt x="42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0"/>
              <p:cNvSpPr/>
              <p:nvPr/>
            </p:nvSpPr>
            <p:spPr>
              <a:xfrm>
                <a:off x="4508225" y="1189003"/>
                <a:ext cx="138325" cy="139075"/>
              </a:xfrm>
              <a:custGeom>
                <a:rect b="b" l="l" r="r" t="t"/>
                <a:pathLst>
                  <a:path extrusionOk="0" h="5563" w="5533">
                    <a:moveTo>
                      <a:pt x="5532" y="2766"/>
                    </a:moveTo>
                    <a:cubicBezTo>
                      <a:pt x="5532" y="4316"/>
                      <a:pt x="4286" y="5563"/>
                      <a:pt x="2766" y="5563"/>
                    </a:cubicBezTo>
                    <a:cubicBezTo>
                      <a:pt x="1246" y="5563"/>
                      <a:pt x="0" y="4316"/>
                      <a:pt x="0" y="2766"/>
                    </a:cubicBezTo>
                    <a:cubicBezTo>
                      <a:pt x="0" y="1246"/>
                      <a:pt x="1246" y="0"/>
                      <a:pt x="2766" y="0"/>
                    </a:cubicBezTo>
                    <a:cubicBezTo>
                      <a:pt x="4286" y="0"/>
                      <a:pt x="5532" y="1246"/>
                      <a:pt x="5532" y="2766"/>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0"/>
              <p:cNvSpPr/>
              <p:nvPr/>
            </p:nvSpPr>
            <p:spPr>
              <a:xfrm>
                <a:off x="4385125" y="1509678"/>
                <a:ext cx="1389100" cy="25"/>
              </a:xfrm>
              <a:custGeom>
                <a:rect b="b" l="l" r="r" t="t"/>
                <a:pathLst>
                  <a:path extrusionOk="0" fill="none" h="1" w="55564">
                    <a:moveTo>
                      <a:pt x="0" y="0"/>
                    </a:moveTo>
                    <a:lnTo>
                      <a:pt x="55563" y="0"/>
                    </a:lnTo>
                  </a:path>
                </a:pathLst>
              </a:custGeom>
              <a:noFill/>
              <a:ln cap="rnd" cmpd="sng" w="2887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0"/>
              <p:cNvSpPr/>
              <p:nvPr/>
            </p:nvSpPr>
            <p:spPr>
              <a:xfrm>
                <a:off x="5439850" y="1421528"/>
                <a:ext cx="193800" cy="193800"/>
              </a:xfrm>
              <a:custGeom>
                <a:rect b="b" l="l" r="r" t="t"/>
                <a:pathLst>
                  <a:path extrusionOk="0" h="7752" w="7752">
                    <a:moveTo>
                      <a:pt x="3861" y="0"/>
                    </a:moveTo>
                    <a:cubicBezTo>
                      <a:pt x="1733" y="0"/>
                      <a:pt x="0" y="1733"/>
                      <a:pt x="0" y="3891"/>
                    </a:cubicBezTo>
                    <a:cubicBezTo>
                      <a:pt x="0" y="6019"/>
                      <a:pt x="1733" y="7751"/>
                      <a:pt x="3861" y="7751"/>
                    </a:cubicBezTo>
                    <a:cubicBezTo>
                      <a:pt x="6019" y="7751"/>
                      <a:pt x="7751" y="6019"/>
                      <a:pt x="7751" y="3891"/>
                    </a:cubicBezTo>
                    <a:cubicBezTo>
                      <a:pt x="7751" y="1733"/>
                      <a:pt x="6019" y="0"/>
                      <a:pt x="38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0"/>
              <p:cNvSpPr/>
              <p:nvPr/>
            </p:nvSpPr>
            <p:spPr>
              <a:xfrm>
                <a:off x="5467200" y="1449628"/>
                <a:ext cx="139100" cy="138325"/>
              </a:xfrm>
              <a:custGeom>
                <a:rect b="b" l="l" r="r" t="t"/>
                <a:pathLst>
                  <a:path extrusionOk="0" h="5533" w="5564">
                    <a:moveTo>
                      <a:pt x="5563" y="2767"/>
                    </a:moveTo>
                    <a:cubicBezTo>
                      <a:pt x="5563" y="4287"/>
                      <a:pt x="4317" y="5533"/>
                      <a:pt x="2767" y="5533"/>
                    </a:cubicBezTo>
                    <a:cubicBezTo>
                      <a:pt x="1247" y="5533"/>
                      <a:pt x="1" y="4287"/>
                      <a:pt x="1" y="2767"/>
                    </a:cubicBezTo>
                    <a:cubicBezTo>
                      <a:pt x="1" y="1217"/>
                      <a:pt x="1247" y="1"/>
                      <a:pt x="2767" y="1"/>
                    </a:cubicBezTo>
                    <a:cubicBezTo>
                      <a:pt x="4317" y="1"/>
                      <a:pt x="5563" y="1217"/>
                      <a:pt x="5563" y="2767"/>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0"/>
              <p:cNvSpPr/>
              <p:nvPr/>
            </p:nvSpPr>
            <p:spPr>
              <a:xfrm>
                <a:off x="4991500" y="896053"/>
                <a:ext cx="212800" cy="193800"/>
              </a:xfrm>
              <a:custGeom>
                <a:rect b="b" l="l" r="r" t="t"/>
                <a:pathLst>
                  <a:path extrusionOk="0" h="7752" w="8512">
                    <a:moveTo>
                      <a:pt x="4245" y="1"/>
                    </a:moveTo>
                    <a:cubicBezTo>
                      <a:pt x="3253" y="1"/>
                      <a:pt x="2265" y="381"/>
                      <a:pt x="1521" y="1141"/>
                    </a:cubicBezTo>
                    <a:cubicBezTo>
                      <a:pt x="1" y="2660"/>
                      <a:pt x="1" y="5122"/>
                      <a:pt x="1521" y="6612"/>
                    </a:cubicBezTo>
                    <a:cubicBezTo>
                      <a:pt x="2265" y="7372"/>
                      <a:pt x="3253" y="7752"/>
                      <a:pt x="4245" y="7752"/>
                    </a:cubicBezTo>
                    <a:cubicBezTo>
                      <a:pt x="5237" y="7752"/>
                      <a:pt x="6232" y="7372"/>
                      <a:pt x="6992" y="6612"/>
                    </a:cubicBezTo>
                    <a:cubicBezTo>
                      <a:pt x="8512" y="5122"/>
                      <a:pt x="8512" y="2660"/>
                      <a:pt x="6992" y="1141"/>
                    </a:cubicBezTo>
                    <a:cubicBezTo>
                      <a:pt x="6232" y="381"/>
                      <a:pt x="5237" y="1"/>
                      <a:pt x="42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0"/>
              <p:cNvSpPr/>
              <p:nvPr/>
            </p:nvSpPr>
            <p:spPr>
              <a:xfrm>
                <a:off x="5028750" y="923803"/>
                <a:ext cx="138325" cy="138325"/>
              </a:xfrm>
              <a:custGeom>
                <a:rect b="b" l="l" r="r" t="t"/>
                <a:pathLst>
                  <a:path extrusionOk="0" h="5533" w="5533">
                    <a:moveTo>
                      <a:pt x="5532" y="2766"/>
                    </a:moveTo>
                    <a:cubicBezTo>
                      <a:pt x="5532" y="4316"/>
                      <a:pt x="4286" y="5532"/>
                      <a:pt x="2766" y="5532"/>
                    </a:cubicBezTo>
                    <a:cubicBezTo>
                      <a:pt x="1216" y="5532"/>
                      <a:pt x="0" y="4316"/>
                      <a:pt x="0" y="2766"/>
                    </a:cubicBezTo>
                    <a:cubicBezTo>
                      <a:pt x="0" y="1246"/>
                      <a:pt x="1216" y="0"/>
                      <a:pt x="2766" y="0"/>
                    </a:cubicBezTo>
                    <a:cubicBezTo>
                      <a:pt x="4286" y="0"/>
                      <a:pt x="5532" y="1246"/>
                      <a:pt x="5532" y="2766"/>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0"/>
              <p:cNvSpPr/>
              <p:nvPr/>
            </p:nvSpPr>
            <p:spPr>
              <a:xfrm>
                <a:off x="5821300" y="784453"/>
                <a:ext cx="157325" cy="145725"/>
              </a:xfrm>
              <a:custGeom>
                <a:rect b="b" l="l" r="r" t="t"/>
                <a:pathLst>
                  <a:path extrusionOk="0" h="5829" w="6293">
                    <a:moveTo>
                      <a:pt x="3171" y="0"/>
                    </a:moveTo>
                    <a:cubicBezTo>
                      <a:pt x="3008" y="0"/>
                      <a:pt x="2842" y="14"/>
                      <a:pt x="2676" y="42"/>
                    </a:cubicBezTo>
                    <a:cubicBezTo>
                      <a:pt x="1095" y="285"/>
                      <a:pt x="1" y="1775"/>
                      <a:pt x="275" y="3386"/>
                    </a:cubicBezTo>
                    <a:cubicBezTo>
                      <a:pt x="493" y="4803"/>
                      <a:pt x="1737" y="5829"/>
                      <a:pt x="3131" y="5829"/>
                    </a:cubicBezTo>
                    <a:cubicBezTo>
                      <a:pt x="3292" y="5829"/>
                      <a:pt x="3455" y="5815"/>
                      <a:pt x="3618" y="5787"/>
                    </a:cubicBezTo>
                    <a:cubicBezTo>
                      <a:pt x="5199" y="5544"/>
                      <a:pt x="6293" y="4024"/>
                      <a:pt x="6019" y="2443"/>
                    </a:cubicBezTo>
                    <a:cubicBezTo>
                      <a:pt x="5801" y="1026"/>
                      <a:pt x="4582" y="0"/>
                      <a:pt x="31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0"/>
              <p:cNvSpPr/>
              <p:nvPr/>
            </p:nvSpPr>
            <p:spPr>
              <a:xfrm>
                <a:off x="5874500" y="831078"/>
                <a:ext cx="50950" cy="50200"/>
              </a:xfrm>
              <a:custGeom>
                <a:rect b="b" l="l" r="r" t="t"/>
                <a:pathLst>
                  <a:path extrusionOk="0" fill="none" h="2008" w="2038">
                    <a:moveTo>
                      <a:pt x="1" y="1"/>
                    </a:moveTo>
                    <a:lnTo>
                      <a:pt x="2037" y="2007"/>
                    </a:lnTo>
                  </a:path>
                </a:pathLst>
              </a:custGeom>
              <a:noFill/>
              <a:ln cap="rnd" cmpd="sng" w="9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0"/>
              <p:cNvSpPr/>
              <p:nvPr/>
            </p:nvSpPr>
            <p:spPr>
              <a:xfrm>
                <a:off x="5874500" y="831078"/>
                <a:ext cx="50950" cy="50200"/>
              </a:xfrm>
              <a:custGeom>
                <a:rect b="b" l="l" r="r" t="t"/>
                <a:pathLst>
                  <a:path extrusionOk="0" fill="none" h="2008" w="2038">
                    <a:moveTo>
                      <a:pt x="2037" y="1"/>
                    </a:moveTo>
                    <a:lnTo>
                      <a:pt x="1" y="2007"/>
                    </a:lnTo>
                  </a:path>
                </a:pathLst>
              </a:custGeom>
              <a:noFill/>
              <a:ln cap="rnd" cmpd="sng" w="9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 name="Google Shape;670;p50"/>
            <p:cNvSpPr/>
            <p:nvPr/>
          </p:nvSpPr>
          <p:spPr>
            <a:xfrm>
              <a:off x="6487696" y="1093007"/>
              <a:ext cx="667029" cy="667029"/>
            </a:xfrm>
            <a:custGeom>
              <a:rect b="b" l="l" r="r" t="t"/>
              <a:pathLst>
                <a:path extrusionOk="0" h="28634" w="28634">
                  <a:moveTo>
                    <a:pt x="4469" y="1"/>
                  </a:moveTo>
                  <a:cubicBezTo>
                    <a:pt x="2007" y="1"/>
                    <a:pt x="0" y="2007"/>
                    <a:pt x="0" y="4499"/>
                  </a:cubicBezTo>
                  <a:lnTo>
                    <a:pt x="0" y="24165"/>
                  </a:lnTo>
                  <a:cubicBezTo>
                    <a:pt x="0" y="26627"/>
                    <a:pt x="2007" y="28633"/>
                    <a:pt x="4469" y="28633"/>
                  </a:cubicBezTo>
                  <a:lnTo>
                    <a:pt x="24135" y="28633"/>
                  </a:lnTo>
                  <a:cubicBezTo>
                    <a:pt x="26627" y="28633"/>
                    <a:pt x="28633" y="26627"/>
                    <a:pt x="28633" y="24165"/>
                  </a:cubicBezTo>
                  <a:lnTo>
                    <a:pt x="28633" y="4499"/>
                  </a:lnTo>
                  <a:cubicBezTo>
                    <a:pt x="28633" y="2007"/>
                    <a:pt x="26627" y="1"/>
                    <a:pt x="241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0"/>
            <p:cNvSpPr/>
            <p:nvPr/>
          </p:nvSpPr>
          <p:spPr>
            <a:xfrm>
              <a:off x="6519563" y="1125574"/>
              <a:ext cx="602572" cy="602595"/>
            </a:xfrm>
            <a:custGeom>
              <a:rect b="b" l="l" r="r" t="t"/>
              <a:pathLst>
                <a:path extrusionOk="0" h="25868" w="25867">
                  <a:moveTo>
                    <a:pt x="3101" y="1"/>
                  </a:moveTo>
                  <a:cubicBezTo>
                    <a:pt x="1398" y="1"/>
                    <a:pt x="0" y="1399"/>
                    <a:pt x="0" y="3101"/>
                  </a:cubicBezTo>
                  <a:lnTo>
                    <a:pt x="0" y="22767"/>
                  </a:lnTo>
                  <a:cubicBezTo>
                    <a:pt x="0" y="24469"/>
                    <a:pt x="1398" y="25868"/>
                    <a:pt x="3101" y="25868"/>
                  </a:cubicBezTo>
                  <a:lnTo>
                    <a:pt x="22767" y="25868"/>
                  </a:lnTo>
                  <a:cubicBezTo>
                    <a:pt x="24499" y="25868"/>
                    <a:pt x="25867" y="24469"/>
                    <a:pt x="25867" y="22767"/>
                  </a:cubicBezTo>
                  <a:lnTo>
                    <a:pt x="25867" y="3101"/>
                  </a:lnTo>
                  <a:cubicBezTo>
                    <a:pt x="25867" y="1399"/>
                    <a:pt x="24499" y="1"/>
                    <a:pt x="22767" y="1"/>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0"/>
            <p:cNvSpPr/>
            <p:nvPr/>
          </p:nvSpPr>
          <p:spPr>
            <a:xfrm>
              <a:off x="6752513" y="1228957"/>
              <a:ext cx="138093" cy="137394"/>
            </a:xfrm>
            <a:custGeom>
              <a:rect b="b" l="l" r="r" t="t"/>
              <a:pathLst>
                <a:path extrusionOk="0" h="5898" w="5928">
                  <a:moveTo>
                    <a:pt x="5928" y="2949"/>
                  </a:moveTo>
                  <a:cubicBezTo>
                    <a:pt x="5928" y="4590"/>
                    <a:pt x="4590" y="5897"/>
                    <a:pt x="2979" y="5897"/>
                  </a:cubicBezTo>
                  <a:cubicBezTo>
                    <a:pt x="1338" y="5897"/>
                    <a:pt x="0" y="4590"/>
                    <a:pt x="0" y="2949"/>
                  </a:cubicBezTo>
                  <a:cubicBezTo>
                    <a:pt x="0" y="1308"/>
                    <a:pt x="1338" y="1"/>
                    <a:pt x="2979" y="1"/>
                  </a:cubicBezTo>
                  <a:cubicBezTo>
                    <a:pt x="4590" y="1"/>
                    <a:pt x="5928" y="1308"/>
                    <a:pt x="5928" y="29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0"/>
            <p:cNvSpPr/>
            <p:nvPr/>
          </p:nvSpPr>
          <p:spPr>
            <a:xfrm>
              <a:off x="6719225" y="1342963"/>
              <a:ext cx="204670" cy="145174"/>
            </a:xfrm>
            <a:custGeom>
              <a:rect b="b" l="l" r="r" t="t"/>
              <a:pathLst>
                <a:path extrusionOk="0" h="6232" w="8786">
                  <a:moveTo>
                    <a:pt x="8785" y="4408"/>
                  </a:moveTo>
                  <a:cubicBezTo>
                    <a:pt x="8785" y="4590"/>
                    <a:pt x="8785" y="4772"/>
                    <a:pt x="8755" y="4955"/>
                  </a:cubicBezTo>
                  <a:cubicBezTo>
                    <a:pt x="7509" y="5775"/>
                    <a:pt x="5989" y="6231"/>
                    <a:pt x="4408" y="6231"/>
                  </a:cubicBezTo>
                  <a:cubicBezTo>
                    <a:pt x="2797" y="6231"/>
                    <a:pt x="1308" y="5775"/>
                    <a:pt x="31" y="4955"/>
                  </a:cubicBezTo>
                  <a:cubicBezTo>
                    <a:pt x="1" y="4772"/>
                    <a:pt x="1" y="4590"/>
                    <a:pt x="1" y="4408"/>
                  </a:cubicBezTo>
                  <a:cubicBezTo>
                    <a:pt x="1" y="1976"/>
                    <a:pt x="1977" y="0"/>
                    <a:pt x="4408" y="0"/>
                  </a:cubicBezTo>
                  <a:cubicBezTo>
                    <a:pt x="6809" y="0"/>
                    <a:pt x="8785" y="1976"/>
                    <a:pt x="8785" y="440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0"/>
            <p:cNvSpPr/>
            <p:nvPr/>
          </p:nvSpPr>
          <p:spPr>
            <a:xfrm>
              <a:off x="6644168" y="1576611"/>
              <a:ext cx="352640" cy="23"/>
            </a:xfrm>
            <a:custGeom>
              <a:rect b="b" l="l" r="r" t="t"/>
              <a:pathLst>
                <a:path extrusionOk="0" fill="none" h="1" w="15138">
                  <a:moveTo>
                    <a:pt x="1" y="1"/>
                  </a:moveTo>
                  <a:lnTo>
                    <a:pt x="15138" y="1"/>
                  </a:lnTo>
                </a:path>
              </a:pathLst>
            </a:custGeom>
            <a:noFill/>
            <a:ln cap="rnd" cmpd="sng" w="28875">
              <a:solidFill>
                <a:schemeClr val="accent6"/>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0"/>
            <p:cNvSpPr/>
            <p:nvPr/>
          </p:nvSpPr>
          <p:spPr>
            <a:xfrm>
              <a:off x="6652671" y="1639648"/>
              <a:ext cx="255639" cy="23"/>
            </a:xfrm>
            <a:custGeom>
              <a:rect b="b" l="l" r="r" t="t"/>
              <a:pathLst>
                <a:path extrusionOk="0" fill="none" h="1" w="10974">
                  <a:moveTo>
                    <a:pt x="1" y="0"/>
                  </a:moveTo>
                  <a:lnTo>
                    <a:pt x="10973" y="0"/>
                  </a:lnTo>
                </a:path>
              </a:pathLst>
            </a:custGeom>
            <a:noFill/>
            <a:ln cap="rnd" cmpd="sng" w="28875">
              <a:solidFill>
                <a:schemeClr val="accent6"/>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0"/>
            <p:cNvSpPr/>
            <p:nvPr/>
          </p:nvSpPr>
          <p:spPr>
            <a:xfrm>
              <a:off x="7757972" y="1082385"/>
              <a:ext cx="55955" cy="23"/>
            </a:xfrm>
            <a:custGeom>
              <a:rect b="b" l="l" r="r" t="t"/>
              <a:pathLst>
                <a:path extrusionOk="0" fill="none" h="1" w="2402">
                  <a:moveTo>
                    <a:pt x="0" y="1"/>
                  </a:moveTo>
                  <a:lnTo>
                    <a:pt x="2402" y="1"/>
                  </a:lnTo>
                </a:path>
              </a:pathLst>
            </a:custGeom>
            <a:noFill/>
            <a:ln cap="rnd" cmpd="sng" w="9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0"/>
            <p:cNvSpPr/>
            <p:nvPr/>
          </p:nvSpPr>
          <p:spPr>
            <a:xfrm>
              <a:off x="7757972" y="1106472"/>
              <a:ext cx="55955" cy="23"/>
            </a:xfrm>
            <a:custGeom>
              <a:rect b="b" l="l" r="r" t="t"/>
              <a:pathLst>
                <a:path extrusionOk="0" fill="none" h="1" w="2402">
                  <a:moveTo>
                    <a:pt x="0" y="0"/>
                  </a:moveTo>
                  <a:lnTo>
                    <a:pt x="2402" y="0"/>
                  </a:lnTo>
                </a:path>
              </a:pathLst>
            </a:custGeom>
            <a:noFill/>
            <a:ln cap="rnd" cmpd="sng" w="9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0"/>
            <p:cNvSpPr/>
            <p:nvPr/>
          </p:nvSpPr>
          <p:spPr>
            <a:xfrm>
              <a:off x="7757972" y="1129837"/>
              <a:ext cx="55955" cy="23"/>
            </a:xfrm>
            <a:custGeom>
              <a:rect b="b" l="l" r="r" t="t"/>
              <a:pathLst>
                <a:path extrusionOk="0" fill="none" h="1" w="2402">
                  <a:moveTo>
                    <a:pt x="0" y="0"/>
                  </a:moveTo>
                  <a:lnTo>
                    <a:pt x="2402" y="0"/>
                  </a:lnTo>
                </a:path>
              </a:pathLst>
            </a:custGeom>
            <a:noFill/>
            <a:ln cap="rnd" cmpd="sng" w="9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0"/>
            <p:cNvSpPr/>
            <p:nvPr/>
          </p:nvSpPr>
          <p:spPr>
            <a:xfrm>
              <a:off x="7777470" y="1358547"/>
              <a:ext cx="653588" cy="653565"/>
            </a:xfrm>
            <a:custGeom>
              <a:rect b="b" l="l" r="r" t="t"/>
              <a:pathLst>
                <a:path extrusionOk="0" h="28056" w="28057">
                  <a:moveTo>
                    <a:pt x="23983" y="28055"/>
                  </a:moveTo>
                  <a:lnTo>
                    <a:pt x="4074" y="28055"/>
                  </a:lnTo>
                  <a:cubicBezTo>
                    <a:pt x="1825" y="28055"/>
                    <a:pt x="1" y="26231"/>
                    <a:pt x="1" y="23982"/>
                  </a:cubicBezTo>
                  <a:lnTo>
                    <a:pt x="1" y="4043"/>
                  </a:lnTo>
                  <a:cubicBezTo>
                    <a:pt x="1" y="1824"/>
                    <a:pt x="1825" y="0"/>
                    <a:pt x="4074" y="0"/>
                  </a:cubicBezTo>
                  <a:lnTo>
                    <a:pt x="23983" y="0"/>
                  </a:lnTo>
                  <a:cubicBezTo>
                    <a:pt x="26232" y="0"/>
                    <a:pt x="28056" y="1824"/>
                    <a:pt x="28056" y="4043"/>
                  </a:cubicBezTo>
                  <a:lnTo>
                    <a:pt x="28056" y="23982"/>
                  </a:lnTo>
                  <a:cubicBezTo>
                    <a:pt x="28056" y="26231"/>
                    <a:pt x="26232" y="28055"/>
                    <a:pt x="23983" y="28055"/>
                  </a:cubicBezTo>
                  <a:close/>
                </a:path>
              </a:pathLst>
            </a:custGeom>
            <a:gradFill>
              <a:gsLst>
                <a:gs pos="0">
                  <a:schemeClr val="accent6"/>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0"/>
            <p:cNvSpPr/>
            <p:nvPr/>
          </p:nvSpPr>
          <p:spPr>
            <a:xfrm>
              <a:off x="7942468" y="1523522"/>
              <a:ext cx="323591" cy="323591"/>
            </a:xfrm>
            <a:custGeom>
              <a:rect b="b" l="l" r="r" t="t"/>
              <a:pathLst>
                <a:path extrusionOk="0" h="13891" w="13891">
                  <a:moveTo>
                    <a:pt x="2644" y="0"/>
                  </a:moveTo>
                  <a:cubicBezTo>
                    <a:pt x="1185" y="0"/>
                    <a:pt x="0" y="1186"/>
                    <a:pt x="0" y="2645"/>
                  </a:cubicBezTo>
                  <a:lnTo>
                    <a:pt x="0" y="11216"/>
                  </a:lnTo>
                  <a:cubicBezTo>
                    <a:pt x="0" y="12706"/>
                    <a:pt x="1185" y="13891"/>
                    <a:pt x="2644" y="13891"/>
                  </a:cubicBezTo>
                  <a:lnTo>
                    <a:pt x="11246" y="13891"/>
                  </a:lnTo>
                  <a:cubicBezTo>
                    <a:pt x="12705" y="13891"/>
                    <a:pt x="13891" y="12706"/>
                    <a:pt x="13891" y="11216"/>
                  </a:cubicBezTo>
                  <a:lnTo>
                    <a:pt x="13891" y="2645"/>
                  </a:lnTo>
                  <a:cubicBezTo>
                    <a:pt x="13891" y="1186"/>
                    <a:pt x="12705" y="0"/>
                    <a:pt x="11246" y="0"/>
                  </a:cubicBezTo>
                  <a:close/>
                </a:path>
              </a:pathLst>
            </a:cu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0"/>
            <p:cNvSpPr/>
            <p:nvPr/>
          </p:nvSpPr>
          <p:spPr>
            <a:xfrm>
              <a:off x="7997678" y="1578032"/>
              <a:ext cx="213149" cy="213871"/>
            </a:xfrm>
            <a:custGeom>
              <a:rect b="b" l="l" r="r" t="t"/>
              <a:pathLst>
                <a:path extrusionOk="0" fill="none" h="9181" w="9150">
                  <a:moveTo>
                    <a:pt x="9150" y="4499"/>
                  </a:moveTo>
                  <a:lnTo>
                    <a:pt x="9150" y="6809"/>
                  </a:lnTo>
                  <a:cubicBezTo>
                    <a:pt x="9150" y="8116"/>
                    <a:pt x="8086" y="9180"/>
                    <a:pt x="6779" y="9180"/>
                  </a:cubicBezTo>
                  <a:lnTo>
                    <a:pt x="2372" y="9180"/>
                  </a:lnTo>
                  <a:cubicBezTo>
                    <a:pt x="1065" y="9180"/>
                    <a:pt x="1" y="8116"/>
                    <a:pt x="1" y="6809"/>
                  </a:cubicBezTo>
                  <a:lnTo>
                    <a:pt x="1" y="2402"/>
                  </a:lnTo>
                  <a:cubicBezTo>
                    <a:pt x="1" y="1064"/>
                    <a:pt x="1065" y="1"/>
                    <a:pt x="2372" y="1"/>
                  </a:cubicBezTo>
                  <a:lnTo>
                    <a:pt x="6779" y="1"/>
                  </a:lnTo>
                </a:path>
              </a:pathLst>
            </a:custGeom>
            <a:noFill/>
            <a:ln cap="rnd" cmpd="sng" w="98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0"/>
            <p:cNvSpPr/>
            <p:nvPr/>
          </p:nvSpPr>
          <p:spPr>
            <a:xfrm>
              <a:off x="8047948" y="1600698"/>
              <a:ext cx="174223" cy="124628"/>
            </a:xfrm>
            <a:custGeom>
              <a:rect b="b" l="l" r="r" t="t"/>
              <a:pathLst>
                <a:path extrusionOk="0" fill="none" h="5350" w="7479">
                  <a:moveTo>
                    <a:pt x="1" y="2554"/>
                  </a:moveTo>
                  <a:lnTo>
                    <a:pt x="2767" y="5350"/>
                  </a:lnTo>
                  <a:lnTo>
                    <a:pt x="7478" y="0"/>
                  </a:lnTo>
                </a:path>
              </a:pathLst>
            </a:custGeom>
            <a:noFill/>
            <a:ln cap="rnd" cmpd="sng" w="98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0"/>
            <p:cNvSpPr/>
            <p:nvPr/>
          </p:nvSpPr>
          <p:spPr>
            <a:xfrm>
              <a:off x="5180217" y="1871146"/>
              <a:ext cx="1088691" cy="297633"/>
            </a:xfrm>
            <a:custGeom>
              <a:rect b="b" l="l" r="r" t="t"/>
              <a:pathLst>
                <a:path extrusionOk="0" fill="none" h="10518" w="15989">
                  <a:moveTo>
                    <a:pt x="0" y="0"/>
                  </a:moveTo>
                  <a:lnTo>
                    <a:pt x="0" y="6718"/>
                  </a:lnTo>
                  <a:cubicBezTo>
                    <a:pt x="0" y="8815"/>
                    <a:pt x="1702" y="10517"/>
                    <a:pt x="3830" y="10517"/>
                  </a:cubicBezTo>
                  <a:lnTo>
                    <a:pt x="15988" y="10517"/>
                  </a:lnTo>
                </a:path>
              </a:pathLst>
            </a:custGeom>
            <a:noFill/>
            <a:ln cap="rnd" cmpd="sng" w="28575">
              <a:solidFill>
                <a:srgbClr val="FFF1EF"/>
              </a:solidFill>
              <a:prstDash val="dot"/>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0"/>
            <p:cNvSpPr/>
            <p:nvPr/>
          </p:nvSpPr>
          <p:spPr>
            <a:xfrm rot="-5400000">
              <a:off x="7313996" y="2686271"/>
              <a:ext cx="1594303" cy="149461"/>
            </a:xfrm>
            <a:custGeom>
              <a:rect b="b" l="l" r="r" t="t"/>
              <a:pathLst>
                <a:path extrusionOk="0" fill="none" h="10518" w="15989">
                  <a:moveTo>
                    <a:pt x="0" y="0"/>
                  </a:moveTo>
                  <a:lnTo>
                    <a:pt x="0" y="6718"/>
                  </a:lnTo>
                  <a:cubicBezTo>
                    <a:pt x="0" y="8815"/>
                    <a:pt x="1702" y="10517"/>
                    <a:pt x="3830" y="10517"/>
                  </a:cubicBezTo>
                  <a:lnTo>
                    <a:pt x="15988" y="10517"/>
                  </a:lnTo>
                </a:path>
              </a:pathLst>
            </a:custGeom>
            <a:noFill/>
            <a:ln cap="rnd" cmpd="sng" w="28575">
              <a:solidFill>
                <a:srgbClr val="FFF1EF"/>
              </a:solidFill>
              <a:prstDash val="dot"/>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075" name="Shape 6075"/>
        <p:cNvGrpSpPr/>
        <p:nvPr/>
      </p:nvGrpSpPr>
      <p:grpSpPr>
        <a:xfrm>
          <a:off x="0" y="0"/>
          <a:ext cx="0" cy="0"/>
          <a:chOff x="0" y="0"/>
          <a:chExt cx="0" cy="0"/>
        </a:xfrm>
      </p:grpSpPr>
      <p:grpSp>
        <p:nvGrpSpPr>
          <p:cNvPr id="6076" name="Google Shape;6076;p95"/>
          <p:cNvGrpSpPr/>
          <p:nvPr/>
        </p:nvGrpSpPr>
        <p:grpSpPr>
          <a:xfrm>
            <a:off x="821785" y="2307635"/>
            <a:ext cx="339235" cy="298186"/>
            <a:chOff x="898875" y="244725"/>
            <a:chExt cx="481800" cy="423500"/>
          </a:xfrm>
        </p:grpSpPr>
        <p:sp>
          <p:nvSpPr>
            <p:cNvPr id="6077" name="Google Shape;6077;p95"/>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8" name="Google Shape;6078;p95"/>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9" name="Google Shape;6079;p95"/>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0" name="Google Shape;6080;p95"/>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1" name="Google Shape;6081;p95"/>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2" name="Google Shape;6082;p95"/>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83" name="Google Shape;6083;p95"/>
          <p:cNvGrpSpPr/>
          <p:nvPr/>
        </p:nvGrpSpPr>
        <p:grpSpPr>
          <a:xfrm>
            <a:off x="1260167" y="2287103"/>
            <a:ext cx="298169" cy="339253"/>
            <a:chOff x="1529350" y="258825"/>
            <a:chExt cx="423475" cy="481825"/>
          </a:xfrm>
        </p:grpSpPr>
        <p:sp>
          <p:nvSpPr>
            <p:cNvPr id="6084" name="Google Shape;6084;p95"/>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5" name="Google Shape;6085;p95"/>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86" name="Google Shape;6086;p95"/>
          <p:cNvGrpSpPr/>
          <p:nvPr/>
        </p:nvGrpSpPr>
        <p:grpSpPr>
          <a:xfrm>
            <a:off x="2102437" y="2287102"/>
            <a:ext cx="298169" cy="339253"/>
            <a:chOff x="2707500" y="249400"/>
            <a:chExt cx="423475" cy="481825"/>
          </a:xfrm>
        </p:grpSpPr>
        <p:sp>
          <p:nvSpPr>
            <p:cNvPr id="6087" name="Google Shape;6087;p95"/>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8" name="Google Shape;6088;p95"/>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89" name="Google Shape;6089;p95"/>
          <p:cNvGrpSpPr/>
          <p:nvPr/>
        </p:nvGrpSpPr>
        <p:grpSpPr>
          <a:xfrm>
            <a:off x="2516052" y="2287428"/>
            <a:ext cx="305386" cy="338602"/>
            <a:chOff x="3300325" y="249875"/>
            <a:chExt cx="433725" cy="480900"/>
          </a:xfrm>
        </p:grpSpPr>
        <p:sp>
          <p:nvSpPr>
            <p:cNvPr id="6090" name="Google Shape;6090;p95"/>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1" name="Google Shape;6091;p95"/>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2" name="Google Shape;6092;p95"/>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3" name="Google Shape;6093;p95"/>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4" name="Google Shape;6094;p95"/>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5" name="Google Shape;6095;p95"/>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96" name="Google Shape;6096;p95"/>
          <p:cNvGrpSpPr/>
          <p:nvPr/>
        </p:nvGrpSpPr>
        <p:grpSpPr>
          <a:xfrm>
            <a:off x="1653142" y="2367273"/>
            <a:ext cx="340890" cy="178912"/>
            <a:chOff x="2084325" y="363300"/>
            <a:chExt cx="484150" cy="254100"/>
          </a:xfrm>
        </p:grpSpPr>
        <p:sp>
          <p:nvSpPr>
            <p:cNvPr id="6097" name="Google Shape;6097;p95"/>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8" name="Google Shape;6098;p95"/>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99" name="Google Shape;6099;p95"/>
          <p:cNvGrpSpPr/>
          <p:nvPr/>
        </p:nvGrpSpPr>
        <p:grpSpPr>
          <a:xfrm>
            <a:off x="2905137" y="2287349"/>
            <a:ext cx="352349" cy="338760"/>
            <a:chOff x="3854700" y="249750"/>
            <a:chExt cx="500425" cy="481125"/>
          </a:xfrm>
        </p:grpSpPr>
        <p:sp>
          <p:nvSpPr>
            <p:cNvPr id="6100" name="Google Shape;6100;p95"/>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1" name="Google Shape;6101;p95"/>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2" name="Google Shape;6102;p95"/>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3" name="Google Shape;6103;p95"/>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4" name="Google Shape;6104;p95"/>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5" name="Google Shape;6105;p95"/>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6" name="Google Shape;6106;p95"/>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7" name="Google Shape;6107;p95"/>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08" name="Google Shape;6108;p95"/>
          <p:cNvGrpSpPr/>
          <p:nvPr/>
        </p:nvGrpSpPr>
        <p:grpSpPr>
          <a:xfrm>
            <a:off x="3323126" y="2287349"/>
            <a:ext cx="352349" cy="338760"/>
            <a:chOff x="4447550" y="249750"/>
            <a:chExt cx="500425" cy="481125"/>
          </a:xfrm>
        </p:grpSpPr>
        <p:sp>
          <p:nvSpPr>
            <p:cNvPr id="6109" name="Google Shape;6109;p95"/>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0" name="Google Shape;6110;p95"/>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11" name="Google Shape;6111;p95"/>
          <p:cNvGrpSpPr/>
          <p:nvPr/>
        </p:nvGrpSpPr>
        <p:grpSpPr>
          <a:xfrm>
            <a:off x="3752328" y="2287102"/>
            <a:ext cx="339253" cy="339253"/>
            <a:chOff x="5049725" y="249400"/>
            <a:chExt cx="481825" cy="481825"/>
          </a:xfrm>
        </p:grpSpPr>
        <p:sp>
          <p:nvSpPr>
            <p:cNvPr id="6112" name="Google Shape;6112;p95"/>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3" name="Google Shape;6113;p95"/>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14" name="Google Shape;6114;p95"/>
          <p:cNvGrpSpPr/>
          <p:nvPr/>
        </p:nvGrpSpPr>
        <p:grpSpPr>
          <a:xfrm>
            <a:off x="4166269" y="2287102"/>
            <a:ext cx="339253" cy="339253"/>
            <a:chOff x="5660400" y="238125"/>
            <a:chExt cx="481825" cy="481825"/>
          </a:xfrm>
        </p:grpSpPr>
        <p:sp>
          <p:nvSpPr>
            <p:cNvPr id="6115" name="Google Shape;6115;p95"/>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6" name="Google Shape;6116;p95"/>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17" name="Google Shape;6117;p95"/>
          <p:cNvGrpSpPr/>
          <p:nvPr/>
        </p:nvGrpSpPr>
        <p:grpSpPr>
          <a:xfrm>
            <a:off x="4582955" y="2287102"/>
            <a:ext cx="339253" cy="339253"/>
            <a:chOff x="6235400" y="249400"/>
            <a:chExt cx="481825" cy="481825"/>
          </a:xfrm>
        </p:grpSpPr>
        <p:sp>
          <p:nvSpPr>
            <p:cNvPr id="6118" name="Google Shape;6118;p95"/>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9" name="Google Shape;6119;p95"/>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0" name="Google Shape;6120;p95"/>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1" name="Google Shape;6121;p95"/>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2" name="Google Shape;6122;p95"/>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23" name="Google Shape;6123;p95"/>
          <p:cNvGrpSpPr/>
          <p:nvPr/>
        </p:nvGrpSpPr>
        <p:grpSpPr>
          <a:xfrm>
            <a:off x="821301" y="2731810"/>
            <a:ext cx="340204" cy="298116"/>
            <a:chOff x="899850" y="871450"/>
            <a:chExt cx="483175" cy="423400"/>
          </a:xfrm>
        </p:grpSpPr>
        <p:sp>
          <p:nvSpPr>
            <p:cNvPr id="6124" name="Google Shape;6124;p95"/>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5" name="Google Shape;6125;p95"/>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6" name="Google Shape;6126;p95"/>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7" name="Google Shape;6127;p95"/>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128" name="Google Shape;6128;p95"/>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129" name="Google Shape;6129;p95"/>
          <p:cNvGrpSpPr/>
          <p:nvPr/>
        </p:nvGrpSpPr>
        <p:grpSpPr>
          <a:xfrm>
            <a:off x="1653301" y="2711232"/>
            <a:ext cx="340573" cy="339271"/>
            <a:chOff x="2085450" y="842250"/>
            <a:chExt cx="483700" cy="481850"/>
          </a:xfrm>
        </p:grpSpPr>
        <p:sp>
          <p:nvSpPr>
            <p:cNvPr id="6130" name="Google Shape;6130;p95"/>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1" name="Google Shape;6131;p95"/>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2" name="Google Shape;6132;p95"/>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33" name="Google Shape;6133;p95"/>
          <p:cNvGrpSpPr/>
          <p:nvPr/>
        </p:nvGrpSpPr>
        <p:grpSpPr>
          <a:xfrm>
            <a:off x="2081868" y="2711241"/>
            <a:ext cx="339306" cy="339253"/>
            <a:chOff x="2685825" y="840375"/>
            <a:chExt cx="481900" cy="481825"/>
          </a:xfrm>
        </p:grpSpPr>
        <p:sp>
          <p:nvSpPr>
            <p:cNvPr id="6134" name="Google Shape;6134;p95"/>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5" name="Google Shape;6135;p95"/>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36" name="Google Shape;6136;p95"/>
          <p:cNvGrpSpPr/>
          <p:nvPr/>
        </p:nvGrpSpPr>
        <p:grpSpPr>
          <a:xfrm>
            <a:off x="2493529" y="2710924"/>
            <a:ext cx="350431" cy="339887"/>
            <a:chOff x="3270675" y="841800"/>
            <a:chExt cx="497700" cy="482725"/>
          </a:xfrm>
        </p:grpSpPr>
        <p:sp>
          <p:nvSpPr>
            <p:cNvPr id="6137" name="Google Shape;6137;p95"/>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8" name="Google Shape;6138;p95"/>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9" name="Google Shape;6139;p95"/>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140" name="Google Shape;6140;p95"/>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141" name="Google Shape;6141;p95"/>
          <p:cNvGrpSpPr/>
          <p:nvPr/>
        </p:nvGrpSpPr>
        <p:grpSpPr>
          <a:xfrm>
            <a:off x="3329675" y="2731783"/>
            <a:ext cx="339253" cy="298169"/>
            <a:chOff x="4467200" y="877100"/>
            <a:chExt cx="481825" cy="423475"/>
          </a:xfrm>
        </p:grpSpPr>
        <p:sp>
          <p:nvSpPr>
            <p:cNvPr id="6142" name="Google Shape;6142;p95"/>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3" name="Google Shape;6143;p95"/>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4" name="Google Shape;6144;p95"/>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5" name="Google Shape;6145;p95"/>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46" name="Google Shape;6146;p95"/>
          <p:cNvGrpSpPr/>
          <p:nvPr/>
        </p:nvGrpSpPr>
        <p:grpSpPr>
          <a:xfrm>
            <a:off x="3744565" y="2711232"/>
            <a:ext cx="354778" cy="339271"/>
            <a:chOff x="5045500" y="842250"/>
            <a:chExt cx="503875" cy="481850"/>
          </a:xfrm>
        </p:grpSpPr>
        <p:sp>
          <p:nvSpPr>
            <p:cNvPr id="6147" name="Google Shape;6147;p95"/>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8" name="Google Shape;6148;p95"/>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49" name="Google Shape;6149;p95"/>
          <p:cNvGrpSpPr/>
          <p:nvPr/>
        </p:nvGrpSpPr>
        <p:grpSpPr>
          <a:xfrm>
            <a:off x="4167413" y="2737451"/>
            <a:ext cx="336965" cy="286833"/>
            <a:chOff x="5645200" y="879425"/>
            <a:chExt cx="478575" cy="407375"/>
          </a:xfrm>
        </p:grpSpPr>
        <p:sp>
          <p:nvSpPr>
            <p:cNvPr id="6150" name="Google Shape;6150;p95"/>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1" name="Google Shape;6151;p95"/>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2" name="Google Shape;6152;p95"/>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3" name="Google Shape;6153;p95"/>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4" name="Google Shape;6154;p95"/>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5" name="Google Shape;6155;p95"/>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56" name="Google Shape;6156;p95"/>
          <p:cNvGrpSpPr/>
          <p:nvPr/>
        </p:nvGrpSpPr>
        <p:grpSpPr>
          <a:xfrm>
            <a:off x="4603488" y="2711241"/>
            <a:ext cx="298186" cy="339253"/>
            <a:chOff x="6264525" y="842250"/>
            <a:chExt cx="423500" cy="481825"/>
          </a:xfrm>
        </p:grpSpPr>
        <p:sp>
          <p:nvSpPr>
            <p:cNvPr id="6157" name="Google Shape;6157;p95"/>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8" name="Google Shape;6158;p95"/>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9" name="Google Shape;6159;p95"/>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0" name="Google Shape;6160;p95"/>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1" name="Google Shape;6161;p95"/>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2" name="Google Shape;6162;p95"/>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3" name="Google Shape;6163;p95"/>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64" name="Google Shape;6164;p95"/>
          <p:cNvGrpSpPr/>
          <p:nvPr/>
        </p:nvGrpSpPr>
        <p:grpSpPr>
          <a:xfrm>
            <a:off x="821776" y="3125895"/>
            <a:ext cx="339253" cy="339253"/>
            <a:chOff x="900750" y="1436075"/>
            <a:chExt cx="481825" cy="481825"/>
          </a:xfrm>
        </p:grpSpPr>
        <p:sp>
          <p:nvSpPr>
            <p:cNvPr id="6165" name="Google Shape;6165;p95"/>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6" name="Google Shape;6166;p95"/>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7" name="Google Shape;6167;p95"/>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8" name="Google Shape;6168;p95"/>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69" name="Google Shape;6169;p95"/>
          <p:cNvGrpSpPr/>
          <p:nvPr/>
        </p:nvGrpSpPr>
        <p:grpSpPr>
          <a:xfrm>
            <a:off x="1239624" y="3186183"/>
            <a:ext cx="339253" cy="218676"/>
            <a:chOff x="1492675" y="1520750"/>
            <a:chExt cx="481825" cy="310575"/>
          </a:xfrm>
        </p:grpSpPr>
        <p:sp>
          <p:nvSpPr>
            <p:cNvPr id="6170" name="Google Shape;6170;p95"/>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1" name="Google Shape;6171;p95"/>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72" name="Google Shape;6172;p95"/>
          <p:cNvGrpSpPr/>
          <p:nvPr/>
        </p:nvGrpSpPr>
        <p:grpSpPr>
          <a:xfrm>
            <a:off x="1647421" y="3125877"/>
            <a:ext cx="352332" cy="339288"/>
            <a:chOff x="2071000" y="1435025"/>
            <a:chExt cx="500400" cy="481875"/>
          </a:xfrm>
        </p:grpSpPr>
        <p:sp>
          <p:nvSpPr>
            <p:cNvPr id="6173" name="Google Shape;6173;p95"/>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4" name="Google Shape;6174;p95"/>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5" name="Google Shape;6175;p95"/>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76" name="Google Shape;6176;p95"/>
          <p:cNvGrpSpPr/>
          <p:nvPr/>
        </p:nvGrpSpPr>
        <p:grpSpPr>
          <a:xfrm>
            <a:off x="2075584" y="3146709"/>
            <a:ext cx="351874" cy="297623"/>
            <a:chOff x="2678350" y="1464650"/>
            <a:chExt cx="499750" cy="422700"/>
          </a:xfrm>
        </p:grpSpPr>
        <p:sp>
          <p:nvSpPr>
            <p:cNvPr id="6177" name="Google Shape;6177;p95"/>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8" name="Google Shape;6178;p95"/>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9" name="Google Shape;6179;p95"/>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80" name="Google Shape;6180;p95"/>
          <p:cNvGrpSpPr/>
          <p:nvPr/>
        </p:nvGrpSpPr>
        <p:grpSpPr>
          <a:xfrm>
            <a:off x="2499118" y="3125895"/>
            <a:ext cx="339253" cy="339253"/>
            <a:chOff x="3271200" y="1435075"/>
            <a:chExt cx="481825" cy="481825"/>
          </a:xfrm>
        </p:grpSpPr>
        <p:sp>
          <p:nvSpPr>
            <p:cNvPr id="6181" name="Google Shape;6181;p95"/>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2" name="Google Shape;6182;p95"/>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83" name="Google Shape;6183;p95"/>
          <p:cNvGrpSpPr/>
          <p:nvPr/>
        </p:nvGrpSpPr>
        <p:grpSpPr>
          <a:xfrm>
            <a:off x="2909591" y="3125877"/>
            <a:ext cx="343442" cy="339288"/>
            <a:chOff x="3858100" y="1435075"/>
            <a:chExt cx="487775" cy="481875"/>
          </a:xfrm>
        </p:grpSpPr>
        <p:sp>
          <p:nvSpPr>
            <p:cNvPr id="6184" name="Google Shape;6184;p95"/>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5" name="Google Shape;6185;p95"/>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6" name="Google Shape;6186;p95"/>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7" name="Google Shape;6187;p95"/>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8" name="Google Shape;6188;p95"/>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89" name="Google Shape;6189;p95"/>
          <p:cNvGrpSpPr/>
          <p:nvPr/>
        </p:nvGrpSpPr>
        <p:grpSpPr>
          <a:xfrm>
            <a:off x="3329674" y="3125895"/>
            <a:ext cx="339253" cy="339253"/>
            <a:chOff x="4456875" y="1435075"/>
            <a:chExt cx="481825" cy="481825"/>
          </a:xfrm>
        </p:grpSpPr>
        <p:sp>
          <p:nvSpPr>
            <p:cNvPr id="6190" name="Google Shape;6190;p95"/>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1" name="Google Shape;6191;p95"/>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2" name="Google Shape;6192;p95"/>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3" name="Google Shape;6193;p95"/>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4" name="Google Shape;6194;p95"/>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5" name="Google Shape;6195;p95"/>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6" name="Google Shape;6196;p95"/>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7" name="Google Shape;6197;p95"/>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8" name="Google Shape;6198;p95"/>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9" name="Google Shape;6199;p95"/>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0" name="Google Shape;6200;p95"/>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1" name="Google Shape;6201;p95"/>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2" name="Google Shape;6202;p95"/>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3" name="Google Shape;6203;p95"/>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4" name="Google Shape;6204;p95"/>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5" name="Google Shape;6205;p95"/>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6" name="Google Shape;6206;p95"/>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7" name="Google Shape;6207;p95"/>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8" name="Google Shape;6208;p95"/>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09" name="Google Shape;6209;p95"/>
          <p:cNvGrpSpPr/>
          <p:nvPr/>
        </p:nvGrpSpPr>
        <p:grpSpPr>
          <a:xfrm>
            <a:off x="3750665" y="3125886"/>
            <a:ext cx="342580" cy="339271"/>
            <a:chOff x="5049725" y="1435050"/>
            <a:chExt cx="486550" cy="481850"/>
          </a:xfrm>
        </p:grpSpPr>
        <p:sp>
          <p:nvSpPr>
            <p:cNvPr id="6210" name="Google Shape;6210;p95"/>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1" name="Google Shape;6211;p95"/>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2" name="Google Shape;6212;p95"/>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3" name="Google Shape;6213;p95"/>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4" name="Google Shape;6214;p95"/>
          <p:cNvGrpSpPr/>
          <p:nvPr/>
        </p:nvGrpSpPr>
        <p:grpSpPr>
          <a:xfrm>
            <a:off x="4166216" y="3125895"/>
            <a:ext cx="339359" cy="339253"/>
            <a:chOff x="5642475" y="1435075"/>
            <a:chExt cx="481975" cy="481825"/>
          </a:xfrm>
        </p:grpSpPr>
        <p:sp>
          <p:nvSpPr>
            <p:cNvPr id="6215" name="Google Shape;6215;p95"/>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6" name="Google Shape;6216;p95"/>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7" name="Google Shape;6217;p95"/>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8" name="Google Shape;6218;p95"/>
          <p:cNvGrpSpPr/>
          <p:nvPr/>
        </p:nvGrpSpPr>
        <p:grpSpPr>
          <a:xfrm>
            <a:off x="4580702" y="3125886"/>
            <a:ext cx="343759" cy="339271"/>
            <a:chOff x="6232000" y="1435050"/>
            <a:chExt cx="488225" cy="481850"/>
          </a:xfrm>
        </p:grpSpPr>
        <p:sp>
          <p:nvSpPr>
            <p:cNvPr id="6219" name="Google Shape;6219;p95"/>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0" name="Google Shape;6220;p95"/>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1" name="Google Shape;6221;p95"/>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2" name="Google Shape;6222;p95"/>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3" name="Google Shape;6223;p95"/>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24" name="Google Shape;6224;p95"/>
          <p:cNvGrpSpPr/>
          <p:nvPr/>
        </p:nvGrpSpPr>
        <p:grpSpPr>
          <a:xfrm>
            <a:off x="841438" y="3539545"/>
            <a:ext cx="299929" cy="337792"/>
            <a:chOff x="924450" y="2028975"/>
            <a:chExt cx="425975" cy="479750"/>
          </a:xfrm>
        </p:grpSpPr>
        <p:sp>
          <p:nvSpPr>
            <p:cNvPr id="6225" name="Google Shape;6225;p95"/>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6" name="Google Shape;6226;p95"/>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7" name="Google Shape;6227;p95"/>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28" name="Google Shape;6228;p95"/>
          <p:cNvGrpSpPr/>
          <p:nvPr/>
        </p:nvGrpSpPr>
        <p:grpSpPr>
          <a:xfrm>
            <a:off x="1653934" y="3559347"/>
            <a:ext cx="339306" cy="298186"/>
            <a:chOff x="2085450" y="2057100"/>
            <a:chExt cx="481900" cy="423500"/>
          </a:xfrm>
        </p:grpSpPr>
        <p:sp>
          <p:nvSpPr>
            <p:cNvPr id="6229" name="Google Shape;6229;p95"/>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0" name="Google Shape;6230;p95"/>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1" name="Google Shape;6231;p95"/>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32" name="Google Shape;6232;p95"/>
          <p:cNvGrpSpPr/>
          <p:nvPr/>
        </p:nvGrpSpPr>
        <p:grpSpPr>
          <a:xfrm>
            <a:off x="2081868" y="3582592"/>
            <a:ext cx="339306" cy="251698"/>
            <a:chOff x="2678275" y="2090100"/>
            <a:chExt cx="481900" cy="357475"/>
          </a:xfrm>
        </p:grpSpPr>
        <p:sp>
          <p:nvSpPr>
            <p:cNvPr id="6233" name="Google Shape;6233;p95"/>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4" name="Google Shape;6234;p95"/>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5" name="Google Shape;6235;p95"/>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6" name="Google Shape;6236;p95"/>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7" name="Google Shape;6237;p95"/>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38" name="Google Shape;6238;p95"/>
          <p:cNvGrpSpPr/>
          <p:nvPr/>
        </p:nvGrpSpPr>
        <p:grpSpPr>
          <a:xfrm>
            <a:off x="2559072" y="3594790"/>
            <a:ext cx="219345" cy="227301"/>
            <a:chOff x="3357325" y="2093500"/>
            <a:chExt cx="311525" cy="322825"/>
          </a:xfrm>
        </p:grpSpPr>
        <p:sp>
          <p:nvSpPr>
            <p:cNvPr id="6239" name="Google Shape;6239;p95"/>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0" name="Google Shape;6240;p95"/>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1" name="Google Shape;6241;p95"/>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42" name="Google Shape;6242;p95"/>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43" name="Google Shape;6243;p95"/>
          <p:cNvGrpSpPr/>
          <p:nvPr/>
        </p:nvGrpSpPr>
        <p:grpSpPr>
          <a:xfrm>
            <a:off x="3353262" y="3538814"/>
            <a:ext cx="292078" cy="339253"/>
            <a:chOff x="4492800" y="2027925"/>
            <a:chExt cx="414825" cy="481825"/>
          </a:xfrm>
        </p:grpSpPr>
        <p:sp>
          <p:nvSpPr>
            <p:cNvPr id="6244" name="Google Shape;6244;p95"/>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5" name="Google Shape;6245;p95"/>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46" name="Google Shape;6246;p95"/>
          <p:cNvGrpSpPr/>
          <p:nvPr/>
        </p:nvGrpSpPr>
        <p:grpSpPr>
          <a:xfrm>
            <a:off x="3752354" y="3538805"/>
            <a:ext cx="339200" cy="339271"/>
            <a:chOff x="5049725" y="2027900"/>
            <a:chExt cx="481750" cy="481850"/>
          </a:xfrm>
        </p:grpSpPr>
        <p:sp>
          <p:nvSpPr>
            <p:cNvPr id="6247" name="Google Shape;6247;p95"/>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8" name="Google Shape;6248;p95"/>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9" name="Google Shape;6249;p95"/>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0" name="Google Shape;6250;p95"/>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1" name="Google Shape;6251;p95"/>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2" name="Google Shape;6252;p95"/>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3" name="Google Shape;6253;p95"/>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4" name="Google Shape;6254;p95"/>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55" name="Google Shape;6255;p95"/>
          <p:cNvGrpSpPr/>
          <p:nvPr/>
        </p:nvGrpSpPr>
        <p:grpSpPr>
          <a:xfrm>
            <a:off x="4225950" y="3538893"/>
            <a:ext cx="219890" cy="339095"/>
            <a:chOff x="5726350" y="2028150"/>
            <a:chExt cx="312300" cy="481600"/>
          </a:xfrm>
        </p:grpSpPr>
        <p:sp>
          <p:nvSpPr>
            <p:cNvPr id="6256" name="Google Shape;6256;p95"/>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7" name="Google Shape;6257;p95"/>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8" name="Google Shape;6258;p95"/>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59" name="Google Shape;6259;p95"/>
          <p:cNvGrpSpPr/>
          <p:nvPr/>
        </p:nvGrpSpPr>
        <p:grpSpPr>
          <a:xfrm>
            <a:off x="4586141" y="3542000"/>
            <a:ext cx="332881" cy="332881"/>
            <a:chOff x="6239925" y="2032450"/>
            <a:chExt cx="472775" cy="472775"/>
          </a:xfrm>
        </p:grpSpPr>
        <p:sp>
          <p:nvSpPr>
            <p:cNvPr id="6260" name="Google Shape;6260;p95"/>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1" name="Google Shape;6261;p95"/>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62" name="Google Shape;6262;p95"/>
          <p:cNvGrpSpPr/>
          <p:nvPr/>
        </p:nvGrpSpPr>
        <p:grpSpPr>
          <a:xfrm>
            <a:off x="5035233" y="2364092"/>
            <a:ext cx="334641" cy="185425"/>
            <a:chOff x="903075" y="2730000"/>
            <a:chExt cx="475275" cy="263350"/>
          </a:xfrm>
        </p:grpSpPr>
        <p:sp>
          <p:nvSpPr>
            <p:cNvPr id="6263" name="Google Shape;6263;p95"/>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4" name="Google Shape;6264;p95"/>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5" name="Google Shape;6265;p95"/>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66" name="Google Shape;6266;p95"/>
          <p:cNvGrpSpPr/>
          <p:nvPr/>
        </p:nvGrpSpPr>
        <p:grpSpPr>
          <a:xfrm>
            <a:off x="1239624" y="3538814"/>
            <a:ext cx="339253" cy="339253"/>
            <a:chOff x="1492675" y="2027925"/>
            <a:chExt cx="481825" cy="481825"/>
          </a:xfrm>
        </p:grpSpPr>
        <p:sp>
          <p:nvSpPr>
            <p:cNvPr id="6267" name="Google Shape;6267;p95"/>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8" name="Google Shape;6268;p95"/>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9" name="Google Shape;6269;p95"/>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0" name="Google Shape;6270;p95"/>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1" name="Google Shape;6271;p95"/>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72" name="Google Shape;6272;p95"/>
          <p:cNvGrpSpPr/>
          <p:nvPr/>
        </p:nvGrpSpPr>
        <p:grpSpPr>
          <a:xfrm>
            <a:off x="5466000" y="2287178"/>
            <a:ext cx="339253" cy="339253"/>
            <a:chOff x="1492675" y="2620775"/>
            <a:chExt cx="481825" cy="481825"/>
          </a:xfrm>
        </p:grpSpPr>
        <p:sp>
          <p:nvSpPr>
            <p:cNvPr id="6273" name="Google Shape;6273;p95"/>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4" name="Google Shape;6274;p95"/>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75" name="Google Shape;6275;p95"/>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76" name="Google Shape;6276;p95"/>
          <p:cNvGrpSpPr/>
          <p:nvPr/>
        </p:nvGrpSpPr>
        <p:grpSpPr>
          <a:xfrm>
            <a:off x="6289754" y="2303161"/>
            <a:ext cx="333585" cy="307287"/>
            <a:chOff x="2682350" y="2643425"/>
            <a:chExt cx="473775" cy="436425"/>
          </a:xfrm>
        </p:grpSpPr>
        <p:sp>
          <p:nvSpPr>
            <p:cNvPr id="6277" name="Google Shape;6277;p95"/>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8" name="Google Shape;6278;p95"/>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9" name="Google Shape;6279;p95"/>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0" name="Google Shape;6280;p95"/>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1" name="Google Shape;6281;p95"/>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2" name="Google Shape;6282;p95"/>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3" name="Google Shape;6283;p95"/>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84" name="Google Shape;6284;p95"/>
          <p:cNvGrpSpPr/>
          <p:nvPr/>
        </p:nvGrpSpPr>
        <p:grpSpPr>
          <a:xfrm>
            <a:off x="6755243" y="2287178"/>
            <a:ext cx="238531" cy="339253"/>
            <a:chOff x="3342725" y="2620775"/>
            <a:chExt cx="338775" cy="481825"/>
          </a:xfrm>
        </p:grpSpPr>
        <p:sp>
          <p:nvSpPr>
            <p:cNvPr id="6285" name="Google Shape;6285;p95"/>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6" name="Google Shape;6286;p95"/>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7" name="Google Shape;6287;p95"/>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88" name="Google Shape;6288;p95"/>
          <p:cNvGrpSpPr/>
          <p:nvPr/>
        </p:nvGrpSpPr>
        <p:grpSpPr>
          <a:xfrm>
            <a:off x="7148994" y="2287178"/>
            <a:ext cx="278296" cy="339253"/>
            <a:chOff x="3907325" y="2620775"/>
            <a:chExt cx="395250" cy="481825"/>
          </a:xfrm>
        </p:grpSpPr>
        <p:sp>
          <p:nvSpPr>
            <p:cNvPr id="6289" name="Google Shape;6289;p95"/>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0" name="Google Shape;6290;p95"/>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1" name="Google Shape;6291;p95"/>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2" name="Google Shape;6292;p95"/>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93" name="Google Shape;6293;p95"/>
          <p:cNvGrpSpPr/>
          <p:nvPr/>
        </p:nvGrpSpPr>
        <p:grpSpPr>
          <a:xfrm>
            <a:off x="7542181" y="2297783"/>
            <a:ext cx="339253" cy="318042"/>
            <a:chOff x="4456875" y="2635825"/>
            <a:chExt cx="481825" cy="451700"/>
          </a:xfrm>
        </p:grpSpPr>
        <p:sp>
          <p:nvSpPr>
            <p:cNvPr id="6294" name="Google Shape;6294;p95"/>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5" name="Google Shape;6295;p95"/>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6" name="Google Shape;6296;p95"/>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7" name="Google Shape;6297;p95"/>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8" name="Google Shape;6298;p95"/>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9" name="Google Shape;6299;p95"/>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00" name="Google Shape;6300;p95"/>
          <p:cNvGrpSpPr/>
          <p:nvPr/>
        </p:nvGrpSpPr>
        <p:grpSpPr>
          <a:xfrm>
            <a:off x="7967105" y="2297783"/>
            <a:ext cx="339253" cy="318042"/>
            <a:chOff x="5049725" y="2635825"/>
            <a:chExt cx="481825" cy="451700"/>
          </a:xfrm>
        </p:grpSpPr>
        <p:sp>
          <p:nvSpPr>
            <p:cNvPr id="6301" name="Google Shape;6301;p95"/>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2" name="Google Shape;6302;p95"/>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3" name="Google Shape;6303;p95"/>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04" name="Google Shape;6304;p95"/>
          <p:cNvGrpSpPr/>
          <p:nvPr/>
        </p:nvGrpSpPr>
        <p:grpSpPr>
          <a:xfrm>
            <a:off x="2211475" y="3952243"/>
            <a:ext cx="338566" cy="338373"/>
            <a:chOff x="5643000" y="2621375"/>
            <a:chExt cx="480850" cy="480575"/>
          </a:xfrm>
        </p:grpSpPr>
        <p:sp>
          <p:nvSpPr>
            <p:cNvPr id="6305" name="Google Shape;6305;p95"/>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6" name="Google Shape;6306;p95"/>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7" name="Google Shape;6307;p95"/>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8" name="Google Shape;6308;p95"/>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9" name="Google Shape;6309;p95"/>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0" name="Google Shape;6310;p95"/>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1" name="Google Shape;6311;p95"/>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12" name="Google Shape;6312;p95"/>
          <p:cNvGrpSpPr/>
          <p:nvPr/>
        </p:nvGrpSpPr>
        <p:grpSpPr>
          <a:xfrm>
            <a:off x="4032695" y="3951803"/>
            <a:ext cx="339359" cy="339253"/>
            <a:chOff x="6235250" y="2620775"/>
            <a:chExt cx="481975" cy="481825"/>
          </a:xfrm>
        </p:grpSpPr>
        <p:sp>
          <p:nvSpPr>
            <p:cNvPr id="6313" name="Google Shape;6313;p95"/>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4" name="Google Shape;6314;p95"/>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5" name="Google Shape;6315;p95"/>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6" name="Google Shape;6316;p95"/>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7" name="Google Shape;6317;p95"/>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318" name="Google Shape;6318;p95"/>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319" name="Google Shape;6319;p95"/>
          <p:cNvGrpSpPr/>
          <p:nvPr/>
        </p:nvGrpSpPr>
        <p:grpSpPr>
          <a:xfrm>
            <a:off x="5465078" y="2711317"/>
            <a:ext cx="341101" cy="339253"/>
            <a:chOff x="1535000" y="3223325"/>
            <a:chExt cx="484450" cy="481825"/>
          </a:xfrm>
        </p:grpSpPr>
        <p:sp>
          <p:nvSpPr>
            <p:cNvPr id="6320" name="Google Shape;6320;p95"/>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1" name="Google Shape;6321;p95"/>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2" name="Google Shape;6322;p95"/>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23" name="Google Shape;6323;p95"/>
          <p:cNvGrpSpPr/>
          <p:nvPr/>
        </p:nvGrpSpPr>
        <p:grpSpPr>
          <a:xfrm>
            <a:off x="5872645" y="2746618"/>
            <a:ext cx="339253" cy="268649"/>
            <a:chOff x="2085525" y="3263750"/>
            <a:chExt cx="481825" cy="381550"/>
          </a:xfrm>
        </p:grpSpPr>
        <p:sp>
          <p:nvSpPr>
            <p:cNvPr id="6324" name="Google Shape;6324;p95"/>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5" name="Google Shape;6325;p95"/>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326" name="Google Shape;6326;p95"/>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327" name="Google Shape;6327;p95"/>
          <p:cNvGrpSpPr/>
          <p:nvPr/>
        </p:nvGrpSpPr>
        <p:grpSpPr>
          <a:xfrm>
            <a:off x="6704407" y="2711308"/>
            <a:ext cx="340204" cy="339271"/>
            <a:chOff x="3270450" y="3213625"/>
            <a:chExt cx="483175" cy="481850"/>
          </a:xfrm>
        </p:grpSpPr>
        <p:sp>
          <p:nvSpPr>
            <p:cNvPr id="6328" name="Google Shape;6328;p95"/>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9" name="Google Shape;6329;p95"/>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30" name="Google Shape;6330;p95"/>
          <p:cNvGrpSpPr/>
          <p:nvPr/>
        </p:nvGrpSpPr>
        <p:grpSpPr>
          <a:xfrm>
            <a:off x="7203676" y="2711317"/>
            <a:ext cx="168931" cy="339253"/>
            <a:chOff x="3984950" y="3213600"/>
            <a:chExt cx="239925" cy="481825"/>
          </a:xfrm>
        </p:grpSpPr>
        <p:sp>
          <p:nvSpPr>
            <p:cNvPr id="6331" name="Google Shape;6331;p95"/>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2" name="Google Shape;6332;p95"/>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333" name="Google Shape;6333;p95"/>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4" name="Google Shape;6334;p95"/>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335" name="Google Shape;6335;p95"/>
          <p:cNvGrpSpPr/>
          <p:nvPr/>
        </p:nvGrpSpPr>
        <p:grpSpPr>
          <a:xfrm>
            <a:off x="1736111" y="3981487"/>
            <a:ext cx="355218" cy="279880"/>
            <a:chOff x="5629975" y="3255775"/>
            <a:chExt cx="504500" cy="397500"/>
          </a:xfrm>
        </p:grpSpPr>
        <p:sp>
          <p:nvSpPr>
            <p:cNvPr id="6336" name="Google Shape;6336;p95"/>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7" name="Google Shape;6337;p95"/>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8" name="Google Shape;6338;p95"/>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9" name="Google Shape;6339;p95"/>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0" name="Google Shape;6340;p95"/>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41" name="Google Shape;6341;p95"/>
          <p:cNvGrpSpPr/>
          <p:nvPr/>
        </p:nvGrpSpPr>
        <p:grpSpPr>
          <a:xfrm>
            <a:off x="3572294" y="3981593"/>
            <a:ext cx="340256" cy="279669"/>
            <a:chOff x="6234950" y="3255925"/>
            <a:chExt cx="483250" cy="397200"/>
          </a:xfrm>
        </p:grpSpPr>
        <p:sp>
          <p:nvSpPr>
            <p:cNvPr id="6342" name="Google Shape;6342;p95"/>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3" name="Google Shape;6343;p95"/>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4" name="Google Shape;6344;p95"/>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5" name="Google Shape;6345;p95"/>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6" name="Google Shape;6346;p95"/>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7" name="Google Shape;6347;p95"/>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48" name="Google Shape;6348;p95"/>
          <p:cNvGrpSpPr/>
          <p:nvPr/>
        </p:nvGrpSpPr>
        <p:grpSpPr>
          <a:xfrm>
            <a:off x="5043532" y="3125970"/>
            <a:ext cx="318042" cy="339253"/>
            <a:chOff x="914900" y="3806450"/>
            <a:chExt cx="451700" cy="481825"/>
          </a:xfrm>
        </p:grpSpPr>
        <p:sp>
          <p:nvSpPr>
            <p:cNvPr id="6349" name="Google Shape;6349;p95"/>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0" name="Google Shape;6350;p95"/>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1" name="Google Shape;6351;p95"/>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2" name="Google Shape;6352;p95"/>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3" name="Google Shape;6353;p95"/>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54" name="Google Shape;6354;p95"/>
          <p:cNvGrpSpPr/>
          <p:nvPr/>
        </p:nvGrpSpPr>
        <p:grpSpPr>
          <a:xfrm>
            <a:off x="5462454" y="3125785"/>
            <a:ext cx="346347" cy="339623"/>
            <a:chOff x="1490050" y="3805975"/>
            <a:chExt cx="491900" cy="482350"/>
          </a:xfrm>
        </p:grpSpPr>
        <p:sp>
          <p:nvSpPr>
            <p:cNvPr id="6355" name="Google Shape;6355;p95"/>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6" name="Google Shape;6356;p95"/>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7" name="Google Shape;6357;p95"/>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8" name="Google Shape;6358;p95"/>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59" name="Google Shape;6359;p95"/>
          <p:cNvGrpSpPr/>
          <p:nvPr/>
        </p:nvGrpSpPr>
        <p:grpSpPr>
          <a:xfrm>
            <a:off x="5886322" y="3125970"/>
            <a:ext cx="311899" cy="339253"/>
            <a:chOff x="2104275" y="3806450"/>
            <a:chExt cx="442975" cy="481825"/>
          </a:xfrm>
        </p:grpSpPr>
        <p:sp>
          <p:nvSpPr>
            <p:cNvPr id="6360" name="Google Shape;6360;p95"/>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1" name="Google Shape;6361;p95"/>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62" name="Google Shape;6362;p95"/>
          <p:cNvGrpSpPr/>
          <p:nvPr/>
        </p:nvGrpSpPr>
        <p:grpSpPr>
          <a:xfrm>
            <a:off x="6309839" y="3125970"/>
            <a:ext cx="293416" cy="339253"/>
            <a:chOff x="2710875" y="3806450"/>
            <a:chExt cx="416725" cy="481825"/>
          </a:xfrm>
        </p:grpSpPr>
        <p:sp>
          <p:nvSpPr>
            <p:cNvPr id="6363" name="Google Shape;6363;p95"/>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4" name="Google Shape;6364;p95"/>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65" name="Google Shape;6365;p95"/>
          <p:cNvGrpSpPr/>
          <p:nvPr/>
        </p:nvGrpSpPr>
        <p:grpSpPr>
          <a:xfrm>
            <a:off x="6704883" y="3166412"/>
            <a:ext cx="339253" cy="258369"/>
            <a:chOff x="3271200" y="3863875"/>
            <a:chExt cx="481825" cy="366950"/>
          </a:xfrm>
        </p:grpSpPr>
        <p:sp>
          <p:nvSpPr>
            <p:cNvPr id="6366" name="Google Shape;6366;p95"/>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7" name="Google Shape;6367;p95"/>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68" name="Google Shape;6368;p95"/>
          <p:cNvGrpSpPr/>
          <p:nvPr/>
        </p:nvGrpSpPr>
        <p:grpSpPr>
          <a:xfrm>
            <a:off x="7140377" y="3126199"/>
            <a:ext cx="295528" cy="338795"/>
            <a:chOff x="3895050" y="3806775"/>
            <a:chExt cx="419725" cy="481175"/>
          </a:xfrm>
        </p:grpSpPr>
        <p:sp>
          <p:nvSpPr>
            <p:cNvPr id="6369" name="Google Shape;6369;p95"/>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0" name="Google Shape;6370;p95"/>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71" name="Google Shape;6371;p95"/>
          <p:cNvGrpSpPr/>
          <p:nvPr/>
        </p:nvGrpSpPr>
        <p:grpSpPr>
          <a:xfrm>
            <a:off x="7543659" y="3125979"/>
            <a:ext cx="336296" cy="339235"/>
            <a:chOff x="4464775" y="3806475"/>
            <a:chExt cx="477625" cy="481800"/>
          </a:xfrm>
        </p:grpSpPr>
        <p:sp>
          <p:nvSpPr>
            <p:cNvPr id="6372" name="Google Shape;6372;p95"/>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3" name="Google Shape;6373;p95"/>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4" name="Google Shape;6374;p95"/>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5" name="Google Shape;6375;p95"/>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6" name="Google Shape;6376;p95"/>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7" name="Google Shape;6377;p95"/>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78" name="Google Shape;6378;p95"/>
          <p:cNvGrpSpPr/>
          <p:nvPr/>
        </p:nvGrpSpPr>
        <p:grpSpPr>
          <a:xfrm>
            <a:off x="7967105" y="3125970"/>
            <a:ext cx="339253" cy="339253"/>
            <a:chOff x="5049725" y="3806450"/>
            <a:chExt cx="481825" cy="481825"/>
          </a:xfrm>
        </p:grpSpPr>
        <p:sp>
          <p:nvSpPr>
            <p:cNvPr id="6379" name="Google Shape;6379;p95"/>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0" name="Google Shape;6380;p95"/>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1" name="Google Shape;6381;p95"/>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82" name="Google Shape;6382;p95"/>
          <p:cNvGrpSpPr/>
          <p:nvPr/>
        </p:nvGrpSpPr>
        <p:grpSpPr>
          <a:xfrm>
            <a:off x="1276714" y="3951798"/>
            <a:ext cx="339253" cy="339253"/>
            <a:chOff x="5651375" y="3806450"/>
            <a:chExt cx="481825" cy="481825"/>
          </a:xfrm>
        </p:grpSpPr>
        <p:sp>
          <p:nvSpPr>
            <p:cNvPr id="6383" name="Google Shape;6383;p95"/>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4" name="Google Shape;6384;p95"/>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5" name="Google Shape;6385;p95"/>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6" name="Google Shape;6386;p95"/>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87" name="Google Shape;6387;p95"/>
          <p:cNvGrpSpPr/>
          <p:nvPr/>
        </p:nvGrpSpPr>
        <p:grpSpPr>
          <a:xfrm>
            <a:off x="3153646" y="3953787"/>
            <a:ext cx="298503" cy="335275"/>
            <a:chOff x="6264300" y="3809300"/>
            <a:chExt cx="423950" cy="476175"/>
          </a:xfrm>
        </p:grpSpPr>
        <p:sp>
          <p:nvSpPr>
            <p:cNvPr id="6388" name="Google Shape;6388;p95"/>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9" name="Google Shape;6389;p95"/>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0" name="Google Shape;6390;p95"/>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91" name="Google Shape;6391;p95"/>
          <p:cNvGrpSpPr/>
          <p:nvPr/>
        </p:nvGrpSpPr>
        <p:grpSpPr>
          <a:xfrm>
            <a:off x="5032267" y="3538881"/>
            <a:ext cx="340573" cy="339271"/>
            <a:chOff x="898875" y="4399275"/>
            <a:chExt cx="483700" cy="481850"/>
          </a:xfrm>
        </p:grpSpPr>
        <p:sp>
          <p:nvSpPr>
            <p:cNvPr id="6392" name="Google Shape;6392;p95"/>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3" name="Google Shape;6393;p95"/>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4" name="Google Shape;6394;p95"/>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5" name="Google Shape;6395;p95"/>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6" name="Google Shape;6396;p95"/>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7" name="Google Shape;6397;p95"/>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8" name="Google Shape;6398;p95"/>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9" name="Google Shape;6399;p95"/>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00" name="Google Shape;6400;p95"/>
          <p:cNvGrpSpPr/>
          <p:nvPr/>
        </p:nvGrpSpPr>
        <p:grpSpPr>
          <a:xfrm>
            <a:off x="5466000" y="3554133"/>
            <a:ext cx="339253" cy="308765"/>
            <a:chOff x="1492675" y="4420975"/>
            <a:chExt cx="481825" cy="438525"/>
          </a:xfrm>
        </p:grpSpPr>
        <p:sp>
          <p:nvSpPr>
            <p:cNvPr id="6401" name="Google Shape;6401;p95"/>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2" name="Google Shape;6402;p95"/>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3" name="Google Shape;6403;p95"/>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4" name="Google Shape;6404;p95"/>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5" name="Google Shape;6405;p95"/>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06" name="Google Shape;6406;p95"/>
          <p:cNvGrpSpPr/>
          <p:nvPr/>
        </p:nvGrpSpPr>
        <p:grpSpPr>
          <a:xfrm>
            <a:off x="5870982" y="3539558"/>
            <a:ext cx="342580" cy="337915"/>
            <a:chOff x="2084100" y="4400250"/>
            <a:chExt cx="486550" cy="479925"/>
          </a:xfrm>
        </p:grpSpPr>
        <p:sp>
          <p:nvSpPr>
            <p:cNvPr id="6407" name="Google Shape;6407;p95"/>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8" name="Google Shape;6408;p95"/>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9" name="Google Shape;6409;p95"/>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0" name="Google Shape;6410;p95"/>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1" name="Google Shape;6411;p95"/>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2" name="Google Shape;6412;p95"/>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13" name="Google Shape;6413;p95"/>
          <p:cNvGrpSpPr/>
          <p:nvPr/>
        </p:nvGrpSpPr>
        <p:grpSpPr>
          <a:xfrm>
            <a:off x="6307462" y="3538907"/>
            <a:ext cx="298169" cy="339218"/>
            <a:chOff x="2707950" y="4399325"/>
            <a:chExt cx="423475" cy="481775"/>
          </a:xfrm>
        </p:grpSpPr>
        <p:sp>
          <p:nvSpPr>
            <p:cNvPr id="6414" name="Google Shape;6414;p95"/>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5" name="Google Shape;6415;p95"/>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6" name="Google Shape;6416;p95"/>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7" name="Google Shape;6417;p95"/>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8" name="Google Shape;6418;p95"/>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9" name="Google Shape;6419;p95"/>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0" name="Google Shape;6420;p95"/>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1" name="Google Shape;6421;p95"/>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2" name="Google Shape;6422;p95"/>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3" name="Google Shape;6423;p95"/>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4" name="Google Shape;6424;p95"/>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5" name="Google Shape;6425;p95"/>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26" name="Google Shape;6426;p95"/>
          <p:cNvGrpSpPr/>
          <p:nvPr/>
        </p:nvGrpSpPr>
        <p:grpSpPr>
          <a:xfrm>
            <a:off x="6736981" y="3538881"/>
            <a:ext cx="275057" cy="339271"/>
            <a:chOff x="3330525" y="4399275"/>
            <a:chExt cx="390650" cy="481850"/>
          </a:xfrm>
        </p:grpSpPr>
        <p:sp>
          <p:nvSpPr>
            <p:cNvPr id="6427" name="Google Shape;6427;p95"/>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8" name="Google Shape;6428;p95"/>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9" name="Google Shape;6429;p95"/>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0" name="Google Shape;6430;p95"/>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1" name="Google Shape;6431;p95"/>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2" name="Google Shape;6432;p95"/>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3" name="Google Shape;6433;p95"/>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34" name="Google Shape;6434;p95"/>
          <p:cNvGrpSpPr/>
          <p:nvPr/>
        </p:nvGrpSpPr>
        <p:grpSpPr>
          <a:xfrm>
            <a:off x="7161510" y="3538890"/>
            <a:ext cx="253265" cy="339253"/>
            <a:chOff x="3938800" y="4399275"/>
            <a:chExt cx="359700" cy="481825"/>
          </a:xfrm>
        </p:grpSpPr>
        <p:sp>
          <p:nvSpPr>
            <p:cNvPr id="6435" name="Google Shape;6435;p95"/>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6" name="Google Shape;6436;p95"/>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7" name="Google Shape;6437;p95"/>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8" name="Google Shape;6438;p95"/>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9" name="Google Shape;6439;p95"/>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40" name="Google Shape;6440;p95"/>
          <p:cNvGrpSpPr/>
          <p:nvPr/>
        </p:nvGrpSpPr>
        <p:grpSpPr>
          <a:xfrm>
            <a:off x="7632288" y="3538890"/>
            <a:ext cx="159039" cy="339253"/>
            <a:chOff x="4584850" y="4399275"/>
            <a:chExt cx="225875" cy="481825"/>
          </a:xfrm>
        </p:grpSpPr>
        <p:sp>
          <p:nvSpPr>
            <p:cNvPr id="6441" name="Google Shape;6441;p95"/>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2" name="Google Shape;6442;p95"/>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443" name="Google Shape;6443;p95"/>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444" name="Google Shape;6444;p95"/>
          <p:cNvGrpSpPr/>
          <p:nvPr/>
        </p:nvGrpSpPr>
        <p:grpSpPr>
          <a:xfrm>
            <a:off x="817316" y="3951795"/>
            <a:ext cx="339253" cy="339253"/>
            <a:chOff x="5642550" y="4399275"/>
            <a:chExt cx="481825" cy="481825"/>
          </a:xfrm>
        </p:grpSpPr>
        <p:sp>
          <p:nvSpPr>
            <p:cNvPr id="6445" name="Google Shape;6445;p95"/>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6" name="Google Shape;6446;p95"/>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47" name="Google Shape;6447;p95"/>
          <p:cNvGrpSpPr/>
          <p:nvPr/>
        </p:nvGrpSpPr>
        <p:grpSpPr>
          <a:xfrm>
            <a:off x="2670186" y="3963703"/>
            <a:ext cx="363316" cy="315437"/>
            <a:chOff x="6218300" y="4416175"/>
            <a:chExt cx="516000" cy="448000"/>
          </a:xfrm>
        </p:grpSpPr>
        <p:sp>
          <p:nvSpPr>
            <p:cNvPr id="6448" name="Google Shape;6448;p95"/>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9" name="Google Shape;6449;p95"/>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0" name="Google Shape;6450;p95"/>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51" name="Google Shape;6451;p95"/>
          <p:cNvGrpSpPr/>
          <p:nvPr/>
        </p:nvGrpSpPr>
        <p:grpSpPr>
          <a:xfrm>
            <a:off x="5870391" y="3951792"/>
            <a:ext cx="339253" cy="339253"/>
            <a:chOff x="899850" y="4992125"/>
            <a:chExt cx="481825" cy="481825"/>
          </a:xfrm>
        </p:grpSpPr>
        <p:sp>
          <p:nvSpPr>
            <p:cNvPr id="6452" name="Google Shape;6452;p95"/>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3" name="Google Shape;6453;p95"/>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4" name="Google Shape;6454;p95"/>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55" name="Google Shape;6455;p95"/>
          <p:cNvGrpSpPr/>
          <p:nvPr/>
        </p:nvGrpSpPr>
        <p:grpSpPr>
          <a:xfrm>
            <a:off x="5410993" y="3951792"/>
            <a:ext cx="339253" cy="339253"/>
            <a:chOff x="1492675" y="4992125"/>
            <a:chExt cx="481825" cy="481825"/>
          </a:xfrm>
        </p:grpSpPr>
        <p:sp>
          <p:nvSpPr>
            <p:cNvPr id="6456" name="Google Shape;6456;p95"/>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7" name="Google Shape;6457;p95"/>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58" name="Google Shape;6458;p95"/>
          <p:cNvGrpSpPr/>
          <p:nvPr/>
        </p:nvGrpSpPr>
        <p:grpSpPr>
          <a:xfrm>
            <a:off x="4951595" y="3951792"/>
            <a:ext cx="339253" cy="339253"/>
            <a:chOff x="2085525" y="4992125"/>
            <a:chExt cx="481825" cy="481825"/>
          </a:xfrm>
        </p:grpSpPr>
        <p:sp>
          <p:nvSpPr>
            <p:cNvPr id="6459" name="Google Shape;6459;p95"/>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0" name="Google Shape;6460;p95"/>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61" name="Google Shape;6461;p95"/>
          <p:cNvGrpSpPr/>
          <p:nvPr/>
        </p:nvGrpSpPr>
        <p:grpSpPr>
          <a:xfrm>
            <a:off x="6789344" y="3951792"/>
            <a:ext cx="339253" cy="339253"/>
            <a:chOff x="2678350" y="4992125"/>
            <a:chExt cx="481825" cy="481825"/>
          </a:xfrm>
        </p:grpSpPr>
        <p:sp>
          <p:nvSpPr>
            <p:cNvPr id="6462" name="Google Shape;6462;p95"/>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3" name="Google Shape;6463;p95"/>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4" name="Google Shape;6464;p95"/>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65" name="Google Shape;6465;p95"/>
          <p:cNvGrpSpPr/>
          <p:nvPr/>
        </p:nvGrpSpPr>
        <p:grpSpPr>
          <a:xfrm>
            <a:off x="4492198" y="3951792"/>
            <a:ext cx="339253" cy="339253"/>
            <a:chOff x="3271200" y="4992125"/>
            <a:chExt cx="481825" cy="481825"/>
          </a:xfrm>
        </p:grpSpPr>
        <p:sp>
          <p:nvSpPr>
            <p:cNvPr id="6466" name="Google Shape;6466;p95"/>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7" name="Google Shape;6467;p95"/>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8" name="Google Shape;6468;p95"/>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69" name="Google Shape;6469;p95"/>
          <p:cNvGrpSpPr/>
          <p:nvPr/>
        </p:nvGrpSpPr>
        <p:grpSpPr>
          <a:xfrm>
            <a:off x="6329788" y="3952813"/>
            <a:ext cx="339411" cy="337211"/>
            <a:chOff x="5049575" y="4993600"/>
            <a:chExt cx="482050" cy="478925"/>
          </a:xfrm>
        </p:grpSpPr>
        <p:sp>
          <p:nvSpPr>
            <p:cNvPr id="6470" name="Google Shape;6470;p95"/>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1" name="Google Shape;6471;p95"/>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2" name="Google Shape;6472;p95"/>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3" name="Google Shape;6473;p95"/>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474" name="Google Shape;6474;p95"/>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475" name="Google Shape;6475;p9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6476" name="Google Shape;6476;p95"/>
          <p:cNvGrpSpPr/>
          <p:nvPr/>
        </p:nvGrpSpPr>
        <p:grpSpPr>
          <a:xfrm>
            <a:off x="7248742" y="3975375"/>
            <a:ext cx="195300" cy="343772"/>
            <a:chOff x="3999225" y="4364775"/>
            <a:chExt cx="195300" cy="343772"/>
          </a:xfrm>
        </p:grpSpPr>
        <p:grpSp>
          <p:nvGrpSpPr>
            <p:cNvPr id="6477" name="Google Shape;6477;p95"/>
            <p:cNvGrpSpPr/>
            <p:nvPr/>
          </p:nvGrpSpPr>
          <p:grpSpPr>
            <a:xfrm>
              <a:off x="4048568" y="4562577"/>
              <a:ext cx="97317" cy="145970"/>
              <a:chOff x="1529575" y="2222650"/>
              <a:chExt cx="203125" cy="304675"/>
            </a:xfrm>
          </p:grpSpPr>
          <p:sp>
            <p:nvSpPr>
              <p:cNvPr id="6478" name="Google Shape;6478;p95"/>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95"/>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0" name="Google Shape;6480;p95"/>
            <p:cNvGrpSpPr/>
            <p:nvPr/>
          </p:nvGrpSpPr>
          <p:grpSpPr>
            <a:xfrm>
              <a:off x="3999225" y="4364775"/>
              <a:ext cx="195300" cy="195300"/>
              <a:chOff x="3999225" y="4364775"/>
              <a:chExt cx="195300" cy="195300"/>
            </a:xfrm>
          </p:grpSpPr>
          <p:sp>
            <p:nvSpPr>
              <p:cNvPr id="6481" name="Google Shape;6481;p95"/>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95"/>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83" name="Google Shape;6483;p95"/>
          <p:cNvGrpSpPr/>
          <p:nvPr/>
        </p:nvGrpSpPr>
        <p:grpSpPr>
          <a:xfrm>
            <a:off x="7564186" y="3991627"/>
            <a:ext cx="277088" cy="259611"/>
            <a:chOff x="4335888" y="4398114"/>
            <a:chExt cx="277088" cy="259611"/>
          </a:xfrm>
        </p:grpSpPr>
        <p:grpSp>
          <p:nvGrpSpPr>
            <p:cNvPr id="6484" name="Google Shape;6484;p95"/>
            <p:cNvGrpSpPr/>
            <p:nvPr/>
          </p:nvGrpSpPr>
          <p:grpSpPr>
            <a:xfrm>
              <a:off x="4335888" y="4462425"/>
              <a:ext cx="195300" cy="195300"/>
              <a:chOff x="4335888" y="4462425"/>
              <a:chExt cx="195300" cy="195300"/>
            </a:xfrm>
          </p:grpSpPr>
          <p:sp>
            <p:nvSpPr>
              <p:cNvPr id="6485" name="Google Shape;6485;p95"/>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95"/>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7" name="Google Shape;6487;p95"/>
            <p:cNvGrpSpPr/>
            <p:nvPr/>
          </p:nvGrpSpPr>
          <p:grpSpPr>
            <a:xfrm>
              <a:off x="4509813" y="4398114"/>
              <a:ext cx="103162" cy="103198"/>
              <a:chOff x="2277975" y="2021700"/>
              <a:chExt cx="215325" cy="215400"/>
            </a:xfrm>
          </p:grpSpPr>
          <p:sp>
            <p:nvSpPr>
              <p:cNvPr id="6488" name="Google Shape;6488;p95"/>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95"/>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90" name="Google Shape;6490;p95"/>
          <p:cNvGrpSpPr/>
          <p:nvPr/>
        </p:nvGrpSpPr>
        <p:grpSpPr>
          <a:xfrm>
            <a:off x="7961419" y="4049613"/>
            <a:ext cx="392275" cy="195300"/>
            <a:chOff x="4752588" y="4440200"/>
            <a:chExt cx="392275" cy="195300"/>
          </a:xfrm>
        </p:grpSpPr>
        <p:grpSp>
          <p:nvGrpSpPr>
            <p:cNvPr id="6491" name="Google Shape;6491;p95"/>
            <p:cNvGrpSpPr/>
            <p:nvPr/>
          </p:nvGrpSpPr>
          <p:grpSpPr>
            <a:xfrm>
              <a:off x="4950384" y="4469728"/>
              <a:ext cx="194479" cy="136244"/>
              <a:chOff x="3163375" y="2175125"/>
              <a:chExt cx="405925" cy="284375"/>
            </a:xfrm>
          </p:grpSpPr>
          <p:sp>
            <p:nvSpPr>
              <p:cNvPr id="6492" name="Google Shape;6492;p95"/>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95"/>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95"/>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5" name="Google Shape;6495;p95"/>
            <p:cNvGrpSpPr/>
            <p:nvPr/>
          </p:nvGrpSpPr>
          <p:grpSpPr>
            <a:xfrm>
              <a:off x="4752588" y="4440200"/>
              <a:ext cx="195300" cy="195300"/>
              <a:chOff x="4335888" y="4462425"/>
              <a:chExt cx="195300" cy="195300"/>
            </a:xfrm>
          </p:grpSpPr>
          <p:sp>
            <p:nvSpPr>
              <p:cNvPr id="6496" name="Google Shape;6496;p95"/>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95"/>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501" name="Shape 6501"/>
        <p:cNvGrpSpPr/>
        <p:nvPr/>
      </p:nvGrpSpPr>
      <p:grpSpPr>
        <a:xfrm>
          <a:off x="0" y="0"/>
          <a:ext cx="0" cy="0"/>
          <a:chOff x="0" y="0"/>
          <a:chExt cx="0" cy="0"/>
        </a:xfrm>
      </p:grpSpPr>
      <p:grpSp>
        <p:nvGrpSpPr>
          <p:cNvPr id="6502" name="Google Shape;6502;p96"/>
          <p:cNvGrpSpPr/>
          <p:nvPr/>
        </p:nvGrpSpPr>
        <p:grpSpPr>
          <a:xfrm>
            <a:off x="856199" y="1311179"/>
            <a:ext cx="322099" cy="370529"/>
            <a:chOff x="-42971725" y="3217825"/>
            <a:chExt cx="275675" cy="317125"/>
          </a:xfrm>
        </p:grpSpPr>
        <p:sp>
          <p:nvSpPr>
            <p:cNvPr id="6503" name="Google Shape;6503;p96"/>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96"/>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96"/>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6" name="Google Shape;6506;p96"/>
          <p:cNvGrpSpPr/>
          <p:nvPr/>
        </p:nvGrpSpPr>
        <p:grpSpPr>
          <a:xfrm>
            <a:off x="828113" y="1779835"/>
            <a:ext cx="378270" cy="337551"/>
            <a:chOff x="-42996150" y="3612600"/>
            <a:chExt cx="323750" cy="288900"/>
          </a:xfrm>
        </p:grpSpPr>
        <p:sp>
          <p:nvSpPr>
            <p:cNvPr id="6507" name="Google Shape;6507;p96"/>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96"/>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96"/>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0" name="Google Shape;6510;p96"/>
          <p:cNvGrpSpPr/>
          <p:nvPr/>
        </p:nvGrpSpPr>
        <p:grpSpPr>
          <a:xfrm>
            <a:off x="830874" y="2189205"/>
            <a:ext cx="372749" cy="370909"/>
            <a:chOff x="-42994575" y="3950300"/>
            <a:chExt cx="319025" cy="317450"/>
          </a:xfrm>
        </p:grpSpPr>
        <p:sp>
          <p:nvSpPr>
            <p:cNvPr id="6511" name="Google Shape;6511;p96"/>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96"/>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96"/>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4" name="Google Shape;6514;p96"/>
          <p:cNvGrpSpPr/>
          <p:nvPr/>
        </p:nvGrpSpPr>
        <p:grpSpPr>
          <a:xfrm>
            <a:off x="2984269" y="1336037"/>
            <a:ext cx="371785" cy="370879"/>
            <a:chOff x="-41111350" y="3239100"/>
            <a:chExt cx="318200" cy="317425"/>
          </a:xfrm>
        </p:grpSpPr>
        <p:sp>
          <p:nvSpPr>
            <p:cNvPr id="6515" name="Google Shape;6515;p96"/>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96"/>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96"/>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96"/>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96"/>
          <p:cNvGrpSpPr/>
          <p:nvPr/>
        </p:nvGrpSpPr>
        <p:grpSpPr>
          <a:xfrm>
            <a:off x="2980588" y="1771568"/>
            <a:ext cx="379146" cy="370967"/>
            <a:chOff x="-41117650" y="3605525"/>
            <a:chExt cx="324500" cy="317500"/>
          </a:xfrm>
        </p:grpSpPr>
        <p:sp>
          <p:nvSpPr>
            <p:cNvPr id="6520" name="Google Shape;6520;p96"/>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96"/>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96"/>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3" name="Google Shape;6523;p96"/>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4" name="Google Shape;6524;p96"/>
          <p:cNvGrpSpPr/>
          <p:nvPr/>
        </p:nvGrpSpPr>
        <p:grpSpPr>
          <a:xfrm>
            <a:off x="1806843" y="2663092"/>
            <a:ext cx="216271" cy="371814"/>
            <a:chOff x="-39205300" y="3220175"/>
            <a:chExt cx="185100" cy="318225"/>
          </a:xfrm>
        </p:grpSpPr>
        <p:sp>
          <p:nvSpPr>
            <p:cNvPr id="6525" name="Google Shape;6525;p96"/>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96"/>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96"/>
          <p:cNvGrpSpPr/>
          <p:nvPr/>
        </p:nvGrpSpPr>
        <p:grpSpPr>
          <a:xfrm>
            <a:off x="1772370" y="3123163"/>
            <a:ext cx="300016" cy="369273"/>
            <a:chOff x="-39248625" y="3588600"/>
            <a:chExt cx="256775" cy="316050"/>
          </a:xfrm>
        </p:grpSpPr>
        <p:sp>
          <p:nvSpPr>
            <p:cNvPr id="6528" name="Google Shape;6528;p96"/>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96"/>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30" name="Google Shape;6530;p96"/>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96"/>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2" name="Google Shape;6532;p96"/>
          <p:cNvGrpSpPr/>
          <p:nvPr/>
        </p:nvGrpSpPr>
        <p:grpSpPr>
          <a:xfrm>
            <a:off x="1223084" y="1311179"/>
            <a:ext cx="429504" cy="370879"/>
            <a:chOff x="-42651700" y="3217825"/>
            <a:chExt cx="367600" cy="317425"/>
          </a:xfrm>
        </p:grpSpPr>
        <p:sp>
          <p:nvSpPr>
            <p:cNvPr id="6533" name="Google Shape;6533;p96"/>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96"/>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96"/>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96"/>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7" name="Google Shape;6537;p96"/>
          <p:cNvGrpSpPr/>
          <p:nvPr/>
        </p:nvGrpSpPr>
        <p:grpSpPr>
          <a:xfrm>
            <a:off x="1258516" y="1750829"/>
            <a:ext cx="358640" cy="363226"/>
            <a:chOff x="-42617300" y="3587775"/>
            <a:chExt cx="306950" cy="310875"/>
          </a:xfrm>
        </p:grpSpPr>
        <p:sp>
          <p:nvSpPr>
            <p:cNvPr id="6538" name="Google Shape;6538;p96"/>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96"/>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0" name="Google Shape;6540;p96"/>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41" name="Google Shape;6541;p96"/>
          <p:cNvGrpSpPr/>
          <p:nvPr/>
        </p:nvGrpSpPr>
        <p:grpSpPr>
          <a:xfrm>
            <a:off x="3430343" y="1335569"/>
            <a:ext cx="376926" cy="370324"/>
            <a:chOff x="-40748275" y="3238700"/>
            <a:chExt cx="322600" cy="316950"/>
          </a:xfrm>
        </p:grpSpPr>
        <p:sp>
          <p:nvSpPr>
            <p:cNvPr id="6542" name="Google Shape;6542;p96"/>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96"/>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96"/>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96"/>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96"/>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96"/>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8" name="Google Shape;6548;p96"/>
          <p:cNvGrpSpPr/>
          <p:nvPr/>
        </p:nvGrpSpPr>
        <p:grpSpPr>
          <a:xfrm>
            <a:off x="3432899" y="1803553"/>
            <a:ext cx="371814" cy="338690"/>
            <a:chOff x="-40745125" y="3632900"/>
            <a:chExt cx="318225" cy="289875"/>
          </a:xfrm>
        </p:grpSpPr>
        <p:sp>
          <p:nvSpPr>
            <p:cNvPr id="6549" name="Google Shape;6549;p96"/>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96"/>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96"/>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96"/>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96"/>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96"/>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96"/>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6" name="Google Shape;6556;p96"/>
          <p:cNvGrpSpPr/>
          <p:nvPr/>
        </p:nvGrpSpPr>
        <p:grpSpPr>
          <a:xfrm>
            <a:off x="3437047" y="2214764"/>
            <a:ext cx="363518" cy="370178"/>
            <a:chOff x="-40742750" y="3972175"/>
            <a:chExt cx="311125" cy="316825"/>
          </a:xfrm>
        </p:grpSpPr>
        <p:sp>
          <p:nvSpPr>
            <p:cNvPr id="6557" name="Google Shape;6557;p96"/>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96"/>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9" name="Google Shape;6559;p96"/>
          <p:cNvGrpSpPr/>
          <p:nvPr/>
        </p:nvGrpSpPr>
        <p:grpSpPr>
          <a:xfrm>
            <a:off x="2219708" y="2664932"/>
            <a:ext cx="266892" cy="369974"/>
            <a:chOff x="-38860325" y="3221750"/>
            <a:chExt cx="228425" cy="316650"/>
          </a:xfrm>
        </p:grpSpPr>
        <p:sp>
          <p:nvSpPr>
            <p:cNvPr id="6560" name="Google Shape;6560;p96"/>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96"/>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96"/>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96"/>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4" name="Google Shape;6564;p96"/>
          <p:cNvGrpSpPr/>
          <p:nvPr/>
        </p:nvGrpSpPr>
        <p:grpSpPr>
          <a:xfrm>
            <a:off x="2170515" y="3126989"/>
            <a:ext cx="380081" cy="367111"/>
            <a:chOff x="-38905225" y="3591875"/>
            <a:chExt cx="325300" cy="314200"/>
          </a:xfrm>
        </p:grpSpPr>
        <p:sp>
          <p:nvSpPr>
            <p:cNvPr id="6565" name="Google Shape;6565;p96"/>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96"/>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96"/>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8" name="Google Shape;6568;p96"/>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9" name="Google Shape;6569;p96"/>
          <p:cNvGrpSpPr/>
          <p:nvPr/>
        </p:nvGrpSpPr>
        <p:grpSpPr>
          <a:xfrm>
            <a:off x="3977265" y="3112069"/>
            <a:ext cx="290815" cy="369740"/>
            <a:chOff x="-37370925" y="3579105"/>
            <a:chExt cx="248900" cy="316450"/>
          </a:xfrm>
        </p:grpSpPr>
        <p:sp>
          <p:nvSpPr>
            <p:cNvPr id="6570" name="Google Shape;6570;p96"/>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96"/>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72" name="Google Shape;6572;p96"/>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96"/>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4" name="Google Shape;6574;p96"/>
          <p:cNvGrpSpPr/>
          <p:nvPr/>
        </p:nvGrpSpPr>
        <p:grpSpPr>
          <a:xfrm>
            <a:off x="1670640" y="2190140"/>
            <a:ext cx="371814" cy="369974"/>
            <a:chOff x="-42259725" y="3951100"/>
            <a:chExt cx="318225" cy="316650"/>
          </a:xfrm>
        </p:grpSpPr>
        <p:sp>
          <p:nvSpPr>
            <p:cNvPr id="6575" name="Google Shape;6575;p96"/>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96"/>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7" name="Google Shape;6577;p96"/>
          <p:cNvGrpSpPr/>
          <p:nvPr/>
        </p:nvGrpSpPr>
        <p:grpSpPr>
          <a:xfrm>
            <a:off x="3869002" y="1369161"/>
            <a:ext cx="370879" cy="337755"/>
            <a:chOff x="-40378075" y="3267450"/>
            <a:chExt cx="317425" cy="289075"/>
          </a:xfrm>
        </p:grpSpPr>
        <p:sp>
          <p:nvSpPr>
            <p:cNvPr id="6578" name="Google Shape;6578;p96"/>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96"/>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96"/>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96"/>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2" name="Google Shape;6582;p96"/>
          <p:cNvGrpSpPr/>
          <p:nvPr/>
        </p:nvGrpSpPr>
        <p:grpSpPr>
          <a:xfrm>
            <a:off x="3872668" y="1770429"/>
            <a:ext cx="363548" cy="369974"/>
            <a:chOff x="-40372575" y="3604550"/>
            <a:chExt cx="311150" cy="316650"/>
          </a:xfrm>
        </p:grpSpPr>
        <p:sp>
          <p:nvSpPr>
            <p:cNvPr id="6583" name="Google Shape;6583;p96"/>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96"/>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96"/>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6" name="Google Shape;6586;p96"/>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87" name="Google Shape;6587;p96"/>
          <p:cNvGrpSpPr/>
          <p:nvPr/>
        </p:nvGrpSpPr>
        <p:grpSpPr>
          <a:xfrm>
            <a:off x="2596617" y="2663092"/>
            <a:ext cx="399038" cy="372165"/>
            <a:chOff x="-38542250" y="3220175"/>
            <a:chExt cx="341525" cy="318525"/>
          </a:xfrm>
        </p:grpSpPr>
        <p:sp>
          <p:nvSpPr>
            <p:cNvPr id="6588" name="Google Shape;6588;p96"/>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96"/>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96"/>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1" name="Google Shape;6591;p96"/>
          <p:cNvGrpSpPr/>
          <p:nvPr/>
        </p:nvGrpSpPr>
        <p:grpSpPr>
          <a:xfrm>
            <a:off x="2618549" y="3122462"/>
            <a:ext cx="369974" cy="369068"/>
            <a:chOff x="-38537400" y="3588000"/>
            <a:chExt cx="316650" cy="315875"/>
          </a:xfrm>
        </p:grpSpPr>
        <p:sp>
          <p:nvSpPr>
            <p:cNvPr id="6592" name="Google Shape;6592;p96"/>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96"/>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96"/>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96"/>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6" name="Google Shape;6596;p96"/>
          <p:cNvGrpSpPr/>
          <p:nvPr/>
        </p:nvGrpSpPr>
        <p:grpSpPr>
          <a:xfrm>
            <a:off x="2617629" y="3579991"/>
            <a:ext cx="371814" cy="369974"/>
            <a:chOff x="-38538975" y="3954250"/>
            <a:chExt cx="318225" cy="316650"/>
          </a:xfrm>
        </p:grpSpPr>
        <p:sp>
          <p:nvSpPr>
            <p:cNvPr id="6597" name="Google Shape;6597;p96"/>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96"/>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9" name="Google Shape;6599;p96"/>
          <p:cNvGrpSpPr/>
          <p:nvPr/>
        </p:nvGrpSpPr>
        <p:grpSpPr>
          <a:xfrm>
            <a:off x="3934941" y="3574918"/>
            <a:ext cx="375465" cy="371814"/>
            <a:chOff x="-37385100" y="3949908"/>
            <a:chExt cx="321350" cy="318225"/>
          </a:xfrm>
        </p:grpSpPr>
        <p:sp>
          <p:nvSpPr>
            <p:cNvPr id="6600" name="Google Shape;6600;p96"/>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96"/>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2" name="Google Shape;6602;p96"/>
          <p:cNvGrpSpPr/>
          <p:nvPr/>
        </p:nvGrpSpPr>
        <p:grpSpPr>
          <a:xfrm>
            <a:off x="2110600" y="1310478"/>
            <a:ext cx="370909" cy="370675"/>
            <a:chOff x="-41895050" y="3217225"/>
            <a:chExt cx="317450" cy="317250"/>
          </a:xfrm>
        </p:grpSpPr>
        <p:sp>
          <p:nvSpPr>
            <p:cNvPr id="6603" name="Google Shape;6603;p96"/>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96"/>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96"/>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96"/>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96"/>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8" name="Google Shape;6608;p96"/>
          <p:cNvGrpSpPr/>
          <p:nvPr/>
        </p:nvGrpSpPr>
        <p:grpSpPr>
          <a:xfrm>
            <a:off x="2110148" y="1747412"/>
            <a:ext cx="371814" cy="369974"/>
            <a:chOff x="-41893475" y="3584850"/>
            <a:chExt cx="318225" cy="316650"/>
          </a:xfrm>
        </p:grpSpPr>
        <p:sp>
          <p:nvSpPr>
            <p:cNvPr id="6609" name="Google Shape;6609;p96"/>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96"/>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96"/>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96"/>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3" name="Google Shape;6613;p96"/>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96"/>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5" name="Google Shape;6615;p96"/>
          <p:cNvGrpSpPr/>
          <p:nvPr/>
        </p:nvGrpSpPr>
        <p:grpSpPr>
          <a:xfrm>
            <a:off x="880176" y="3142704"/>
            <a:ext cx="337522" cy="370909"/>
            <a:chOff x="-39998250" y="3605325"/>
            <a:chExt cx="288875" cy="317450"/>
          </a:xfrm>
        </p:grpSpPr>
        <p:sp>
          <p:nvSpPr>
            <p:cNvPr id="6616" name="Google Shape;6616;p96"/>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96"/>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8" name="Google Shape;6618;p96"/>
          <p:cNvGrpSpPr/>
          <p:nvPr/>
        </p:nvGrpSpPr>
        <p:grpSpPr>
          <a:xfrm>
            <a:off x="863950" y="3601168"/>
            <a:ext cx="369974" cy="369945"/>
            <a:chOff x="-40011050" y="3972375"/>
            <a:chExt cx="316650" cy="316625"/>
          </a:xfrm>
        </p:grpSpPr>
        <p:sp>
          <p:nvSpPr>
            <p:cNvPr id="6619" name="Google Shape;6619;p96"/>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96"/>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1" name="Google Shape;6621;p96"/>
          <p:cNvGrpSpPr/>
          <p:nvPr/>
        </p:nvGrpSpPr>
        <p:grpSpPr>
          <a:xfrm>
            <a:off x="3095881" y="2665867"/>
            <a:ext cx="266921" cy="369039"/>
            <a:chOff x="-38129425" y="3222550"/>
            <a:chExt cx="228450" cy="315850"/>
          </a:xfrm>
        </p:grpSpPr>
        <p:sp>
          <p:nvSpPr>
            <p:cNvPr id="6622" name="Google Shape;6622;p96"/>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96"/>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4" name="Google Shape;6624;p96"/>
          <p:cNvGrpSpPr/>
          <p:nvPr/>
        </p:nvGrpSpPr>
        <p:grpSpPr>
          <a:xfrm>
            <a:off x="3050850" y="3122462"/>
            <a:ext cx="371785" cy="369974"/>
            <a:chOff x="-38172725" y="3588000"/>
            <a:chExt cx="318200" cy="316650"/>
          </a:xfrm>
        </p:grpSpPr>
        <p:sp>
          <p:nvSpPr>
            <p:cNvPr id="6625" name="Google Shape;6625;p96"/>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96"/>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96"/>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96"/>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96"/>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96"/>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96"/>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96"/>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3" name="Google Shape;6633;p96"/>
          <p:cNvGrpSpPr/>
          <p:nvPr/>
        </p:nvGrpSpPr>
        <p:grpSpPr>
          <a:xfrm>
            <a:off x="3126752" y="3580897"/>
            <a:ext cx="219981" cy="369974"/>
            <a:chOff x="-38109725" y="3955025"/>
            <a:chExt cx="188275" cy="316650"/>
          </a:xfrm>
        </p:grpSpPr>
        <p:sp>
          <p:nvSpPr>
            <p:cNvPr id="6634" name="Google Shape;6634;p96"/>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96"/>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6" name="Google Shape;6636;p96"/>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7" name="Google Shape;6637;p96"/>
          <p:cNvGrpSpPr/>
          <p:nvPr/>
        </p:nvGrpSpPr>
        <p:grpSpPr>
          <a:xfrm>
            <a:off x="2542151" y="1312318"/>
            <a:ext cx="373654" cy="369068"/>
            <a:chOff x="-41530375" y="3218800"/>
            <a:chExt cx="319800" cy="315875"/>
          </a:xfrm>
        </p:grpSpPr>
        <p:sp>
          <p:nvSpPr>
            <p:cNvPr id="6638" name="Google Shape;6638;p96"/>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96"/>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0" name="Google Shape;6640;p96"/>
          <p:cNvGrpSpPr/>
          <p:nvPr/>
        </p:nvGrpSpPr>
        <p:grpSpPr>
          <a:xfrm>
            <a:off x="2544444" y="1827476"/>
            <a:ext cx="369068" cy="289004"/>
            <a:chOff x="-41526450" y="3653375"/>
            <a:chExt cx="315875" cy="247350"/>
          </a:xfrm>
        </p:grpSpPr>
        <p:sp>
          <p:nvSpPr>
            <p:cNvPr id="6641" name="Google Shape;6641;p96"/>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96"/>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3" name="Google Shape;6643;p96"/>
          <p:cNvGrpSpPr/>
          <p:nvPr/>
        </p:nvGrpSpPr>
        <p:grpSpPr>
          <a:xfrm>
            <a:off x="2545831" y="2190140"/>
            <a:ext cx="366293" cy="369974"/>
            <a:chOff x="-41526450" y="3951100"/>
            <a:chExt cx="313500" cy="316650"/>
          </a:xfrm>
        </p:grpSpPr>
        <p:sp>
          <p:nvSpPr>
            <p:cNvPr id="6644" name="Google Shape;6644;p96"/>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96"/>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96"/>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7" name="Google Shape;6647;p96"/>
          <p:cNvGrpSpPr/>
          <p:nvPr/>
        </p:nvGrpSpPr>
        <p:grpSpPr>
          <a:xfrm>
            <a:off x="1311086" y="2684269"/>
            <a:ext cx="339595" cy="371814"/>
            <a:chOff x="-39625900" y="3238300"/>
            <a:chExt cx="290650" cy="318225"/>
          </a:xfrm>
        </p:grpSpPr>
        <p:sp>
          <p:nvSpPr>
            <p:cNvPr id="6648" name="Google Shape;6648;p96"/>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96"/>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0" name="Google Shape;6650;p96"/>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1" name="Google Shape;6651;p96"/>
          <p:cNvGrpSpPr/>
          <p:nvPr/>
        </p:nvGrpSpPr>
        <p:grpSpPr>
          <a:xfrm>
            <a:off x="1305137" y="3600730"/>
            <a:ext cx="366293" cy="370441"/>
            <a:chOff x="-39647175" y="3972000"/>
            <a:chExt cx="313500" cy="317050"/>
          </a:xfrm>
        </p:grpSpPr>
        <p:sp>
          <p:nvSpPr>
            <p:cNvPr id="6652" name="Google Shape;6652;p96"/>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96"/>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96"/>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5" name="Google Shape;6655;p96"/>
          <p:cNvGrpSpPr/>
          <p:nvPr/>
        </p:nvGrpSpPr>
        <p:grpSpPr>
          <a:xfrm>
            <a:off x="3474265" y="2664728"/>
            <a:ext cx="375495" cy="370879"/>
            <a:chOff x="-37808850" y="3221575"/>
            <a:chExt cx="321375" cy="317425"/>
          </a:xfrm>
        </p:grpSpPr>
        <p:sp>
          <p:nvSpPr>
            <p:cNvPr id="6656" name="Google Shape;6656;p96"/>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96"/>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8" name="Google Shape;6658;p96"/>
          <p:cNvGrpSpPr/>
          <p:nvPr/>
        </p:nvGrpSpPr>
        <p:grpSpPr>
          <a:xfrm>
            <a:off x="3483038" y="3186759"/>
            <a:ext cx="372749" cy="241158"/>
            <a:chOff x="-37806500" y="3643030"/>
            <a:chExt cx="319025" cy="206400"/>
          </a:xfrm>
        </p:grpSpPr>
        <p:sp>
          <p:nvSpPr>
            <p:cNvPr id="6659" name="Google Shape;6659;p96"/>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96"/>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1" name="Google Shape;6661;p96"/>
          <p:cNvGrpSpPr/>
          <p:nvPr/>
        </p:nvGrpSpPr>
        <p:grpSpPr>
          <a:xfrm>
            <a:off x="3485346" y="3579056"/>
            <a:ext cx="368134" cy="371814"/>
            <a:chOff x="-37804925" y="3953450"/>
            <a:chExt cx="315075" cy="318225"/>
          </a:xfrm>
        </p:grpSpPr>
        <p:sp>
          <p:nvSpPr>
            <p:cNvPr id="6662" name="Google Shape;6662;p96"/>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96"/>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96"/>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5" name="Google Shape;6665;p96"/>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6" name="Google Shape;6666;p96"/>
          <p:cNvGrpSpPr/>
          <p:nvPr/>
        </p:nvGrpSpPr>
        <p:grpSpPr>
          <a:xfrm>
            <a:off x="4840364" y="1328538"/>
            <a:ext cx="355663" cy="308725"/>
            <a:chOff x="-28462125" y="3199700"/>
            <a:chExt cx="298550" cy="259150"/>
          </a:xfrm>
        </p:grpSpPr>
        <p:sp>
          <p:nvSpPr>
            <p:cNvPr id="6667" name="Google Shape;6667;p96"/>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96"/>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96"/>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0" name="Google Shape;6670;p96"/>
          <p:cNvGrpSpPr/>
          <p:nvPr/>
        </p:nvGrpSpPr>
        <p:grpSpPr>
          <a:xfrm>
            <a:off x="4841317" y="1763228"/>
            <a:ext cx="353757" cy="352833"/>
            <a:chOff x="-28461325" y="3545475"/>
            <a:chExt cx="296950" cy="296175"/>
          </a:xfrm>
        </p:grpSpPr>
        <p:sp>
          <p:nvSpPr>
            <p:cNvPr id="6671" name="Google Shape;6671;p96"/>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96"/>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96"/>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96"/>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96"/>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96"/>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7" name="Google Shape;6677;p96"/>
          <p:cNvGrpSpPr/>
          <p:nvPr/>
        </p:nvGrpSpPr>
        <p:grpSpPr>
          <a:xfrm>
            <a:off x="4837550" y="2213272"/>
            <a:ext cx="361292" cy="352803"/>
            <a:chOff x="-28463700" y="3914875"/>
            <a:chExt cx="303275" cy="296150"/>
          </a:xfrm>
        </p:grpSpPr>
        <p:sp>
          <p:nvSpPr>
            <p:cNvPr id="6678" name="Google Shape;6678;p96"/>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96"/>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0" name="Google Shape;6680;p96"/>
          <p:cNvGrpSpPr/>
          <p:nvPr/>
        </p:nvGrpSpPr>
        <p:grpSpPr>
          <a:xfrm>
            <a:off x="7072335" y="1369355"/>
            <a:ext cx="351880" cy="227092"/>
            <a:chOff x="-26573400" y="3224125"/>
            <a:chExt cx="295375" cy="190625"/>
          </a:xfrm>
        </p:grpSpPr>
        <p:sp>
          <p:nvSpPr>
            <p:cNvPr id="6681" name="Google Shape;6681;p96"/>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96"/>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3" name="Google Shape;6683;p96"/>
          <p:cNvGrpSpPr/>
          <p:nvPr/>
        </p:nvGrpSpPr>
        <p:grpSpPr>
          <a:xfrm>
            <a:off x="7072335" y="1763690"/>
            <a:ext cx="351880" cy="351910"/>
            <a:chOff x="-26573400" y="3546250"/>
            <a:chExt cx="295375" cy="295400"/>
          </a:xfrm>
        </p:grpSpPr>
        <p:sp>
          <p:nvSpPr>
            <p:cNvPr id="6684" name="Google Shape;6684;p96"/>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96"/>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96"/>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96"/>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96"/>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96"/>
          <p:cNvGrpSpPr/>
          <p:nvPr/>
        </p:nvGrpSpPr>
        <p:grpSpPr>
          <a:xfrm>
            <a:off x="7060615" y="2213599"/>
            <a:ext cx="375319" cy="352148"/>
            <a:chOff x="-26583625" y="3917025"/>
            <a:chExt cx="315050" cy="295600"/>
          </a:xfrm>
        </p:grpSpPr>
        <p:sp>
          <p:nvSpPr>
            <p:cNvPr id="6690" name="Google Shape;6690;p96"/>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96"/>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96"/>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96"/>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4" name="Google Shape;6694;p96"/>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5" name="Google Shape;6695;p96"/>
          <p:cNvGrpSpPr/>
          <p:nvPr/>
        </p:nvGrpSpPr>
        <p:grpSpPr>
          <a:xfrm>
            <a:off x="5759130" y="3172629"/>
            <a:ext cx="289039" cy="352833"/>
            <a:chOff x="-24694925" y="3518700"/>
            <a:chExt cx="242625" cy="296175"/>
          </a:xfrm>
        </p:grpSpPr>
        <p:sp>
          <p:nvSpPr>
            <p:cNvPr id="6696" name="Google Shape;6696;p96"/>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96"/>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96"/>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96"/>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0" name="Google Shape;6700;p96"/>
          <p:cNvGrpSpPr/>
          <p:nvPr/>
        </p:nvGrpSpPr>
        <p:grpSpPr>
          <a:xfrm>
            <a:off x="5758668" y="3622657"/>
            <a:ext cx="289962" cy="352833"/>
            <a:chOff x="-24709100" y="3888875"/>
            <a:chExt cx="243400" cy="296175"/>
          </a:xfrm>
        </p:grpSpPr>
        <p:sp>
          <p:nvSpPr>
            <p:cNvPr id="6701" name="Google Shape;6701;p96"/>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96"/>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96"/>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4" name="Google Shape;6704;p96"/>
          <p:cNvGrpSpPr/>
          <p:nvPr/>
        </p:nvGrpSpPr>
        <p:grpSpPr>
          <a:xfrm>
            <a:off x="7958668" y="2695320"/>
            <a:ext cx="356556" cy="349557"/>
            <a:chOff x="-22863675" y="3131775"/>
            <a:chExt cx="299300" cy="293425"/>
          </a:xfrm>
        </p:grpSpPr>
        <p:sp>
          <p:nvSpPr>
            <p:cNvPr id="6705" name="Google Shape;6705;p96"/>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96"/>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96"/>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8" name="Google Shape;6708;p96"/>
          <p:cNvGrpSpPr/>
          <p:nvPr/>
        </p:nvGrpSpPr>
        <p:grpSpPr>
          <a:xfrm>
            <a:off x="5301532" y="1306499"/>
            <a:ext cx="310602" cy="352803"/>
            <a:chOff x="-28069875" y="3175300"/>
            <a:chExt cx="260725" cy="296150"/>
          </a:xfrm>
        </p:grpSpPr>
        <p:sp>
          <p:nvSpPr>
            <p:cNvPr id="6709" name="Google Shape;6709;p96"/>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96"/>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96"/>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96"/>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96"/>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96"/>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96"/>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96"/>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96"/>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8" name="Google Shape;6718;p96"/>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9" name="Google Shape;6719;p96"/>
          <p:cNvGrpSpPr/>
          <p:nvPr/>
        </p:nvGrpSpPr>
        <p:grpSpPr>
          <a:xfrm>
            <a:off x="5342810" y="2213733"/>
            <a:ext cx="228045" cy="351880"/>
            <a:chOff x="-28032075" y="3916450"/>
            <a:chExt cx="191425" cy="295375"/>
          </a:xfrm>
        </p:grpSpPr>
        <p:sp>
          <p:nvSpPr>
            <p:cNvPr id="6720" name="Google Shape;6720;p96"/>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96"/>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96"/>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3" name="Google Shape;6723;p96"/>
          <p:cNvGrpSpPr/>
          <p:nvPr/>
        </p:nvGrpSpPr>
        <p:grpSpPr>
          <a:xfrm>
            <a:off x="7508157" y="1306484"/>
            <a:ext cx="352833" cy="352833"/>
            <a:chOff x="-26201650" y="3176075"/>
            <a:chExt cx="296175" cy="296175"/>
          </a:xfrm>
        </p:grpSpPr>
        <p:sp>
          <p:nvSpPr>
            <p:cNvPr id="6724" name="Google Shape;6724;p96"/>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96"/>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6" name="Google Shape;6726;p96"/>
          <p:cNvGrpSpPr/>
          <p:nvPr/>
        </p:nvGrpSpPr>
        <p:grpSpPr>
          <a:xfrm>
            <a:off x="7507680" y="1763705"/>
            <a:ext cx="353786" cy="351880"/>
            <a:chOff x="-26204800" y="3547050"/>
            <a:chExt cx="296975" cy="295375"/>
          </a:xfrm>
        </p:grpSpPr>
        <p:sp>
          <p:nvSpPr>
            <p:cNvPr id="6727" name="Google Shape;6727;p96"/>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96"/>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9" name="Google Shape;6729;p96"/>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0" name="Google Shape;6730;p96"/>
          <p:cNvGrpSpPr/>
          <p:nvPr/>
        </p:nvGrpSpPr>
        <p:grpSpPr>
          <a:xfrm>
            <a:off x="6178935" y="2693683"/>
            <a:ext cx="345328" cy="352833"/>
            <a:chOff x="-24353875" y="3147725"/>
            <a:chExt cx="289875" cy="296175"/>
          </a:xfrm>
        </p:grpSpPr>
        <p:sp>
          <p:nvSpPr>
            <p:cNvPr id="6731" name="Google Shape;6731;p96"/>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96"/>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3" name="Google Shape;6733;p96"/>
          <p:cNvGrpSpPr/>
          <p:nvPr/>
        </p:nvGrpSpPr>
        <p:grpSpPr>
          <a:xfrm>
            <a:off x="6186917" y="3173090"/>
            <a:ext cx="329365" cy="351910"/>
            <a:chOff x="-24344425" y="3519475"/>
            <a:chExt cx="276475" cy="295400"/>
          </a:xfrm>
        </p:grpSpPr>
        <p:sp>
          <p:nvSpPr>
            <p:cNvPr id="6734" name="Google Shape;6734;p96"/>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96"/>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6" name="Google Shape;6736;p96"/>
          <p:cNvGrpSpPr/>
          <p:nvPr/>
        </p:nvGrpSpPr>
        <p:grpSpPr>
          <a:xfrm>
            <a:off x="6176597" y="3625010"/>
            <a:ext cx="350004" cy="348128"/>
            <a:chOff x="-24353075" y="3891250"/>
            <a:chExt cx="293800" cy="292225"/>
          </a:xfrm>
        </p:grpSpPr>
        <p:sp>
          <p:nvSpPr>
            <p:cNvPr id="6737" name="Google Shape;6737;p96"/>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96"/>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9" name="Google Shape;6739;p96"/>
          <p:cNvGrpSpPr/>
          <p:nvPr/>
        </p:nvGrpSpPr>
        <p:grpSpPr>
          <a:xfrm>
            <a:off x="7960068" y="3173313"/>
            <a:ext cx="353757" cy="351463"/>
            <a:chOff x="-22845575" y="3504075"/>
            <a:chExt cx="296950" cy="295025"/>
          </a:xfrm>
        </p:grpSpPr>
        <p:sp>
          <p:nvSpPr>
            <p:cNvPr id="6740" name="Google Shape;6740;p96"/>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96"/>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2" name="Google Shape;6742;p96"/>
          <p:cNvGrpSpPr/>
          <p:nvPr/>
        </p:nvGrpSpPr>
        <p:grpSpPr>
          <a:xfrm>
            <a:off x="5753249" y="1306961"/>
            <a:ext cx="299344" cy="351880"/>
            <a:chOff x="-27691025" y="3175300"/>
            <a:chExt cx="251275" cy="295375"/>
          </a:xfrm>
        </p:grpSpPr>
        <p:sp>
          <p:nvSpPr>
            <p:cNvPr id="6743" name="Google Shape;6743;p96"/>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96"/>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96"/>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96"/>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96"/>
          <p:cNvGrpSpPr/>
          <p:nvPr/>
        </p:nvGrpSpPr>
        <p:grpSpPr>
          <a:xfrm>
            <a:off x="5725566" y="1825637"/>
            <a:ext cx="354710" cy="228015"/>
            <a:chOff x="-27721750" y="3598250"/>
            <a:chExt cx="297750" cy="191400"/>
          </a:xfrm>
        </p:grpSpPr>
        <p:sp>
          <p:nvSpPr>
            <p:cNvPr id="6748" name="Google Shape;6748;p96"/>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96"/>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0" name="Google Shape;6750;p96"/>
          <p:cNvGrpSpPr/>
          <p:nvPr/>
        </p:nvGrpSpPr>
        <p:grpSpPr>
          <a:xfrm>
            <a:off x="5726966" y="2219183"/>
            <a:ext cx="351910" cy="340980"/>
            <a:chOff x="-27719400" y="3925600"/>
            <a:chExt cx="295400" cy="286225"/>
          </a:xfrm>
        </p:grpSpPr>
        <p:sp>
          <p:nvSpPr>
            <p:cNvPr id="6751" name="Google Shape;6751;p96"/>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96"/>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3" name="Google Shape;6753;p96"/>
          <p:cNvGrpSpPr/>
          <p:nvPr/>
        </p:nvGrpSpPr>
        <p:grpSpPr>
          <a:xfrm>
            <a:off x="7948238" y="1306023"/>
            <a:ext cx="353757" cy="353757"/>
            <a:chOff x="-25834600" y="3176875"/>
            <a:chExt cx="296950" cy="296950"/>
          </a:xfrm>
        </p:grpSpPr>
        <p:sp>
          <p:nvSpPr>
            <p:cNvPr id="6754" name="Google Shape;6754;p96"/>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96"/>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96"/>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96"/>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96"/>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9" name="Google Shape;6759;p96"/>
          <p:cNvGrpSpPr/>
          <p:nvPr/>
        </p:nvGrpSpPr>
        <p:grpSpPr>
          <a:xfrm>
            <a:off x="7948238" y="1774024"/>
            <a:ext cx="353757" cy="331241"/>
            <a:chOff x="-25834600" y="3564375"/>
            <a:chExt cx="296950" cy="278050"/>
          </a:xfrm>
        </p:grpSpPr>
        <p:sp>
          <p:nvSpPr>
            <p:cNvPr id="6760" name="Google Shape;6760;p96"/>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96"/>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96"/>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96"/>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96"/>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96"/>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96"/>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96"/>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8" name="Google Shape;6768;p96"/>
          <p:cNvGrpSpPr/>
          <p:nvPr/>
        </p:nvGrpSpPr>
        <p:grpSpPr>
          <a:xfrm>
            <a:off x="7946362" y="2213376"/>
            <a:ext cx="357509" cy="352595"/>
            <a:chOff x="-25834600" y="3915850"/>
            <a:chExt cx="300100" cy="295975"/>
          </a:xfrm>
        </p:grpSpPr>
        <p:sp>
          <p:nvSpPr>
            <p:cNvPr id="6769" name="Google Shape;6769;p96"/>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96"/>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96"/>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2" name="Google Shape;6772;p96"/>
          <p:cNvGrpSpPr/>
          <p:nvPr/>
        </p:nvGrpSpPr>
        <p:grpSpPr>
          <a:xfrm>
            <a:off x="6681790" y="2694606"/>
            <a:ext cx="228968" cy="350987"/>
            <a:chOff x="-23930925" y="3149300"/>
            <a:chExt cx="192200" cy="294625"/>
          </a:xfrm>
        </p:grpSpPr>
        <p:sp>
          <p:nvSpPr>
            <p:cNvPr id="6773" name="Google Shape;6773;p96"/>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96"/>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96"/>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96"/>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7" name="Google Shape;6777;p96"/>
          <p:cNvGrpSpPr/>
          <p:nvPr/>
        </p:nvGrpSpPr>
        <p:grpSpPr>
          <a:xfrm>
            <a:off x="6638620" y="3173090"/>
            <a:ext cx="315307" cy="351910"/>
            <a:chOff x="-23962425" y="3519475"/>
            <a:chExt cx="264675" cy="295400"/>
          </a:xfrm>
        </p:grpSpPr>
        <p:sp>
          <p:nvSpPr>
            <p:cNvPr id="6778" name="Google Shape;6778;p96"/>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96"/>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0" name="Google Shape;6780;p96"/>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1" name="Google Shape;6781;p96"/>
          <p:cNvGrpSpPr/>
          <p:nvPr/>
        </p:nvGrpSpPr>
        <p:grpSpPr>
          <a:xfrm>
            <a:off x="8017295" y="3623134"/>
            <a:ext cx="239302" cy="351880"/>
            <a:chOff x="-22788075" y="3904625"/>
            <a:chExt cx="200875" cy="295375"/>
          </a:xfrm>
        </p:grpSpPr>
        <p:sp>
          <p:nvSpPr>
            <p:cNvPr id="6782" name="Google Shape;6782;p96"/>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96"/>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96"/>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96"/>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6" name="Google Shape;6786;p96"/>
          <p:cNvGrpSpPr/>
          <p:nvPr/>
        </p:nvGrpSpPr>
        <p:grpSpPr>
          <a:xfrm>
            <a:off x="6172593" y="1306499"/>
            <a:ext cx="354710" cy="352803"/>
            <a:chOff x="-27351575" y="3175300"/>
            <a:chExt cx="297750" cy="296150"/>
          </a:xfrm>
        </p:grpSpPr>
        <p:sp>
          <p:nvSpPr>
            <p:cNvPr id="6787" name="Google Shape;6787;p96"/>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96"/>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96"/>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96"/>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1" name="Google Shape;6791;p96"/>
          <p:cNvGrpSpPr/>
          <p:nvPr/>
        </p:nvGrpSpPr>
        <p:grpSpPr>
          <a:xfrm>
            <a:off x="6218402" y="1758809"/>
            <a:ext cx="269293" cy="353072"/>
            <a:chOff x="-27313750" y="3545275"/>
            <a:chExt cx="226050" cy="296375"/>
          </a:xfrm>
        </p:grpSpPr>
        <p:sp>
          <p:nvSpPr>
            <p:cNvPr id="6792" name="Google Shape;6792;p96"/>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96"/>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96"/>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5" name="Google Shape;6795;p96"/>
          <p:cNvGrpSpPr/>
          <p:nvPr/>
        </p:nvGrpSpPr>
        <p:grpSpPr>
          <a:xfrm>
            <a:off x="6172593" y="2211380"/>
            <a:ext cx="354710" cy="356586"/>
            <a:chOff x="-27351575" y="3915650"/>
            <a:chExt cx="297750" cy="299325"/>
          </a:xfrm>
        </p:grpSpPr>
        <p:sp>
          <p:nvSpPr>
            <p:cNvPr id="6796" name="Google Shape;6796;p96"/>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96"/>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8" name="Google Shape;6798;p96"/>
          <p:cNvGrpSpPr/>
          <p:nvPr/>
        </p:nvGrpSpPr>
        <p:grpSpPr>
          <a:xfrm>
            <a:off x="4860084" y="2693579"/>
            <a:ext cx="319060" cy="353042"/>
            <a:chOff x="-25445525" y="3175900"/>
            <a:chExt cx="267825" cy="296350"/>
          </a:xfrm>
        </p:grpSpPr>
        <p:sp>
          <p:nvSpPr>
            <p:cNvPr id="6799" name="Google Shape;6799;p96"/>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96"/>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96"/>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2" name="Google Shape;6802;p96"/>
          <p:cNvGrpSpPr/>
          <p:nvPr/>
        </p:nvGrpSpPr>
        <p:grpSpPr>
          <a:xfrm>
            <a:off x="4841797" y="3183902"/>
            <a:ext cx="355633" cy="330288"/>
            <a:chOff x="-25465200" y="3565175"/>
            <a:chExt cx="298525" cy="277250"/>
          </a:xfrm>
        </p:grpSpPr>
        <p:sp>
          <p:nvSpPr>
            <p:cNvPr id="6803" name="Google Shape;6803;p96"/>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96"/>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5" name="Google Shape;6805;p96"/>
          <p:cNvGrpSpPr/>
          <p:nvPr/>
        </p:nvGrpSpPr>
        <p:grpSpPr>
          <a:xfrm>
            <a:off x="4841336" y="3623432"/>
            <a:ext cx="356556" cy="351285"/>
            <a:chOff x="-25465200" y="3916150"/>
            <a:chExt cx="299300" cy="294875"/>
          </a:xfrm>
        </p:grpSpPr>
        <p:sp>
          <p:nvSpPr>
            <p:cNvPr id="6806" name="Google Shape;6806;p96"/>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96"/>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8" name="Google Shape;6808;p96"/>
          <p:cNvGrpSpPr/>
          <p:nvPr/>
        </p:nvGrpSpPr>
        <p:grpSpPr>
          <a:xfrm>
            <a:off x="7068775" y="2693698"/>
            <a:ext cx="351880" cy="352803"/>
            <a:chOff x="-23615075" y="3148525"/>
            <a:chExt cx="295375" cy="296150"/>
          </a:xfrm>
        </p:grpSpPr>
        <p:sp>
          <p:nvSpPr>
            <p:cNvPr id="6809" name="Google Shape;6809;p96"/>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96"/>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96"/>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96"/>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3" name="Google Shape;6813;p96"/>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14" name="Google Shape;6814;p96"/>
          <p:cNvGrpSpPr/>
          <p:nvPr/>
        </p:nvGrpSpPr>
        <p:grpSpPr>
          <a:xfrm>
            <a:off x="7068299" y="3632977"/>
            <a:ext cx="352833" cy="332194"/>
            <a:chOff x="-23615075" y="3906200"/>
            <a:chExt cx="296175" cy="278850"/>
          </a:xfrm>
        </p:grpSpPr>
        <p:sp>
          <p:nvSpPr>
            <p:cNvPr id="6815" name="Google Shape;6815;p96"/>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96"/>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96"/>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8" name="Google Shape;6818;p96"/>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19" name="Google Shape;6819;p96"/>
          <p:cNvGrpSpPr/>
          <p:nvPr/>
        </p:nvGrpSpPr>
        <p:grpSpPr>
          <a:xfrm>
            <a:off x="6617268" y="1306618"/>
            <a:ext cx="353757" cy="352565"/>
            <a:chOff x="-26980600" y="3175500"/>
            <a:chExt cx="296950" cy="295950"/>
          </a:xfrm>
        </p:grpSpPr>
        <p:sp>
          <p:nvSpPr>
            <p:cNvPr id="6820" name="Google Shape;6820;p96"/>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96"/>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96"/>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3" name="Google Shape;6823;p96"/>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4" name="Google Shape;6824;p96"/>
          <p:cNvGrpSpPr/>
          <p:nvPr/>
        </p:nvGrpSpPr>
        <p:grpSpPr>
          <a:xfrm>
            <a:off x="6617744" y="2245154"/>
            <a:ext cx="352803" cy="289039"/>
            <a:chOff x="-26981375" y="3951875"/>
            <a:chExt cx="296150" cy="242625"/>
          </a:xfrm>
        </p:grpSpPr>
        <p:sp>
          <p:nvSpPr>
            <p:cNvPr id="6825" name="Google Shape;6825;p96"/>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96"/>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96"/>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8" name="Google Shape;6828;p96"/>
          <p:cNvGrpSpPr/>
          <p:nvPr/>
        </p:nvGrpSpPr>
        <p:grpSpPr>
          <a:xfrm>
            <a:off x="5282787" y="2692745"/>
            <a:ext cx="351910" cy="354710"/>
            <a:chOff x="-25094250" y="3176075"/>
            <a:chExt cx="295400" cy="297750"/>
          </a:xfrm>
        </p:grpSpPr>
        <p:sp>
          <p:nvSpPr>
            <p:cNvPr id="6829" name="Google Shape;6829;p96"/>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96"/>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96"/>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2" name="Google Shape;6832;p96"/>
          <p:cNvGrpSpPr/>
          <p:nvPr/>
        </p:nvGrpSpPr>
        <p:grpSpPr>
          <a:xfrm>
            <a:off x="5282787" y="3173106"/>
            <a:ext cx="351910" cy="351880"/>
            <a:chOff x="-25094250" y="3547050"/>
            <a:chExt cx="295400" cy="295375"/>
          </a:xfrm>
        </p:grpSpPr>
        <p:sp>
          <p:nvSpPr>
            <p:cNvPr id="6833" name="Google Shape;6833;p96"/>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96"/>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96"/>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96"/>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96"/>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8" name="Google Shape;6838;p96"/>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9" name="Google Shape;6839;p96"/>
          <p:cNvGrpSpPr/>
          <p:nvPr/>
        </p:nvGrpSpPr>
        <p:grpSpPr>
          <a:xfrm>
            <a:off x="7514864" y="2693698"/>
            <a:ext cx="352803" cy="352803"/>
            <a:chOff x="-23245675" y="3148525"/>
            <a:chExt cx="296150" cy="296150"/>
          </a:xfrm>
        </p:grpSpPr>
        <p:sp>
          <p:nvSpPr>
            <p:cNvPr id="6840" name="Google Shape;6840;p96"/>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96"/>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96"/>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3" name="Google Shape;6843;p96"/>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4" name="Google Shape;6844;p96"/>
          <p:cNvGrpSpPr/>
          <p:nvPr/>
        </p:nvGrpSpPr>
        <p:grpSpPr>
          <a:xfrm>
            <a:off x="7515325" y="3622672"/>
            <a:ext cx="351880" cy="352803"/>
            <a:chOff x="-23244900" y="3888100"/>
            <a:chExt cx="295375" cy="296150"/>
          </a:xfrm>
        </p:grpSpPr>
        <p:sp>
          <p:nvSpPr>
            <p:cNvPr id="6845" name="Google Shape;6845;p96"/>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96"/>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96"/>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96"/>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96"/>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96"/>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96"/>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96"/>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96"/>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96"/>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96"/>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6" name="Google Shape;6856;p96"/>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96"/>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6858" name="Google Shape;6858;p96"/>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862" name="Shape 6862"/>
        <p:cNvGrpSpPr/>
        <p:nvPr/>
      </p:nvGrpSpPr>
      <p:grpSpPr>
        <a:xfrm>
          <a:off x="0" y="0"/>
          <a:ext cx="0" cy="0"/>
          <a:chOff x="0" y="0"/>
          <a:chExt cx="0" cy="0"/>
        </a:xfrm>
      </p:grpSpPr>
      <p:sp>
        <p:nvSpPr>
          <p:cNvPr id="6863" name="Google Shape;6863;p97"/>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4" name="Google Shape;6864;p97"/>
          <p:cNvGrpSpPr/>
          <p:nvPr/>
        </p:nvGrpSpPr>
        <p:grpSpPr>
          <a:xfrm>
            <a:off x="832654" y="1819647"/>
            <a:ext cx="367261" cy="367261"/>
            <a:chOff x="-65145700" y="3727425"/>
            <a:chExt cx="317425" cy="317425"/>
          </a:xfrm>
        </p:grpSpPr>
        <p:sp>
          <p:nvSpPr>
            <p:cNvPr id="6865" name="Google Shape;6865;p97"/>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97"/>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97"/>
          <p:cNvGrpSpPr/>
          <p:nvPr/>
        </p:nvGrpSpPr>
        <p:grpSpPr>
          <a:xfrm>
            <a:off x="835851" y="2248561"/>
            <a:ext cx="360868" cy="367261"/>
            <a:chOff x="-65144125" y="4094450"/>
            <a:chExt cx="311900" cy="317425"/>
          </a:xfrm>
        </p:grpSpPr>
        <p:sp>
          <p:nvSpPr>
            <p:cNvPr id="6868" name="Google Shape;6868;p97"/>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97"/>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97"/>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1" name="Google Shape;6871;p97"/>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2" name="Google Shape;6872;p97"/>
          <p:cNvGrpSpPr/>
          <p:nvPr/>
        </p:nvGrpSpPr>
        <p:grpSpPr>
          <a:xfrm>
            <a:off x="3039420" y="1819256"/>
            <a:ext cx="370645" cy="368042"/>
            <a:chOff x="-63250675" y="3744075"/>
            <a:chExt cx="320350" cy="318100"/>
          </a:xfrm>
        </p:grpSpPr>
        <p:sp>
          <p:nvSpPr>
            <p:cNvPr id="6873" name="Google Shape;6873;p97"/>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97"/>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97"/>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6" name="Google Shape;6876;p97"/>
          <p:cNvGrpSpPr/>
          <p:nvPr/>
        </p:nvGrpSpPr>
        <p:grpSpPr>
          <a:xfrm>
            <a:off x="3041112" y="2248561"/>
            <a:ext cx="367261" cy="367261"/>
            <a:chOff x="-63250675" y="4110200"/>
            <a:chExt cx="317425" cy="317425"/>
          </a:xfrm>
        </p:grpSpPr>
        <p:sp>
          <p:nvSpPr>
            <p:cNvPr id="6877" name="Google Shape;6877;p97"/>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97"/>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97"/>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97"/>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97"/>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97"/>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97"/>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97"/>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97"/>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6" name="Google Shape;6886;p97"/>
          <p:cNvGrpSpPr/>
          <p:nvPr/>
        </p:nvGrpSpPr>
        <p:grpSpPr>
          <a:xfrm>
            <a:off x="1720159" y="2745656"/>
            <a:ext cx="359075" cy="358844"/>
            <a:chOff x="-61351725" y="3372400"/>
            <a:chExt cx="310350" cy="310150"/>
          </a:xfrm>
        </p:grpSpPr>
        <p:sp>
          <p:nvSpPr>
            <p:cNvPr id="6887" name="Google Shape;6887;p97"/>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97"/>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97"/>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0" name="Google Shape;6890;p97"/>
          <p:cNvGrpSpPr/>
          <p:nvPr/>
        </p:nvGrpSpPr>
        <p:grpSpPr>
          <a:xfrm>
            <a:off x="1716514" y="3208713"/>
            <a:ext cx="366364" cy="333534"/>
            <a:chOff x="-61354875" y="3751050"/>
            <a:chExt cx="316650" cy="288275"/>
          </a:xfrm>
        </p:grpSpPr>
        <p:sp>
          <p:nvSpPr>
            <p:cNvPr id="6891" name="Google Shape;6891;p97"/>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97"/>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97"/>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4" name="Google Shape;6894;p97"/>
          <p:cNvGrpSpPr/>
          <p:nvPr/>
        </p:nvGrpSpPr>
        <p:grpSpPr>
          <a:xfrm>
            <a:off x="1716514" y="3650352"/>
            <a:ext cx="366364" cy="367290"/>
            <a:chOff x="-61354875" y="4101525"/>
            <a:chExt cx="316650" cy="317450"/>
          </a:xfrm>
        </p:grpSpPr>
        <p:sp>
          <p:nvSpPr>
            <p:cNvPr id="6895" name="Google Shape;6895;p97"/>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97"/>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7" name="Google Shape;6897;p97"/>
          <p:cNvGrpSpPr/>
          <p:nvPr/>
        </p:nvGrpSpPr>
        <p:grpSpPr>
          <a:xfrm>
            <a:off x="3932949" y="2742228"/>
            <a:ext cx="368157" cy="365699"/>
            <a:chOff x="-59470075" y="3308975"/>
            <a:chExt cx="318200" cy="316075"/>
          </a:xfrm>
        </p:grpSpPr>
        <p:sp>
          <p:nvSpPr>
            <p:cNvPr id="6898" name="Google Shape;6898;p97"/>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97"/>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97"/>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97"/>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97"/>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97"/>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97"/>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97"/>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97"/>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7" name="Google Shape;6907;p97"/>
          <p:cNvGrpSpPr/>
          <p:nvPr/>
        </p:nvGrpSpPr>
        <p:grpSpPr>
          <a:xfrm>
            <a:off x="1278379" y="1377933"/>
            <a:ext cx="367261" cy="364686"/>
            <a:chOff x="-64781025" y="3361050"/>
            <a:chExt cx="317425" cy="315200"/>
          </a:xfrm>
        </p:grpSpPr>
        <p:sp>
          <p:nvSpPr>
            <p:cNvPr id="6908" name="Google Shape;6908;p97"/>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97"/>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97"/>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97"/>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2" name="Google Shape;6912;p97"/>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97"/>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97"/>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5" name="Google Shape;6915;p97"/>
          <p:cNvGrpSpPr/>
          <p:nvPr/>
        </p:nvGrpSpPr>
        <p:grpSpPr>
          <a:xfrm>
            <a:off x="3482779" y="1819372"/>
            <a:ext cx="382765" cy="367810"/>
            <a:chOff x="-62890750" y="3747425"/>
            <a:chExt cx="330825" cy="317900"/>
          </a:xfrm>
        </p:grpSpPr>
        <p:sp>
          <p:nvSpPr>
            <p:cNvPr id="6916" name="Google Shape;6916;p97"/>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97"/>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97"/>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97"/>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97"/>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97"/>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97"/>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97"/>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97"/>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97"/>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97"/>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97"/>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97"/>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97"/>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0" name="Google Shape;6930;p97"/>
          <p:cNvGrpSpPr/>
          <p:nvPr/>
        </p:nvGrpSpPr>
        <p:grpSpPr>
          <a:xfrm>
            <a:off x="3490531" y="2249009"/>
            <a:ext cx="367261" cy="366364"/>
            <a:chOff x="-62884425" y="4111775"/>
            <a:chExt cx="317425" cy="316650"/>
          </a:xfrm>
        </p:grpSpPr>
        <p:sp>
          <p:nvSpPr>
            <p:cNvPr id="6931" name="Google Shape;6931;p97"/>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97"/>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3" name="Google Shape;6933;p97"/>
          <p:cNvGrpSpPr/>
          <p:nvPr/>
        </p:nvGrpSpPr>
        <p:grpSpPr>
          <a:xfrm>
            <a:off x="2163165" y="2745078"/>
            <a:ext cx="365438" cy="360001"/>
            <a:chOff x="-60991775" y="3376900"/>
            <a:chExt cx="315850" cy="311150"/>
          </a:xfrm>
        </p:grpSpPr>
        <p:sp>
          <p:nvSpPr>
            <p:cNvPr id="6934" name="Google Shape;6934;p97"/>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97"/>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97"/>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7" name="Google Shape;6937;p97"/>
          <p:cNvGrpSpPr/>
          <p:nvPr/>
        </p:nvGrpSpPr>
        <p:grpSpPr>
          <a:xfrm>
            <a:off x="2162702" y="3195942"/>
            <a:ext cx="366364" cy="359075"/>
            <a:chOff x="-60988625" y="3740800"/>
            <a:chExt cx="316650" cy="310350"/>
          </a:xfrm>
        </p:grpSpPr>
        <p:sp>
          <p:nvSpPr>
            <p:cNvPr id="6938" name="Google Shape;6938;p97"/>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97"/>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97"/>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1" name="Google Shape;6941;p97"/>
          <p:cNvGrpSpPr/>
          <p:nvPr/>
        </p:nvGrpSpPr>
        <p:grpSpPr>
          <a:xfrm>
            <a:off x="2162702" y="3651393"/>
            <a:ext cx="366364" cy="365207"/>
            <a:chOff x="-60987850" y="4100950"/>
            <a:chExt cx="316650" cy="315650"/>
          </a:xfrm>
        </p:grpSpPr>
        <p:sp>
          <p:nvSpPr>
            <p:cNvPr id="6942" name="Google Shape;6942;p97"/>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97"/>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97"/>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97"/>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97"/>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7" name="Google Shape;6947;p97"/>
          <p:cNvGrpSpPr/>
          <p:nvPr/>
        </p:nvGrpSpPr>
        <p:grpSpPr>
          <a:xfrm>
            <a:off x="3932486" y="3196853"/>
            <a:ext cx="369083" cy="357253"/>
            <a:chOff x="-59447250" y="3706150"/>
            <a:chExt cx="319000" cy="308775"/>
          </a:xfrm>
        </p:grpSpPr>
        <p:sp>
          <p:nvSpPr>
            <p:cNvPr id="6948" name="Google Shape;6948;p97"/>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97"/>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97"/>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97"/>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2" name="Google Shape;6952;p97"/>
          <p:cNvGrpSpPr/>
          <p:nvPr/>
        </p:nvGrpSpPr>
        <p:grpSpPr>
          <a:xfrm>
            <a:off x="1721214" y="1378164"/>
            <a:ext cx="368186" cy="364224"/>
            <a:chOff x="-64406125" y="3362225"/>
            <a:chExt cx="318225" cy="314800"/>
          </a:xfrm>
        </p:grpSpPr>
        <p:sp>
          <p:nvSpPr>
            <p:cNvPr id="6953" name="Google Shape;6953;p97"/>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97"/>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5" name="Google Shape;6955;p97"/>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6" name="Google Shape;6956;p97"/>
          <p:cNvGrpSpPr/>
          <p:nvPr/>
        </p:nvGrpSpPr>
        <p:grpSpPr>
          <a:xfrm>
            <a:off x="1721677" y="2249009"/>
            <a:ext cx="367261" cy="366364"/>
            <a:chOff x="-64410850" y="4094450"/>
            <a:chExt cx="317425" cy="316650"/>
          </a:xfrm>
        </p:grpSpPr>
        <p:sp>
          <p:nvSpPr>
            <p:cNvPr id="6957" name="Google Shape;6957;p97"/>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97"/>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97"/>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60" name="Google Shape;6960;p97"/>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1" name="Google Shape;6961;p97"/>
          <p:cNvGrpSpPr/>
          <p:nvPr/>
        </p:nvGrpSpPr>
        <p:grpSpPr>
          <a:xfrm>
            <a:off x="3943225" y="1819083"/>
            <a:ext cx="365467" cy="368389"/>
            <a:chOff x="-62516625" y="3743175"/>
            <a:chExt cx="315875" cy="318400"/>
          </a:xfrm>
        </p:grpSpPr>
        <p:sp>
          <p:nvSpPr>
            <p:cNvPr id="6962" name="Google Shape;6962;p97"/>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97"/>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4" name="Google Shape;6964;p97"/>
          <p:cNvGrpSpPr/>
          <p:nvPr/>
        </p:nvGrpSpPr>
        <p:grpSpPr>
          <a:xfrm>
            <a:off x="3950065" y="2269054"/>
            <a:ext cx="351786" cy="326274"/>
            <a:chOff x="-62511900" y="4129100"/>
            <a:chExt cx="304050" cy="282000"/>
          </a:xfrm>
        </p:grpSpPr>
        <p:sp>
          <p:nvSpPr>
            <p:cNvPr id="6965" name="Google Shape;6965;p97"/>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97"/>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97"/>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97"/>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97"/>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0" name="Google Shape;6970;p97"/>
          <p:cNvGrpSpPr/>
          <p:nvPr/>
        </p:nvGrpSpPr>
        <p:grpSpPr>
          <a:xfrm>
            <a:off x="2628187" y="2741448"/>
            <a:ext cx="310770" cy="367261"/>
            <a:chOff x="-60597975" y="3367475"/>
            <a:chExt cx="268600" cy="317425"/>
          </a:xfrm>
        </p:grpSpPr>
        <p:sp>
          <p:nvSpPr>
            <p:cNvPr id="6971" name="Google Shape;6971;p97"/>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97"/>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97"/>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97"/>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97"/>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6" name="Google Shape;6976;p97"/>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7" name="Google Shape;6977;p97"/>
          <p:cNvGrpSpPr/>
          <p:nvPr/>
        </p:nvGrpSpPr>
        <p:grpSpPr>
          <a:xfrm>
            <a:off x="2600390" y="3702764"/>
            <a:ext cx="366364" cy="262465"/>
            <a:chOff x="-60621600" y="4145650"/>
            <a:chExt cx="316650" cy="226850"/>
          </a:xfrm>
        </p:grpSpPr>
        <p:sp>
          <p:nvSpPr>
            <p:cNvPr id="6978" name="Google Shape;6978;p97"/>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97"/>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97"/>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1" name="Google Shape;6981;p97"/>
          <p:cNvGrpSpPr/>
          <p:nvPr/>
        </p:nvGrpSpPr>
        <p:grpSpPr>
          <a:xfrm>
            <a:off x="3937042" y="3651263"/>
            <a:ext cx="359972" cy="365467"/>
            <a:chOff x="-59400775" y="4084200"/>
            <a:chExt cx="311125" cy="315875"/>
          </a:xfrm>
        </p:grpSpPr>
        <p:sp>
          <p:nvSpPr>
            <p:cNvPr id="6982" name="Google Shape;6982;p97"/>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97"/>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97"/>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97"/>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97"/>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97"/>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8" name="Google Shape;6988;p97"/>
          <p:cNvGrpSpPr/>
          <p:nvPr/>
        </p:nvGrpSpPr>
        <p:grpSpPr>
          <a:xfrm>
            <a:off x="2161136" y="1377094"/>
            <a:ext cx="365438" cy="366364"/>
            <a:chOff x="-64044600" y="3360375"/>
            <a:chExt cx="315850" cy="316650"/>
          </a:xfrm>
        </p:grpSpPr>
        <p:sp>
          <p:nvSpPr>
            <p:cNvPr id="6989" name="Google Shape;6989;p97"/>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97"/>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97"/>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2" name="Google Shape;6992;p97"/>
          <p:cNvGrpSpPr/>
          <p:nvPr/>
        </p:nvGrpSpPr>
        <p:grpSpPr>
          <a:xfrm>
            <a:off x="2187559" y="1819647"/>
            <a:ext cx="312592" cy="367261"/>
            <a:chOff x="-64022550" y="3727425"/>
            <a:chExt cx="270175" cy="317425"/>
          </a:xfrm>
        </p:grpSpPr>
        <p:sp>
          <p:nvSpPr>
            <p:cNvPr id="6993" name="Google Shape;6993;p97"/>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97"/>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97"/>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6" name="Google Shape;6996;p97"/>
          <p:cNvGrpSpPr/>
          <p:nvPr/>
        </p:nvGrpSpPr>
        <p:grpSpPr>
          <a:xfrm>
            <a:off x="2211697" y="2248547"/>
            <a:ext cx="264317" cy="367290"/>
            <a:chOff x="-64001300" y="4093650"/>
            <a:chExt cx="228450" cy="317450"/>
          </a:xfrm>
        </p:grpSpPr>
        <p:sp>
          <p:nvSpPr>
            <p:cNvPr id="6997" name="Google Shape;6997;p97"/>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97"/>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97"/>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97"/>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1" name="Google Shape;7001;p97"/>
          <p:cNvGrpSpPr/>
          <p:nvPr/>
        </p:nvGrpSpPr>
        <p:grpSpPr>
          <a:xfrm>
            <a:off x="830701" y="2741838"/>
            <a:ext cx="359972" cy="366480"/>
            <a:chOff x="-62148800" y="3377700"/>
            <a:chExt cx="311125" cy="316750"/>
          </a:xfrm>
        </p:grpSpPr>
        <p:sp>
          <p:nvSpPr>
            <p:cNvPr id="7002" name="Google Shape;7002;p97"/>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97"/>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4" name="Google Shape;7004;p97"/>
          <p:cNvGrpSpPr/>
          <p:nvPr/>
        </p:nvGrpSpPr>
        <p:grpSpPr>
          <a:xfrm>
            <a:off x="826608" y="3191835"/>
            <a:ext cx="368157" cy="367290"/>
            <a:chOff x="-62154300" y="3743950"/>
            <a:chExt cx="318200" cy="317450"/>
          </a:xfrm>
        </p:grpSpPr>
        <p:sp>
          <p:nvSpPr>
            <p:cNvPr id="7005" name="Google Shape;7005;p97"/>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97"/>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7" name="Google Shape;7007;p97"/>
          <p:cNvGrpSpPr/>
          <p:nvPr/>
        </p:nvGrpSpPr>
        <p:grpSpPr>
          <a:xfrm>
            <a:off x="826594" y="3650815"/>
            <a:ext cx="368186" cy="366364"/>
            <a:chOff x="-62151950" y="4111775"/>
            <a:chExt cx="318225" cy="316650"/>
          </a:xfrm>
        </p:grpSpPr>
        <p:sp>
          <p:nvSpPr>
            <p:cNvPr id="7008" name="Google Shape;7008;p97"/>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97"/>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97"/>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97"/>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2" name="Google Shape;7012;p97"/>
          <p:cNvGrpSpPr/>
          <p:nvPr/>
        </p:nvGrpSpPr>
        <p:grpSpPr>
          <a:xfrm>
            <a:off x="3045218" y="2741361"/>
            <a:ext cx="368157" cy="367434"/>
            <a:chOff x="-60254550" y="3367325"/>
            <a:chExt cx="318200" cy="317575"/>
          </a:xfrm>
        </p:grpSpPr>
        <p:sp>
          <p:nvSpPr>
            <p:cNvPr id="7013" name="Google Shape;7013;p97"/>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97"/>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97"/>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97"/>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7" name="Google Shape;7017;p97"/>
          <p:cNvGrpSpPr/>
          <p:nvPr/>
        </p:nvGrpSpPr>
        <p:grpSpPr>
          <a:xfrm>
            <a:off x="3046115" y="3192355"/>
            <a:ext cx="366364" cy="366248"/>
            <a:chOff x="-60255350" y="3733825"/>
            <a:chExt cx="316650" cy="316550"/>
          </a:xfrm>
        </p:grpSpPr>
        <p:sp>
          <p:nvSpPr>
            <p:cNvPr id="7018" name="Google Shape;7018;p97"/>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97"/>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97"/>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97"/>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97"/>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97"/>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97"/>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5" name="Google Shape;7025;p97"/>
          <p:cNvGrpSpPr/>
          <p:nvPr/>
        </p:nvGrpSpPr>
        <p:grpSpPr>
          <a:xfrm>
            <a:off x="3073912" y="3651263"/>
            <a:ext cx="310770" cy="365467"/>
            <a:chOff x="-60232500" y="4101525"/>
            <a:chExt cx="268600" cy="315875"/>
          </a:xfrm>
        </p:grpSpPr>
        <p:sp>
          <p:nvSpPr>
            <p:cNvPr id="7026" name="Google Shape;7026;p97"/>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97"/>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28" name="Google Shape;7028;p97"/>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9" name="Google Shape;7029;p97"/>
          <p:cNvGrpSpPr/>
          <p:nvPr/>
        </p:nvGrpSpPr>
        <p:grpSpPr>
          <a:xfrm>
            <a:off x="2606912" y="1377094"/>
            <a:ext cx="368186" cy="366364"/>
            <a:chOff x="-63679950" y="3360375"/>
            <a:chExt cx="318225" cy="316650"/>
          </a:xfrm>
        </p:grpSpPr>
        <p:sp>
          <p:nvSpPr>
            <p:cNvPr id="7030" name="Google Shape;7030;p97"/>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97"/>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97"/>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97"/>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4" name="Google Shape;7034;p97"/>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5" name="Google Shape;7035;p97"/>
          <p:cNvGrpSpPr/>
          <p:nvPr/>
        </p:nvGrpSpPr>
        <p:grpSpPr>
          <a:xfrm>
            <a:off x="2605539" y="2248431"/>
            <a:ext cx="370934" cy="367521"/>
            <a:chOff x="-63679950" y="4093450"/>
            <a:chExt cx="320600" cy="317650"/>
          </a:xfrm>
        </p:grpSpPr>
        <p:sp>
          <p:nvSpPr>
            <p:cNvPr id="7036" name="Google Shape;7036;p97"/>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97"/>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97"/>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97"/>
          <p:cNvGrpSpPr/>
          <p:nvPr/>
        </p:nvGrpSpPr>
        <p:grpSpPr>
          <a:xfrm>
            <a:off x="1265656" y="2741433"/>
            <a:ext cx="366364" cy="367290"/>
            <a:chOff x="-61784125" y="3377700"/>
            <a:chExt cx="316650" cy="317450"/>
          </a:xfrm>
        </p:grpSpPr>
        <p:sp>
          <p:nvSpPr>
            <p:cNvPr id="7040" name="Google Shape;7040;p97"/>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97"/>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97"/>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97"/>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97"/>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97"/>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97"/>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7" name="Google Shape;7047;p97"/>
          <p:cNvGrpSpPr/>
          <p:nvPr/>
        </p:nvGrpSpPr>
        <p:grpSpPr>
          <a:xfrm>
            <a:off x="1265656" y="3191835"/>
            <a:ext cx="366364" cy="367290"/>
            <a:chOff x="-61783350" y="3743950"/>
            <a:chExt cx="316650" cy="317450"/>
          </a:xfrm>
        </p:grpSpPr>
        <p:sp>
          <p:nvSpPr>
            <p:cNvPr id="7048" name="Google Shape;7048;p97"/>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97"/>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0" name="Google Shape;7050;p97"/>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97"/>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97"/>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3" name="Google Shape;7053;p97"/>
          <p:cNvGrpSpPr/>
          <p:nvPr/>
        </p:nvGrpSpPr>
        <p:grpSpPr>
          <a:xfrm>
            <a:off x="3487080" y="3651668"/>
            <a:ext cx="369112" cy="364657"/>
            <a:chOff x="-59869425" y="4102225"/>
            <a:chExt cx="319025" cy="315175"/>
          </a:xfrm>
        </p:grpSpPr>
        <p:sp>
          <p:nvSpPr>
            <p:cNvPr id="7054" name="Google Shape;7054;p97"/>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97"/>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97"/>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97"/>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8" name="Google Shape;7058;p97"/>
          <p:cNvGrpSpPr/>
          <p:nvPr/>
        </p:nvGrpSpPr>
        <p:grpSpPr>
          <a:xfrm>
            <a:off x="2605883" y="4120490"/>
            <a:ext cx="366364" cy="365467"/>
            <a:chOff x="-59029025" y="3711650"/>
            <a:chExt cx="316650" cy="315875"/>
          </a:xfrm>
        </p:grpSpPr>
        <p:sp>
          <p:nvSpPr>
            <p:cNvPr id="7059" name="Google Shape;7059;p97"/>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97"/>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97"/>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97"/>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97"/>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97"/>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97"/>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6" name="Google Shape;7066;p97"/>
          <p:cNvGrpSpPr/>
          <p:nvPr/>
        </p:nvGrpSpPr>
        <p:grpSpPr>
          <a:xfrm>
            <a:off x="4841373" y="1398014"/>
            <a:ext cx="351940" cy="348188"/>
            <a:chOff x="581525" y="3254850"/>
            <a:chExt cx="297750" cy="294575"/>
          </a:xfrm>
        </p:grpSpPr>
        <p:sp>
          <p:nvSpPr>
            <p:cNvPr id="7067" name="Google Shape;7067;p97"/>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97"/>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97"/>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0" name="Google Shape;7070;p97"/>
          <p:cNvGrpSpPr/>
          <p:nvPr/>
        </p:nvGrpSpPr>
        <p:grpSpPr>
          <a:xfrm>
            <a:off x="4840442" y="1836950"/>
            <a:ext cx="353802" cy="351497"/>
            <a:chOff x="580725" y="3617925"/>
            <a:chExt cx="299325" cy="297375"/>
          </a:xfrm>
        </p:grpSpPr>
        <p:sp>
          <p:nvSpPr>
            <p:cNvPr id="7071" name="Google Shape;7071;p97"/>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97"/>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97"/>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97"/>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97"/>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6" name="Google Shape;7076;p97"/>
          <p:cNvGrpSpPr/>
          <p:nvPr/>
        </p:nvGrpSpPr>
        <p:grpSpPr>
          <a:xfrm>
            <a:off x="4842304" y="2284140"/>
            <a:ext cx="350079" cy="350079"/>
            <a:chOff x="583100" y="3982600"/>
            <a:chExt cx="296175" cy="296175"/>
          </a:xfrm>
        </p:grpSpPr>
        <p:sp>
          <p:nvSpPr>
            <p:cNvPr id="7077" name="Google Shape;7077;p97"/>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97"/>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97"/>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97"/>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97"/>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97"/>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97"/>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4" name="Google Shape;7084;p97"/>
          <p:cNvGrpSpPr/>
          <p:nvPr/>
        </p:nvGrpSpPr>
        <p:grpSpPr>
          <a:xfrm>
            <a:off x="7074918" y="1397764"/>
            <a:ext cx="307231" cy="348690"/>
            <a:chOff x="2423775" y="3226875"/>
            <a:chExt cx="259925" cy="295000"/>
          </a:xfrm>
        </p:grpSpPr>
        <p:sp>
          <p:nvSpPr>
            <p:cNvPr id="7085" name="Google Shape;7085;p97"/>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97"/>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97"/>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8" name="Google Shape;7088;p97"/>
          <p:cNvGrpSpPr/>
          <p:nvPr/>
        </p:nvGrpSpPr>
        <p:grpSpPr>
          <a:xfrm>
            <a:off x="7052106" y="1839049"/>
            <a:ext cx="352857" cy="347301"/>
            <a:chOff x="2404875" y="3592725"/>
            <a:chExt cx="298525" cy="293825"/>
          </a:xfrm>
        </p:grpSpPr>
        <p:sp>
          <p:nvSpPr>
            <p:cNvPr id="7089" name="Google Shape;7089;p97"/>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97"/>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97"/>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2" name="Google Shape;7092;p97"/>
          <p:cNvGrpSpPr/>
          <p:nvPr/>
        </p:nvGrpSpPr>
        <p:grpSpPr>
          <a:xfrm>
            <a:off x="7053036" y="2284614"/>
            <a:ext cx="350995" cy="349133"/>
            <a:chOff x="2404875" y="3955825"/>
            <a:chExt cx="296950" cy="295375"/>
          </a:xfrm>
        </p:grpSpPr>
        <p:sp>
          <p:nvSpPr>
            <p:cNvPr id="7093" name="Google Shape;7093;p97"/>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97"/>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97"/>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97"/>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7" name="Google Shape;7097;p97"/>
          <p:cNvGrpSpPr/>
          <p:nvPr/>
        </p:nvGrpSpPr>
        <p:grpSpPr>
          <a:xfrm>
            <a:off x="5747016" y="2748808"/>
            <a:ext cx="349163" cy="350079"/>
            <a:chOff x="4263650" y="3235150"/>
            <a:chExt cx="295400" cy="296175"/>
          </a:xfrm>
        </p:grpSpPr>
        <p:sp>
          <p:nvSpPr>
            <p:cNvPr id="7098" name="Google Shape;7098;p97"/>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97"/>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97"/>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97"/>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97"/>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3" name="Google Shape;7103;p97"/>
          <p:cNvGrpSpPr/>
          <p:nvPr/>
        </p:nvGrpSpPr>
        <p:grpSpPr>
          <a:xfrm>
            <a:off x="5744696" y="3207969"/>
            <a:ext cx="353802" cy="327739"/>
            <a:chOff x="4266025" y="3609275"/>
            <a:chExt cx="299325" cy="277275"/>
          </a:xfrm>
        </p:grpSpPr>
        <p:sp>
          <p:nvSpPr>
            <p:cNvPr id="7104" name="Google Shape;7104;p97"/>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97"/>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97"/>
          <p:cNvGrpSpPr/>
          <p:nvPr/>
        </p:nvGrpSpPr>
        <p:grpSpPr>
          <a:xfrm>
            <a:off x="5745154" y="3673356"/>
            <a:ext cx="352886" cy="349133"/>
            <a:chOff x="4263650" y="3963700"/>
            <a:chExt cx="298550" cy="295375"/>
          </a:xfrm>
        </p:grpSpPr>
        <p:sp>
          <p:nvSpPr>
            <p:cNvPr id="7107" name="Google Shape;7107;p97"/>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97"/>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97"/>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97"/>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97"/>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97"/>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97"/>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4" name="Google Shape;7114;p97"/>
          <p:cNvGrpSpPr/>
          <p:nvPr/>
        </p:nvGrpSpPr>
        <p:grpSpPr>
          <a:xfrm>
            <a:off x="8023491" y="2748809"/>
            <a:ext cx="226264" cy="350079"/>
            <a:chOff x="6164975" y="3211525"/>
            <a:chExt cx="191425" cy="296175"/>
          </a:xfrm>
        </p:grpSpPr>
        <p:sp>
          <p:nvSpPr>
            <p:cNvPr id="7115" name="Google Shape;7115;p97"/>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97"/>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97"/>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97"/>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97"/>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97"/>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97"/>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2" name="Google Shape;7122;p97"/>
          <p:cNvGrpSpPr/>
          <p:nvPr/>
        </p:nvGrpSpPr>
        <p:grpSpPr>
          <a:xfrm>
            <a:off x="5285528" y="1397084"/>
            <a:ext cx="352886" cy="350049"/>
            <a:chOff x="946175" y="3253275"/>
            <a:chExt cx="298550" cy="296150"/>
          </a:xfrm>
        </p:grpSpPr>
        <p:sp>
          <p:nvSpPr>
            <p:cNvPr id="7123" name="Google Shape;7123;p97"/>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97"/>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97"/>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97"/>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97"/>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8" name="Google Shape;7128;p97"/>
          <p:cNvGrpSpPr/>
          <p:nvPr/>
        </p:nvGrpSpPr>
        <p:grpSpPr>
          <a:xfrm>
            <a:off x="5286459" y="1839048"/>
            <a:ext cx="351024" cy="347301"/>
            <a:chOff x="946175" y="3619500"/>
            <a:chExt cx="296975" cy="293825"/>
          </a:xfrm>
        </p:grpSpPr>
        <p:sp>
          <p:nvSpPr>
            <p:cNvPr id="7129" name="Google Shape;7129;p97"/>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97"/>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97"/>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97"/>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97"/>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97"/>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5" name="Google Shape;7135;p97"/>
          <p:cNvGrpSpPr/>
          <p:nvPr/>
        </p:nvGrpSpPr>
        <p:grpSpPr>
          <a:xfrm>
            <a:off x="5286001" y="2283682"/>
            <a:ext cx="351940" cy="350995"/>
            <a:chOff x="944600" y="3981825"/>
            <a:chExt cx="297750" cy="296950"/>
          </a:xfrm>
        </p:grpSpPr>
        <p:sp>
          <p:nvSpPr>
            <p:cNvPr id="7136" name="Google Shape;7136;p97"/>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97"/>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97"/>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97"/>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0" name="Google Shape;7140;p97"/>
          <p:cNvGrpSpPr/>
          <p:nvPr/>
        </p:nvGrpSpPr>
        <p:grpSpPr>
          <a:xfrm>
            <a:off x="7502937" y="1397542"/>
            <a:ext cx="350079" cy="349133"/>
            <a:chOff x="2768750" y="3227275"/>
            <a:chExt cx="296175" cy="295375"/>
          </a:xfrm>
        </p:grpSpPr>
        <p:sp>
          <p:nvSpPr>
            <p:cNvPr id="7141" name="Google Shape;7141;p97"/>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97"/>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97"/>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97"/>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97"/>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97"/>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97"/>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97"/>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9" name="Google Shape;7149;p97"/>
          <p:cNvGrpSpPr/>
          <p:nvPr/>
        </p:nvGrpSpPr>
        <p:grpSpPr>
          <a:xfrm>
            <a:off x="7523888" y="1838414"/>
            <a:ext cx="308177" cy="348572"/>
            <a:chOff x="2786075" y="3591800"/>
            <a:chExt cx="260725" cy="294900"/>
          </a:xfrm>
        </p:grpSpPr>
        <p:sp>
          <p:nvSpPr>
            <p:cNvPr id="7150" name="Google Shape;7150;p97"/>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97"/>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97"/>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97"/>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97"/>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5" name="Google Shape;7155;p97"/>
          <p:cNvGrpSpPr/>
          <p:nvPr/>
        </p:nvGrpSpPr>
        <p:grpSpPr>
          <a:xfrm>
            <a:off x="7564387" y="2284141"/>
            <a:ext cx="227180" cy="350079"/>
            <a:chOff x="2819150" y="3955025"/>
            <a:chExt cx="192200" cy="296175"/>
          </a:xfrm>
        </p:grpSpPr>
        <p:sp>
          <p:nvSpPr>
            <p:cNvPr id="7156" name="Google Shape;7156;p97"/>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97"/>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97"/>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97"/>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0" name="Google Shape;7160;p97"/>
          <p:cNvGrpSpPr/>
          <p:nvPr/>
        </p:nvGrpSpPr>
        <p:grpSpPr>
          <a:xfrm>
            <a:off x="6188160" y="2749739"/>
            <a:ext cx="349133" cy="348217"/>
            <a:chOff x="4629125" y="3235150"/>
            <a:chExt cx="295375" cy="294600"/>
          </a:xfrm>
        </p:grpSpPr>
        <p:sp>
          <p:nvSpPr>
            <p:cNvPr id="7161" name="Google Shape;7161;p97"/>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97"/>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97"/>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97"/>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97"/>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6" name="Google Shape;7166;p97"/>
          <p:cNvGrpSpPr/>
          <p:nvPr/>
        </p:nvGrpSpPr>
        <p:grpSpPr>
          <a:xfrm>
            <a:off x="6188145" y="3197272"/>
            <a:ext cx="349163" cy="349133"/>
            <a:chOff x="4628325" y="3599825"/>
            <a:chExt cx="295400" cy="295375"/>
          </a:xfrm>
        </p:grpSpPr>
        <p:sp>
          <p:nvSpPr>
            <p:cNvPr id="7167" name="Google Shape;7167;p97"/>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97"/>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97"/>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97"/>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97"/>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97"/>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97"/>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97"/>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97"/>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97"/>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97"/>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97"/>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9" name="Google Shape;7179;p97"/>
          <p:cNvGrpSpPr/>
          <p:nvPr/>
        </p:nvGrpSpPr>
        <p:grpSpPr>
          <a:xfrm>
            <a:off x="6209096" y="3672883"/>
            <a:ext cx="307261" cy="350079"/>
            <a:chOff x="4645650" y="3962900"/>
            <a:chExt cx="259950" cy="296175"/>
          </a:xfrm>
        </p:grpSpPr>
        <p:sp>
          <p:nvSpPr>
            <p:cNvPr id="7180" name="Google Shape;7180;p97"/>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97"/>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97"/>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97"/>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97"/>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97"/>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97"/>
          <p:cNvGrpSpPr/>
          <p:nvPr/>
        </p:nvGrpSpPr>
        <p:grpSpPr>
          <a:xfrm>
            <a:off x="7962056" y="3197745"/>
            <a:ext cx="349133" cy="348188"/>
            <a:chOff x="6143725" y="3582500"/>
            <a:chExt cx="295375" cy="294575"/>
          </a:xfrm>
        </p:grpSpPr>
        <p:sp>
          <p:nvSpPr>
            <p:cNvPr id="7187" name="Google Shape;7187;p97"/>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97"/>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97"/>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97"/>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97"/>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97"/>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97"/>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4" name="Google Shape;7194;p97"/>
          <p:cNvGrpSpPr/>
          <p:nvPr/>
        </p:nvGrpSpPr>
        <p:grpSpPr>
          <a:xfrm>
            <a:off x="5730883" y="1397084"/>
            <a:ext cx="350995" cy="350049"/>
            <a:chOff x="1310075" y="3253275"/>
            <a:chExt cx="296950" cy="296150"/>
          </a:xfrm>
        </p:grpSpPr>
        <p:sp>
          <p:nvSpPr>
            <p:cNvPr id="7195" name="Google Shape;7195;p97"/>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97"/>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97"/>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98" name="Google Shape;7198;p97"/>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99" name="Google Shape;7199;p97"/>
          <p:cNvGrpSpPr/>
          <p:nvPr/>
        </p:nvGrpSpPr>
        <p:grpSpPr>
          <a:xfrm>
            <a:off x="5730410" y="2283343"/>
            <a:ext cx="351941" cy="351675"/>
            <a:chOff x="1310075" y="3980250"/>
            <a:chExt cx="297750" cy="297525"/>
          </a:xfrm>
        </p:grpSpPr>
        <p:sp>
          <p:nvSpPr>
            <p:cNvPr id="7200" name="Google Shape;7200;p97"/>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97"/>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97"/>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97"/>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97"/>
          <p:cNvGrpSpPr/>
          <p:nvPr/>
        </p:nvGrpSpPr>
        <p:grpSpPr>
          <a:xfrm>
            <a:off x="7995198" y="1397542"/>
            <a:ext cx="266305" cy="349133"/>
            <a:chOff x="3167275" y="3227275"/>
            <a:chExt cx="225300" cy="295375"/>
          </a:xfrm>
        </p:grpSpPr>
        <p:sp>
          <p:nvSpPr>
            <p:cNvPr id="7205" name="Google Shape;7205;p97"/>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97"/>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97"/>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97"/>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97"/>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0" name="Google Shape;7210;p97"/>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11" name="Google Shape;7211;p97"/>
          <p:cNvGrpSpPr/>
          <p:nvPr/>
        </p:nvGrpSpPr>
        <p:grpSpPr>
          <a:xfrm>
            <a:off x="7952380" y="2284599"/>
            <a:ext cx="351940" cy="349163"/>
            <a:chOff x="3133425" y="3955025"/>
            <a:chExt cx="297750" cy="295400"/>
          </a:xfrm>
        </p:grpSpPr>
        <p:sp>
          <p:nvSpPr>
            <p:cNvPr id="7212" name="Google Shape;7212;p97"/>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97"/>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97"/>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5" name="Google Shape;7215;p97"/>
          <p:cNvGrpSpPr/>
          <p:nvPr/>
        </p:nvGrpSpPr>
        <p:grpSpPr>
          <a:xfrm>
            <a:off x="6632554" y="2748187"/>
            <a:ext cx="350079" cy="351320"/>
            <a:chOff x="4991425" y="3234750"/>
            <a:chExt cx="296175" cy="297225"/>
          </a:xfrm>
        </p:grpSpPr>
        <p:sp>
          <p:nvSpPr>
            <p:cNvPr id="7216" name="Google Shape;7216;p97"/>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97"/>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97"/>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97"/>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97"/>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97"/>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2" name="Google Shape;7222;p97"/>
          <p:cNvGrpSpPr/>
          <p:nvPr/>
        </p:nvGrpSpPr>
        <p:grpSpPr>
          <a:xfrm>
            <a:off x="6632554" y="3217750"/>
            <a:ext cx="350079" cy="308177"/>
            <a:chOff x="4991425" y="3617150"/>
            <a:chExt cx="296175" cy="260725"/>
          </a:xfrm>
        </p:grpSpPr>
        <p:sp>
          <p:nvSpPr>
            <p:cNvPr id="7223" name="Google Shape;7223;p97"/>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97"/>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97"/>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97"/>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97"/>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97"/>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97"/>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0" name="Google Shape;7230;p97"/>
          <p:cNvGrpSpPr/>
          <p:nvPr/>
        </p:nvGrpSpPr>
        <p:grpSpPr>
          <a:xfrm>
            <a:off x="6709827" y="3673341"/>
            <a:ext cx="195532" cy="349163"/>
            <a:chOff x="5056800" y="3962900"/>
            <a:chExt cx="165425" cy="295400"/>
          </a:xfrm>
        </p:grpSpPr>
        <p:sp>
          <p:nvSpPr>
            <p:cNvPr id="7231" name="Google Shape;7231;p97"/>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97"/>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97"/>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4" name="Google Shape;7234;p97"/>
          <p:cNvGrpSpPr/>
          <p:nvPr/>
        </p:nvGrpSpPr>
        <p:grpSpPr>
          <a:xfrm>
            <a:off x="7961125" y="3673357"/>
            <a:ext cx="350995" cy="349133"/>
            <a:chOff x="6168925" y="3936925"/>
            <a:chExt cx="296950" cy="295375"/>
          </a:xfrm>
        </p:grpSpPr>
        <p:sp>
          <p:nvSpPr>
            <p:cNvPr id="7235" name="Google Shape;7235;p97"/>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97"/>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97"/>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97"/>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97"/>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97"/>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97"/>
          <p:cNvGrpSpPr/>
          <p:nvPr/>
        </p:nvGrpSpPr>
        <p:grpSpPr>
          <a:xfrm>
            <a:off x="6174844" y="1390429"/>
            <a:ext cx="348188" cy="349133"/>
            <a:chOff x="1674750" y="3254050"/>
            <a:chExt cx="294575" cy="295375"/>
          </a:xfrm>
        </p:grpSpPr>
        <p:sp>
          <p:nvSpPr>
            <p:cNvPr id="7242" name="Google Shape;7242;p97"/>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97"/>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97"/>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5" name="Google Shape;7245;p97"/>
          <p:cNvGrpSpPr/>
          <p:nvPr/>
        </p:nvGrpSpPr>
        <p:grpSpPr>
          <a:xfrm>
            <a:off x="6189239" y="1838132"/>
            <a:ext cx="319347" cy="349133"/>
            <a:chOff x="1687350" y="3618725"/>
            <a:chExt cx="270175" cy="295375"/>
          </a:xfrm>
        </p:grpSpPr>
        <p:sp>
          <p:nvSpPr>
            <p:cNvPr id="7246" name="Google Shape;7246;p97"/>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97"/>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97"/>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9" name="Google Shape;7249;p97"/>
          <p:cNvGrpSpPr/>
          <p:nvPr/>
        </p:nvGrpSpPr>
        <p:grpSpPr>
          <a:xfrm>
            <a:off x="6172942" y="2284613"/>
            <a:ext cx="351940" cy="349133"/>
            <a:chOff x="1672375" y="3982600"/>
            <a:chExt cx="297750" cy="295375"/>
          </a:xfrm>
        </p:grpSpPr>
        <p:sp>
          <p:nvSpPr>
            <p:cNvPr id="7250" name="Google Shape;7250;p97"/>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97"/>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97"/>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3" name="Google Shape;7253;p97"/>
          <p:cNvGrpSpPr/>
          <p:nvPr/>
        </p:nvGrpSpPr>
        <p:grpSpPr>
          <a:xfrm>
            <a:off x="4864934" y="2748808"/>
            <a:ext cx="350079" cy="350079"/>
            <a:chOff x="3497300" y="3227275"/>
            <a:chExt cx="296175" cy="296175"/>
          </a:xfrm>
        </p:grpSpPr>
        <p:sp>
          <p:nvSpPr>
            <p:cNvPr id="7254" name="Google Shape;7254;p97"/>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97"/>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97"/>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97"/>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97"/>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97"/>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97"/>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97"/>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2" name="Google Shape;7262;p97"/>
          <p:cNvGrpSpPr/>
          <p:nvPr/>
        </p:nvGrpSpPr>
        <p:grpSpPr>
          <a:xfrm>
            <a:off x="4865407" y="3198203"/>
            <a:ext cx="349133" cy="347272"/>
            <a:chOff x="3497300" y="3591950"/>
            <a:chExt cx="295375" cy="293800"/>
          </a:xfrm>
        </p:grpSpPr>
        <p:sp>
          <p:nvSpPr>
            <p:cNvPr id="7263" name="Google Shape;7263;p97"/>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97"/>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97"/>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97"/>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97"/>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97"/>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97"/>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97"/>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1" name="Google Shape;7271;p97"/>
          <p:cNvGrpSpPr/>
          <p:nvPr/>
        </p:nvGrpSpPr>
        <p:grpSpPr>
          <a:xfrm>
            <a:off x="4865407" y="3673341"/>
            <a:ext cx="349133" cy="349163"/>
            <a:chOff x="3497300" y="3955025"/>
            <a:chExt cx="295375" cy="295400"/>
          </a:xfrm>
        </p:grpSpPr>
        <p:sp>
          <p:nvSpPr>
            <p:cNvPr id="7272" name="Google Shape;7272;p97"/>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97"/>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97"/>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97"/>
          <p:cNvGrpSpPr/>
          <p:nvPr/>
        </p:nvGrpSpPr>
        <p:grpSpPr>
          <a:xfrm>
            <a:off x="7089979" y="2749532"/>
            <a:ext cx="327739" cy="348631"/>
            <a:chOff x="5364750" y="3235150"/>
            <a:chExt cx="277275" cy="294950"/>
          </a:xfrm>
        </p:grpSpPr>
        <p:sp>
          <p:nvSpPr>
            <p:cNvPr id="7276" name="Google Shape;7276;p97"/>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97"/>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97"/>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97"/>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97"/>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97"/>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97"/>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97"/>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4" name="Google Shape;7284;p97"/>
          <p:cNvGrpSpPr/>
          <p:nvPr/>
        </p:nvGrpSpPr>
        <p:grpSpPr>
          <a:xfrm>
            <a:off x="7078337" y="3195868"/>
            <a:ext cx="351024" cy="351941"/>
            <a:chOff x="5355300" y="3598250"/>
            <a:chExt cx="296975" cy="297750"/>
          </a:xfrm>
        </p:grpSpPr>
        <p:sp>
          <p:nvSpPr>
            <p:cNvPr id="7285" name="Google Shape;7285;p97"/>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97"/>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97"/>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97"/>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97"/>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97"/>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97"/>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97"/>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3" name="Google Shape;7293;p97"/>
          <p:cNvGrpSpPr/>
          <p:nvPr/>
        </p:nvGrpSpPr>
        <p:grpSpPr>
          <a:xfrm>
            <a:off x="7082533" y="3734790"/>
            <a:ext cx="342632" cy="226264"/>
            <a:chOff x="5358450" y="4015675"/>
            <a:chExt cx="289875" cy="191425"/>
          </a:xfrm>
        </p:grpSpPr>
        <p:sp>
          <p:nvSpPr>
            <p:cNvPr id="7294" name="Google Shape;7294;p97"/>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97"/>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97"/>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97"/>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8" name="Google Shape;7298;p97"/>
          <p:cNvGrpSpPr/>
          <p:nvPr/>
        </p:nvGrpSpPr>
        <p:grpSpPr>
          <a:xfrm>
            <a:off x="6209015" y="4117322"/>
            <a:ext cx="351024" cy="325464"/>
            <a:chOff x="6543825" y="3202075"/>
            <a:chExt cx="296975" cy="275350"/>
          </a:xfrm>
        </p:grpSpPr>
        <p:sp>
          <p:nvSpPr>
            <p:cNvPr id="7299" name="Google Shape;7299;p97"/>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97"/>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97"/>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97"/>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97"/>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97"/>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97"/>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6" name="Google Shape;7306;p97"/>
          <p:cNvGrpSpPr/>
          <p:nvPr/>
        </p:nvGrpSpPr>
        <p:grpSpPr>
          <a:xfrm>
            <a:off x="6615996" y="1397069"/>
            <a:ext cx="350079" cy="350079"/>
            <a:chOff x="2037825" y="3254050"/>
            <a:chExt cx="296175" cy="296175"/>
          </a:xfrm>
        </p:grpSpPr>
        <p:sp>
          <p:nvSpPr>
            <p:cNvPr id="7307" name="Google Shape;7307;p97"/>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97"/>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97"/>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97"/>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97"/>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97"/>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3" name="Google Shape;7313;p97"/>
          <p:cNvGrpSpPr/>
          <p:nvPr/>
        </p:nvGrpSpPr>
        <p:grpSpPr>
          <a:xfrm>
            <a:off x="6614135" y="1838236"/>
            <a:ext cx="353802" cy="348926"/>
            <a:chOff x="2034675" y="3617925"/>
            <a:chExt cx="299325" cy="295200"/>
          </a:xfrm>
        </p:grpSpPr>
        <p:sp>
          <p:nvSpPr>
            <p:cNvPr id="7314" name="Google Shape;7314;p97"/>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97"/>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97"/>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97"/>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97"/>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9" name="Google Shape;7319;p97"/>
          <p:cNvGrpSpPr/>
          <p:nvPr/>
        </p:nvGrpSpPr>
        <p:grpSpPr>
          <a:xfrm>
            <a:off x="6615996" y="2284613"/>
            <a:ext cx="350079" cy="349133"/>
            <a:chOff x="2037825" y="3981825"/>
            <a:chExt cx="296175" cy="295375"/>
          </a:xfrm>
        </p:grpSpPr>
        <p:sp>
          <p:nvSpPr>
            <p:cNvPr id="7320" name="Google Shape;7320;p97"/>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97"/>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97"/>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97"/>
          <p:cNvGrpSpPr/>
          <p:nvPr/>
        </p:nvGrpSpPr>
        <p:grpSpPr>
          <a:xfrm>
            <a:off x="5301014" y="2780929"/>
            <a:ext cx="350079" cy="285837"/>
            <a:chOff x="3860400" y="3254050"/>
            <a:chExt cx="296175" cy="241825"/>
          </a:xfrm>
        </p:grpSpPr>
        <p:sp>
          <p:nvSpPr>
            <p:cNvPr id="7324" name="Google Shape;7324;p97"/>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97"/>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97"/>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97"/>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97"/>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97"/>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97"/>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97"/>
          <p:cNvGrpSpPr/>
          <p:nvPr/>
        </p:nvGrpSpPr>
        <p:grpSpPr>
          <a:xfrm>
            <a:off x="5300541" y="3196800"/>
            <a:ext cx="351024" cy="350079"/>
            <a:chOff x="3859600" y="3591950"/>
            <a:chExt cx="296975" cy="296175"/>
          </a:xfrm>
        </p:grpSpPr>
        <p:sp>
          <p:nvSpPr>
            <p:cNvPr id="7332" name="Google Shape;7332;p97"/>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97"/>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97"/>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5" name="Google Shape;7335;p97"/>
          <p:cNvGrpSpPr/>
          <p:nvPr/>
        </p:nvGrpSpPr>
        <p:grpSpPr>
          <a:xfrm>
            <a:off x="5301014" y="3672883"/>
            <a:ext cx="350079" cy="350079"/>
            <a:chOff x="3860400" y="3955025"/>
            <a:chExt cx="296175" cy="296175"/>
          </a:xfrm>
        </p:grpSpPr>
        <p:sp>
          <p:nvSpPr>
            <p:cNvPr id="7336" name="Google Shape;7336;p97"/>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97"/>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97"/>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97"/>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97"/>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1" name="Google Shape;7341;p97"/>
          <p:cNvGrpSpPr/>
          <p:nvPr/>
        </p:nvGrpSpPr>
        <p:grpSpPr>
          <a:xfrm>
            <a:off x="7516230" y="2749281"/>
            <a:ext cx="355664" cy="349133"/>
            <a:chOff x="5716825" y="3235950"/>
            <a:chExt cx="300900" cy="295375"/>
          </a:xfrm>
        </p:grpSpPr>
        <p:sp>
          <p:nvSpPr>
            <p:cNvPr id="7342" name="Google Shape;7342;p97"/>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97"/>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97"/>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97"/>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6" name="Google Shape;7346;p97"/>
          <p:cNvGrpSpPr/>
          <p:nvPr/>
        </p:nvGrpSpPr>
        <p:grpSpPr>
          <a:xfrm>
            <a:off x="7529261" y="3207969"/>
            <a:ext cx="329601" cy="327739"/>
            <a:chOff x="5727850" y="3609275"/>
            <a:chExt cx="278850" cy="277275"/>
          </a:xfrm>
        </p:grpSpPr>
        <p:sp>
          <p:nvSpPr>
            <p:cNvPr id="7347" name="Google Shape;7347;p97"/>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97"/>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97"/>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97"/>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97"/>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2" name="Google Shape;7352;p97"/>
          <p:cNvGrpSpPr/>
          <p:nvPr/>
        </p:nvGrpSpPr>
        <p:grpSpPr>
          <a:xfrm>
            <a:off x="7540446" y="3673356"/>
            <a:ext cx="307231" cy="349133"/>
            <a:chOff x="5736525" y="3963700"/>
            <a:chExt cx="259925" cy="295375"/>
          </a:xfrm>
        </p:grpSpPr>
        <p:sp>
          <p:nvSpPr>
            <p:cNvPr id="7353" name="Google Shape;7353;p97"/>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97"/>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97"/>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97"/>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97"/>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97"/>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97"/>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97"/>
          <p:cNvGrpSpPr/>
          <p:nvPr/>
        </p:nvGrpSpPr>
        <p:grpSpPr>
          <a:xfrm>
            <a:off x="6632026" y="4122683"/>
            <a:ext cx="351024" cy="350079"/>
            <a:chOff x="6553275" y="3604550"/>
            <a:chExt cx="296975" cy="296175"/>
          </a:xfrm>
        </p:grpSpPr>
        <p:sp>
          <p:nvSpPr>
            <p:cNvPr id="7361" name="Google Shape;7361;p97"/>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97"/>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97"/>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97"/>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97"/>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97"/>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7" name="Google Shape;7367;p97"/>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7368" name="Google Shape;7368;p97"/>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72" name="Shape 7372"/>
        <p:cNvGrpSpPr/>
        <p:nvPr/>
      </p:nvGrpSpPr>
      <p:grpSpPr>
        <a:xfrm>
          <a:off x="0" y="0"/>
          <a:ext cx="0" cy="0"/>
          <a:chOff x="0" y="0"/>
          <a:chExt cx="0" cy="0"/>
        </a:xfrm>
      </p:grpSpPr>
      <p:grpSp>
        <p:nvGrpSpPr>
          <p:cNvPr id="7373" name="Google Shape;7373;p98"/>
          <p:cNvGrpSpPr/>
          <p:nvPr/>
        </p:nvGrpSpPr>
        <p:grpSpPr>
          <a:xfrm>
            <a:off x="859032" y="1380546"/>
            <a:ext cx="294401" cy="353645"/>
            <a:chOff x="-35814600" y="3202075"/>
            <a:chExt cx="242625" cy="291450"/>
          </a:xfrm>
        </p:grpSpPr>
        <p:sp>
          <p:nvSpPr>
            <p:cNvPr id="7374" name="Google Shape;7374;p98"/>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98"/>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98"/>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98"/>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98"/>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98"/>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98"/>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1" name="Google Shape;7381;p98"/>
          <p:cNvGrpSpPr/>
          <p:nvPr/>
        </p:nvGrpSpPr>
        <p:grpSpPr>
          <a:xfrm>
            <a:off x="829410" y="1821466"/>
            <a:ext cx="353645" cy="353888"/>
            <a:chOff x="-35839800" y="3561025"/>
            <a:chExt cx="291450" cy="291650"/>
          </a:xfrm>
        </p:grpSpPr>
        <p:sp>
          <p:nvSpPr>
            <p:cNvPr id="7382" name="Google Shape;7382;p98"/>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98"/>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98"/>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98"/>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98"/>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98"/>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98"/>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9" name="Google Shape;7389;p98"/>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0" name="Google Shape;7390;p98"/>
          <p:cNvGrpSpPr/>
          <p:nvPr/>
        </p:nvGrpSpPr>
        <p:grpSpPr>
          <a:xfrm>
            <a:off x="3066955" y="1380546"/>
            <a:ext cx="353645" cy="353645"/>
            <a:chOff x="-34003850" y="3227275"/>
            <a:chExt cx="291450" cy="291450"/>
          </a:xfrm>
        </p:grpSpPr>
        <p:sp>
          <p:nvSpPr>
            <p:cNvPr id="7391" name="Google Shape;7391;p98"/>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98"/>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98"/>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98"/>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98"/>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6" name="Google Shape;7396;p98"/>
          <p:cNvGrpSpPr/>
          <p:nvPr/>
        </p:nvGrpSpPr>
        <p:grpSpPr>
          <a:xfrm>
            <a:off x="3066485" y="1821238"/>
            <a:ext cx="354586" cy="354343"/>
            <a:chOff x="-34004625" y="3585850"/>
            <a:chExt cx="292225" cy="292025"/>
          </a:xfrm>
        </p:grpSpPr>
        <p:sp>
          <p:nvSpPr>
            <p:cNvPr id="7397" name="Google Shape;7397;p98"/>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98"/>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98"/>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98"/>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98"/>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2" name="Google Shape;7402;p98"/>
          <p:cNvGrpSpPr/>
          <p:nvPr/>
        </p:nvGrpSpPr>
        <p:grpSpPr>
          <a:xfrm>
            <a:off x="3066000" y="2256439"/>
            <a:ext cx="355557" cy="354616"/>
            <a:chOff x="-34005425" y="3945575"/>
            <a:chExt cx="293025" cy="292250"/>
          </a:xfrm>
        </p:grpSpPr>
        <p:sp>
          <p:nvSpPr>
            <p:cNvPr id="7403" name="Google Shape;7403;p98"/>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98"/>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98"/>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6" name="Google Shape;7406;p98"/>
          <p:cNvGrpSpPr/>
          <p:nvPr/>
        </p:nvGrpSpPr>
        <p:grpSpPr>
          <a:xfrm>
            <a:off x="1713099" y="2729615"/>
            <a:ext cx="358408" cy="355557"/>
            <a:chOff x="-32174975" y="3192625"/>
            <a:chExt cx="295375" cy="293025"/>
          </a:xfrm>
        </p:grpSpPr>
        <p:sp>
          <p:nvSpPr>
            <p:cNvPr id="7407" name="Google Shape;7407;p98"/>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98"/>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98"/>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98"/>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1" name="Google Shape;7411;p98"/>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98"/>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3" name="Google Shape;7413;p98"/>
          <p:cNvGrpSpPr/>
          <p:nvPr/>
        </p:nvGrpSpPr>
        <p:grpSpPr>
          <a:xfrm>
            <a:off x="3952249" y="2730570"/>
            <a:ext cx="354586" cy="353645"/>
            <a:chOff x="-30345325" y="3184750"/>
            <a:chExt cx="292225" cy="291450"/>
          </a:xfrm>
        </p:grpSpPr>
        <p:sp>
          <p:nvSpPr>
            <p:cNvPr id="7414" name="Google Shape;7414;p98"/>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98"/>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98"/>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98"/>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98"/>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9" name="Google Shape;7419;p98"/>
          <p:cNvGrpSpPr/>
          <p:nvPr/>
        </p:nvGrpSpPr>
        <p:grpSpPr>
          <a:xfrm>
            <a:off x="1277001" y="1380546"/>
            <a:ext cx="353645" cy="353645"/>
            <a:chOff x="-35481425" y="3202075"/>
            <a:chExt cx="291450" cy="291450"/>
          </a:xfrm>
        </p:grpSpPr>
        <p:sp>
          <p:nvSpPr>
            <p:cNvPr id="7420" name="Google Shape;7420;p98"/>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98"/>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98"/>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98"/>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98"/>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98"/>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98"/>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7" name="Google Shape;7427;p98"/>
          <p:cNvGrpSpPr/>
          <p:nvPr/>
        </p:nvGrpSpPr>
        <p:grpSpPr>
          <a:xfrm>
            <a:off x="1276531" y="1822072"/>
            <a:ext cx="354586" cy="352675"/>
            <a:chOff x="-35482200" y="3561225"/>
            <a:chExt cx="292225" cy="290650"/>
          </a:xfrm>
        </p:grpSpPr>
        <p:sp>
          <p:nvSpPr>
            <p:cNvPr id="7428" name="Google Shape;7428;p98"/>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98"/>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98"/>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1" name="Google Shape;7431;p98"/>
          <p:cNvGrpSpPr/>
          <p:nvPr/>
        </p:nvGrpSpPr>
        <p:grpSpPr>
          <a:xfrm>
            <a:off x="1277001" y="2256940"/>
            <a:ext cx="353645" cy="353615"/>
            <a:chOff x="-35481425" y="3919600"/>
            <a:chExt cx="291450" cy="291425"/>
          </a:xfrm>
        </p:grpSpPr>
        <p:sp>
          <p:nvSpPr>
            <p:cNvPr id="7432" name="Google Shape;7432;p98"/>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98"/>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98"/>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98"/>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98"/>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98"/>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98"/>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98"/>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0" name="Google Shape;7440;p98"/>
          <p:cNvGrpSpPr/>
          <p:nvPr/>
        </p:nvGrpSpPr>
        <p:grpSpPr>
          <a:xfrm>
            <a:off x="3512636" y="1381031"/>
            <a:ext cx="357468" cy="352675"/>
            <a:chOff x="-33645475" y="3228075"/>
            <a:chExt cx="294600" cy="290650"/>
          </a:xfrm>
        </p:grpSpPr>
        <p:sp>
          <p:nvSpPr>
            <p:cNvPr id="7441" name="Google Shape;7441;p98"/>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98"/>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98"/>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98"/>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98"/>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98"/>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98"/>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8" name="Google Shape;7448;p98"/>
          <p:cNvGrpSpPr/>
          <p:nvPr/>
        </p:nvGrpSpPr>
        <p:grpSpPr>
          <a:xfrm>
            <a:off x="3513606" y="1821116"/>
            <a:ext cx="355526" cy="354586"/>
            <a:chOff x="-33646250" y="3586425"/>
            <a:chExt cx="293000" cy="292225"/>
          </a:xfrm>
        </p:grpSpPr>
        <p:sp>
          <p:nvSpPr>
            <p:cNvPr id="7449" name="Google Shape;7449;p98"/>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98"/>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1" name="Google Shape;7451;p98"/>
          <p:cNvGrpSpPr/>
          <p:nvPr/>
        </p:nvGrpSpPr>
        <p:grpSpPr>
          <a:xfrm>
            <a:off x="3514076" y="2255969"/>
            <a:ext cx="354586" cy="355557"/>
            <a:chOff x="-33645475" y="3944800"/>
            <a:chExt cx="292225" cy="293025"/>
          </a:xfrm>
        </p:grpSpPr>
        <p:sp>
          <p:nvSpPr>
            <p:cNvPr id="7452" name="Google Shape;7452;p98"/>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98"/>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98"/>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98"/>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98"/>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98"/>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98"/>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98"/>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98"/>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98"/>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2" name="Google Shape;7462;p98"/>
          <p:cNvGrpSpPr/>
          <p:nvPr/>
        </p:nvGrpSpPr>
        <p:grpSpPr>
          <a:xfrm>
            <a:off x="2167295" y="2729706"/>
            <a:ext cx="352675" cy="355375"/>
            <a:chOff x="-31809525" y="3192625"/>
            <a:chExt cx="290650" cy="292875"/>
          </a:xfrm>
        </p:grpSpPr>
        <p:sp>
          <p:nvSpPr>
            <p:cNvPr id="7463" name="Google Shape;7463;p98"/>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98"/>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98"/>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98"/>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7" name="Google Shape;7467;p98"/>
          <p:cNvGrpSpPr/>
          <p:nvPr/>
        </p:nvGrpSpPr>
        <p:grpSpPr>
          <a:xfrm>
            <a:off x="2166810" y="3200258"/>
            <a:ext cx="353645" cy="355557"/>
            <a:chOff x="-31811100" y="3550975"/>
            <a:chExt cx="291450" cy="293025"/>
          </a:xfrm>
        </p:grpSpPr>
        <p:sp>
          <p:nvSpPr>
            <p:cNvPr id="7468" name="Google Shape;7468;p98"/>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98"/>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98"/>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98"/>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98"/>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98"/>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98"/>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98"/>
          <p:cNvGrpSpPr/>
          <p:nvPr/>
        </p:nvGrpSpPr>
        <p:grpSpPr>
          <a:xfrm>
            <a:off x="2160606" y="3664562"/>
            <a:ext cx="366052" cy="356831"/>
            <a:chOff x="-31817400" y="3910025"/>
            <a:chExt cx="301675" cy="294075"/>
          </a:xfrm>
        </p:grpSpPr>
        <p:sp>
          <p:nvSpPr>
            <p:cNvPr id="7476" name="Google Shape;7476;p98"/>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98"/>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98"/>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9" name="Google Shape;7479;p98"/>
          <p:cNvGrpSpPr/>
          <p:nvPr/>
        </p:nvGrpSpPr>
        <p:grpSpPr>
          <a:xfrm>
            <a:off x="3952234" y="3200743"/>
            <a:ext cx="354616" cy="354586"/>
            <a:chOff x="-30354000" y="3569100"/>
            <a:chExt cx="292250" cy="292225"/>
          </a:xfrm>
        </p:grpSpPr>
        <p:sp>
          <p:nvSpPr>
            <p:cNvPr id="7480" name="Google Shape;7480;p98"/>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98"/>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98"/>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98"/>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98"/>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98"/>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6" name="Google Shape;7486;p98"/>
          <p:cNvGrpSpPr/>
          <p:nvPr/>
        </p:nvGrpSpPr>
        <p:grpSpPr>
          <a:xfrm>
            <a:off x="1730812" y="1380546"/>
            <a:ext cx="342148" cy="353645"/>
            <a:chOff x="-35118325" y="3202075"/>
            <a:chExt cx="281975" cy="291450"/>
          </a:xfrm>
        </p:grpSpPr>
        <p:sp>
          <p:nvSpPr>
            <p:cNvPr id="7487" name="Google Shape;7487;p98"/>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98"/>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98"/>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98"/>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98"/>
          <p:cNvGrpSpPr/>
          <p:nvPr/>
        </p:nvGrpSpPr>
        <p:grpSpPr>
          <a:xfrm>
            <a:off x="1724593" y="1821799"/>
            <a:ext cx="354586" cy="353221"/>
            <a:chOff x="-35123050" y="3561225"/>
            <a:chExt cx="292225" cy="291100"/>
          </a:xfrm>
        </p:grpSpPr>
        <p:sp>
          <p:nvSpPr>
            <p:cNvPr id="7492" name="Google Shape;7492;p98"/>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98"/>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98"/>
          <p:cNvGrpSpPr/>
          <p:nvPr/>
        </p:nvGrpSpPr>
        <p:grpSpPr>
          <a:xfrm>
            <a:off x="1766652" y="2256940"/>
            <a:ext cx="270467" cy="353615"/>
            <a:chOff x="-35089175" y="3919600"/>
            <a:chExt cx="222900" cy="291425"/>
          </a:xfrm>
        </p:grpSpPr>
        <p:sp>
          <p:nvSpPr>
            <p:cNvPr id="7495" name="Google Shape;7495;p98"/>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98"/>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98"/>
          <p:cNvGrpSpPr/>
          <p:nvPr/>
        </p:nvGrpSpPr>
        <p:grpSpPr>
          <a:xfrm>
            <a:off x="3963648" y="1380303"/>
            <a:ext cx="336445" cy="354131"/>
            <a:chOff x="-33277650" y="3226875"/>
            <a:chExt cx="277275" cy="291850"/>
          </a:xfrm>
        </p:grpSpPr>
        <p:sp>
          <p:nvSpPr>
            <p:cNvPr id="7498" name="Google Shape;7498;p98"/>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98"/>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98"/>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98"/>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98"/>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98"/>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98"/>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5" name="Google Shape;7505;p98"/>
          <p:cNvGrpSpPr/>
          <p:nvPr/>
        </p:nvGrpSpPr>
        <p:grpSpPr>
          <a:xfrm>
            <a:off x="3955048" y="1821587"/>
            <a:ext cx="353645" cy="353645"/>
            <a:chOff x="-33286325" y="3586425"/>
            <a:chExt cx="291450" cy="291450"/>
          </a:xfrm>
        </p:grpSpPr>
        <p:sp>
          <p:nvSpPr>
            <p:cNvPr id="7506" name="Google Shape;7506;p98"/>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98"/>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98"/>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98"/>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98"/>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1" name="Google Shape;7511;p98"/>
          <p:cNvGrpSpPr/>
          <p:nvPr/>
        </p:nvGrpSpPr>
        <p:grpSpPr>
          <a:xfrm>
            <a:off x="3955048" y="2255969"/>
            <a:ext cx="353645" cy="355557"/>
            <a:chOff x="-33286325" y="3944800"/>
            <a:chExt cx="291450" cy="293025"/>
          </a:xfrm>
        </p:grpSpPr>
        <p:sp>
          <p:nvSpPr>
            <p:cNvPr id="7512" name="Google Shape;7512;p98"/>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98"/>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98"/>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98"/>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6" name="Google Shape;7516;p98"/>
          <p:cNvGrpSpPr/>
          <p:nvPr/>
        </p:nvGrpSpPr>
        <p:grpSpPr>
          <a:xfrm>
            <a:off x="2613445" y="2729129"/>
            <a:ext cx="353645" cy="356527"/>
            <a:chOff x="-31452725" y="3191825"/>
            <a:chExt cx="291450" cy="293825"/>
          </a:xfrm>
        </p:grpSpPr>
        <p:sp>
          <p:nvSpPr>
            <p:cNvPr id="7517" name="Google Shape;7517;p98"/>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98"/>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98"/>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98"/>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98"/>
          <p:cNvGrpSpPr/>
          <p:nvPr/>
        </p:nvGrpSpPr>
        <p:grpSpPr>
          <a:xfrm>
            <a:off x="2612975" y="3200744"/>
            <a:ext cx="354586" cy="354586"/>
            <a:chOff x="-31452725" y="3551775"/>
            <a:chExt cx="292225" cy="292225"/>
          </a:xfrm>
        </p:grpSpPr>
        <p:sp>
          <p:nvSpPr>
            <p:cNvPr id="7522" name="Google Shape;7522;p98"/>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98"/>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98"/>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98"/>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98"/>
          <p:cNvGrpSpPr/>
          <p:nvPr/>
        </p:nvGrpSpPr>
        <p:grpSpPr>
          <a:xfrm>
            <a:off x="2611534" y="3664729"/>
            <a:ext cx="357468" cy="356497"/>
            <a:chOff x="-31455100" y="3909350"/>
            <a:chExt cx="294600" cy="293800"/>
          </a:xfrm>
        </p:grpSpPr>
        <p:sp>
          <p:nvSpPr>
            <p:cNvPr id="7527" name="Google Shape;7527;p9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9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98"/>
          <p:cNvGrpSpPr/>
          <p:nvPr/>
        </p:nvGrpSpPr>
        <p:grpSpPr>
          <a:xfrm>
            <a:off x="3952719" y="3665684"/>
            <a:ext cx="353645" cy="354586"/>
            <a:chOff x="-30345325" y="3918800"/>
            <a:chExt cx="291450" cy="292225"/>
          </a:xfrm>
        </p:grpSpPr>
        <p:sp>
          <p:nvSpPr>
            <p:cNvPr id="7530" name="Google Shape;7530;p98"/>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98"/>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98"/>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98"/>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98"/>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5" name="Google Shape;7535;p98"/>
          <p:cNvGrpSpPr/>
          <p:nvPr/>
        </p:nvGrpSpPr>
        <p:grpSpPr>
          <a:xfrm>
            <a:off x="2172184" y="1821587"/>
            <a:ext cx="353645" cy="353645"/>
            <a:chOff x="-34763900" y="3561225"/>
            <a:chExt cx="291450" cy="291450"/>
          </a:xfrm>
        </p:grpSpPr>
        <p:sp>
          <p:nvSpPr>
            <p:cNvPr id="7536" name="Google Shape;7536;p98"/>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98"/>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98"/>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9" name="Google Shape;7539;p98"/>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40" name="Google Shape;7540;p98"/>
          <p:cNvGrpSpPr/>
          <p:nvPr/>
        </p:nvGrpSpPr>
        <p:grpSpPr>
          <a:xfrm>
            <a:off x="827081" y="2730099"/>
            <a:ext cx="354586" cy="354586"/>
            <a:chOff x="-32927950" y="3227275"/>
            <a:chExt cx="292225" cy="292225"/>
          </a:xfrm>
        </p:grpSpPr>
        <p:sp>
          <p:nvSpPr>
            <p:cNvPr id="7541" name="Google Shape;7541;p98"/>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98"/>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98"/>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98"/>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98"/>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98"/>
          <p:cNvGrpSpPr/>
          <p:nvPr/>
        </p:nvGrpSpPr>
        <p:grpSpPr>
          <a:xfrm>
            <a:off x="826596" y="3201213"/>
            <a:ext cx="355557" cy="353645"/>
            <a:chOff x="-32927950" y="3586425"/>
            <a:chExt cx="293025" cy="291450"/>
          </a:xfrm>
        </p:grpSpPr>
        <p:sp>
          <p:nvSpPr>
            <p:cNvPr id="7547" name="Google Shape;7547;p98"/>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98"/>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98"/>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98"/>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98"/>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2" name="Google Shape;7552;p98"/>
          <p:cNvGrpSpPr/>
          <p:nvPr/>
        </p:nvGrpSpPr>
        <p:grpSpPr>
          <a:xfrm>
            <a:off x="827081" y="3665198"/>
            <a:ext cx="354586" cy="355557"/>
            <a:chOff x="-32927950" y="3944800"/>
            <a:chExt cx="292225" cy="293025"/>
          </a:xfrm>
        </p:grpSpPr>
        <p:sp>
          <p:nvSpPr>
            <p:cNvPr id="7553" name="Google Shape;7553;p98"/>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98"/>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98"/>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98"/>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98"/>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98"/>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98"/>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98"/>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98"/>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98"/>
          <p:cNvGrpSpPr/>
          <p:nvPr/>
        </p:nvGrpSpPr>
        <p:grpSpPr>
          <a:xfrm>
            <a:off x="3055873" y="2730449"/>
            <a:ext cx="354586" cy="353888"/>
            <a:chOff x="-31094350" y="3194000"/>
            <a:chExt cx="292225" cy="291650"/>
          </a:xfrm>
        </p:grpSpPr>
        <p:sp>
          <p:nvSpPr>
            <p:cNvPr id="7563" name="Google Shape;7563;p98"/>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98"/>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98"/>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98"/>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98"/>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98"/>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98"/>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98"/>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98"/>
          <p:cNvGrpSpPr/>
          <p:nvPr/>
        </p:nvGrpSpPr>
        <p:grpSpPr>
          <a:xfrm>
            <a:off x="3056343" y="3200941"/>
            <a:ext cx="353645" cy="354191"/>
            <a:chOff x="-31093575" y="3552550"/>
            <a:chExt cx="291450" cy="291900"/>
          </a:xfrm>
        </p:grpSpPr>
        <p:sp>
          <p:nvSpPr>
            <p:cNvPr id="7572" name="Google Shape;7572;p98"/>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98"/>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98"/>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98"/>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6" name="Google Shape;7576;p98"/>
          <p:cNvGrpSpPr/>
          <p:nvPr/>
        </p:nvGrpSpPr>
        <p:grpSpPr>
          <a:xfrm>
            <a:off x="2182711" y="1380546"/>
            <a:ext cx="332593" cy="353645"/>
            <a:chOff x="-34755225" y="3202075"/>
            <a:chExt cx="274100" cy="291450"/>
          </a:xfrm>
        </p:grpSpPr>
        <p:sp>
          <p:nvSpPr>
            <p:cNvPr id="7577" name="Google Shape;7577;p98"/>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98"/>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98"/>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98"/>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98"/>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98"/>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98"/>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4" name="Google Shape;7584;p98"/>
          <p:cNvGrpSpPr/>
          <p:nvPr/>
        </p:nvGrpSpPr>
        <p:grpSpPr>
          <a:xfrm>
            <a:off x="3056343" y="3666169"/>
            <a:ext cx="353645" cy="353615"/>
            <a:chOff x="-31093575" y="3911725"/>
            <a:chExt cx="291450" cy="291425"/>
          </a:xfrm>
        </p:grpSpPr>
        <p:sp>
          <p:nvSpPr>
            <p:cNvPr id="7585" name="Google Shape;7585;p98"/>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98"/>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7" name="Google Shape;7587;p98"/>
          <p:cNvGrpSpPr/>
          <p:nvPr/>
        </p:nvGrpSpPr>
        <p:grpSpPr>
          <a:xfrm>
            <a:off x="2165773" y="4123136"/>
            <a:ext cx="356497" cy="354586"/>
            <a:chOff x="-29946000" y="3183175"/>
            <a:chExt cx="293800" cy="292225"/>
          </a:xfrm>
        </p:grpSpPr>
        <p:sp>
          <p:nvSpPr>
            <p:cNvPr id="7588" name="Google Shape;7588;p98"/>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98"/>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98"/>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98"/>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98"/>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98"/>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4" name="Google Shape;7594;p98"/>
          <p:cNvGrpSpPr/>
          <p:nvPr/>
        </p:nvGrpSpPr>
        <p:grpSpPr>
          <a:xfrm>
            <a:off x="2610305" y="1380289"/>
            <a:ext cx="358408" cy="354161"/>
            <a:chOff x="-34408675" y="3202075"/>
            <a:chExt cx="295375" cy="291875"/>
          </a:xfrm>
        </p:grpSpPr>
        <p:sp>
          <p:nvSpPr>
            <p:cNvPr id="7595" name="Google Shape;7595;p98"/>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98"/>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98"/>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98"/>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98"/>
          <p:cNvGrpSpPr/>
          <p:nvPr/>
        </p:nvGrpSpPr>
        <p:grpSpPr>
          <a:xfrm>
            <a:off x="2612216" y="1820283"/>
            <a:ext cx="354586" cy="356254"/>
            <a:chOff x="-34405525" y="3558075"/>
            <a:chExt cx="292225" cy="293600"/>
          </a:xfrm>
        </p:grpSpPr>
        <p:sp>
          <p:nvSpPr>
            <p:cNvPr id="7600" name="Google Shape;7600;p98"/>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98"/>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98"/>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3" name="Google Shape;7603;p98"/>
          <p:cNvGrpSpPr/>
          <p:nvPr/>
        </p:nvGrpSpPr>
        <p:grpSpPr>
          <a:xfrm>
            <a:off x="2611730" y="2256940"/>
            <a:ext cx="355557" cy="353615"/>
            <a:chOff x="-34406325" y="3919600"/>
            <a:chExt cx="293025" cy="291425"/>
          </a:xfrm>
        </p:grpSpPr>
        <p:sp>
          <p:nvSpPr>
            <p:cNvPr id="7604" name="Google Shape;7604;p98"/>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98"/>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98"/>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98"/>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98"/>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98"/>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98"/>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98"/>
          <p:cNvGrpSpPr/>
          <p:nvPr/>
        </p:nvGrpSpPr>
        <p:grpSpPr>
          <a:xfrm>
            <a:off x="1275628" y="2736303"/>
            <a:ext cx="353645" cy="342179"/>
            <a:chOff x="-32568800" y="3232000"/>
            <a:chExt cx="291450" cy="282000"/>
          </a:xfrm>
        </p:grpSpPr>
        <p:sp>
          <p:nvSpPr>
            <p:cNvPr id="7612" name="Google Shape;7612;p98"/>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98"/>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98"/>
          <p:cNvGrpSpPr/>
          <p:nvPr/>
        </p:nvGrpSpPr>
        <p:grpSpPr>
          <a:xfrm>
            <a:off x="1275158" y="3201213"/>
            <a:ext cx="354586" cy="353645"/>
            <a:chOff x="-32569575" y="3586425"/>
            <a:chExt cx="292225" cy="291450"/>
          </a:xfrm>
        </p:grpSpPr>
        <p:sp>
          <p:nvSpPr>
            <p:cNvPr id="7615" name="Google Shape;7615;p98"/>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98"/>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98"/>
          <p:cNvGrpSpPr/>
          <p:nvPr/>
        </p:nvGrpSpPr>
        <p:grpSpPr>
          <a:xfrm>
            <a:off x="1266073" y="3665805"/>
            <a:ext cx="372756" cy="354343"/>
            <a:chOff x="-32576675" y="3944600"/>
            <a:chExt cx="307200" cy="292025"/>
          </a:xfrm>
        </p:grpSpPr>
        <p:sp>
          <p:nvSpPr>
            <p:cNvPr id="7618" name="Google Shape;7618;p98"/>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98"/>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98"/>
          <p:cNvGrpSpPr/>
          <p:nvPr/>
        </p:nvGrpSpPr>
        <p:grpSpPr>
          <a:xfrm>
            <a:off x="3511040" y="2730100"/>
            <a:ext cx="354586" cy="354586"/>
            <a:chOff x="-30735200" y="3192625"/>
            <a:chExt cx="292225" cy="292225"/>
          </a:xfrm>
        </p:grpSpPr>
        <p:sp>
          <p:nvSpPr>
            <p:cNvPr id="7621" name="Google Shape;7621;p98"/>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98"/>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98"/>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98"/>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98"/>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98"/>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98"/>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8" name="Google Shape;7628;p98"/>
          <p:cNvGrpSpPr/>
          <p:nvPr/>
        </p:nvGrpSpPr>
        <p:grpSpPr>
          <a:xfrm>
            <a:off x="3511040" y="3201532"/>
            <a:ext cx="354586" cy="353008"/>
            <a:chOff x="-30735200" y="3552550"/>
            <a:chExt cx="292225" cy="290925"/>
          </a:xfrm>
        </p:grpSpPr>
        <p:sp>
          <p:nvSpPr>
            <p:cNvPr id="7629" name="Google Shape;7629;p98"/>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98"/>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1" name="Google Shape;7631;p98"/>
          <p:cNvGrpSpPr/>
          <p:nvPr/>
        </p:nvGrpSpPr>
        <p:grpSpPr>
          <a:xfrm>
            <a:off x="3511040" y="3666154"/>
            <a:ext cx="354586" cy="353645"/>
            <a:chOff x="-30735200" y="3910925"/>
            <a:chExt cx="292225" cy="291450"/>
          </a:xfrm>
        </p:grpSpPr>
        <p:sp>
          <p:nvSpPr>
            <p:cNvPr id="7632" name="Google Shape;7632;p98"/>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98"/>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34" name="Google Shape;7634;p98"/>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35" name="Google Shape;7635;p98"/>
          <p:cNvGrpSpPr/>
          <p:nvPr/>
        </p:nvGrpSpPr>
        <p:grpSpPr>
          <a:xfrm>
            <a:off x="4864547" y="1375808"/>
            <a:ext cx="358971" cy="359224"/>
            <a:chOff x="-57956275" y="3197925"/>
            <a:chExt cx="319000" cy="319225"/>
          </a:xfrm>
        </p:grpSpPr>
        <p:sp>
          <p:nvSpPr>
            <p:cNvPr id="7636" name="Google Shape;7636;p98"/>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98"/>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98"/>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98"/>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98"/>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98"/>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98"/>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3" name="Google Shape;7643;p98"/>
          <p:cNvGrpSpPr/>
          <p:nvPr/>
        </p:nvGrpSpPr>
        <p:grpSpPr>
          <a:xfrm>
            <a:off x="4886701" y="1832234"/>
            <a:ext cx="314662" cy="358971"/>
            <a:chOff x="-57940525" y="3590375"/>
            <a:chExt cx="279625" cy="319000"/>
          </a:xfrm>
        </p:grpSpPr>
        <p:sp>
          <p:nvSpPr>
            <p:cNvPr id="7644" name="Google Shape;7644;p98"/>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98"/>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98"/>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98"/>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98"/>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9" name="Google Shape;7649;p98"/>
          <p:cNvGrpSpPr/>
          <p:nvPr/>
        </p:nvGrpSpPr>
        <p:grpSpPr>
          <a:xfrm>
            <a:off x="4857582" y="2273605"/>
            <a:ext cx="358099" cy="358999"/>
            <a:chOff x="-57959425" y="3982600"/>
            <a:chExt cx="318225" cy="319025"/>
          </a:xfrm>
        </p:grpSpPr>
        <p:sp>
          <p:nvSpPr>
            <p:cNvPr id="7650" name="Google Shape;7650;p98"/>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98"/>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98"/>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98"/>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4" name="Google Shape;7654;p98"/>
          <p:cNvGrpSpPr/>
          <p:nvPr/>
        </p:nvGrpSpPr>
        <p:grpSpPr>
          <a:xfrm>
            <a:off x="7057749" y="1376934"/>
            <a:ext cx="357226" cy="357226"/>
            <a:chOff x="-55987225" y="3198925"/>
            <a:chExt cx="317450" cy="317450"/>
          </a:xfrm>
        </p:grpSpPr>
        <p:sp>
          <p:nvSpPr>
            <p:cNvPr id="7655" name="Google Shape;7655;p98"/>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98"/>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98"/>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98"/>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98"/>
          <p:cNvGrpSpPr/>
          <p:nvPr/>
        </p:nvGrpSpPr>
        <p:grpSpPr>
          <a:xfrm>
            <a:off x="7057749" y="1832965"/>
            <a:ext cx="357226" cy="357367"/>
            <a:chOff x="-55987225" y="3591025"/>
            <a:chExt cx="317450" cy="317575"/>
          </a:xfrm>
        </p:grpSpPr>
        <p:sp>
          <p:nvSpPr>
            <p:cNvPr id="7660" name="Google Shape;7660;p98"/>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98"/>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98"/>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98"/>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98"/>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98"/>
          <p:cNvGrpSpPr/>
          <p:nvPr/>
        </p:nvGrpSpPr>
        <p:grpSpPr>
          <a:xfrm>
            <a:off x="7071665" y="2273605"/>
            <a:ext cx="358999" cy="358999"/>
            <a:chOff x="-55988800" y="3982600"/>
            <a:chExt cx="319025" cy="319025"/>
          </a:xfrm>
        </p:grpSpPr>
        <p:sp>
          <p:nvSpPr>
            <p:cNvPr id="7666" name="Google Shape;7666;p98"/>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98"/>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98"/>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98"/>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98"/>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98"/>
          <p:cNvGrpSpPr/>
          <p:nvPr/>
        </p:nvGrpSpPr>
        <p:grpSpPr>
          <a:xfrm>
            <a:off x="5730184" y="2731562"/>
            <a:ext cx="356326" cy="358971"/>
            <a:chOff x="-54026025" y="3192625"/>
            <a:chExt cx="316650" cy="319000"/>
          </a:xfrm>
        </p:grpSpPr>
        <p:sp>
          <p:nvSpPr>
            <p:cNvPr id="7672" name="Google Shape;7672;p98"/>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98"/>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98"/>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98"/>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98"/>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98"/>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98"/>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98"/>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98"/>
          <p:cNvGrpSpPr/>
          <p:nvPr/>
        </p:nvGrpSpPr>
        <p:grpSpPr>
          <a:xfrm>
            <a:off x="5750130" y="3202536"/>
            <a:ext cx="316434" cy="358099"/>
            <a:chOff x="-54007925" y="3584850"/>
            <a:chExt cx="281200" cy="318225"/>
          </a:xfrm>
        </p:grpSpPr>
        <p:sp>
          <p:nvSpPr>
            <p:cNvPr id="7681" name="Google Shape;7681;p98"/>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98"/>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98"/>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98"/>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98"/>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98"/>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7" name="Google Shape;7687;p98"/>
          <p:cNvGrpSpPr/>
          <p:nvPr/>
        </p:nvGrpSpPr>
        <p:grpSpPr>
          <a:xfrm>
            <a:off x="5750130" y="3664421"/>
            <a:ext cx="316434" cy="358914"/>
            <a:chOff x="-54007925" y="3975575"/>
            <a:chExt cx="281200" cy="318950"/>
          </a:xfrm>
        </p:grpSpPr>
        <p:sp>
          <p:nvSpPr>
            <p:cNvPr id="7688" name="Google Shape;7688;p98"/>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98"/>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98"/>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98"/>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2" name="Google Shape;7692;p98"/>
          <p:cNvGrpSpPr/>
          <p:nvPr/>
        </p:nvGrpSpPr>
        <p:grpSpPr>
          <a:xfrm>
            <a:off x="7984996" y="2748891"/>
            <a:ext cx="274770" cy="358492"/>
            <a:chOff x="-52005775" y="3208025"/>
            <a:chExt cx="244175" cy="318575"/>
          </a:xfrm>
        </p:grpSpPr>
        <p:sp>
          <p:nvSpPr>
            <p:cNvPr id="7693" name="Google Shape;7693;p98"/>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98"/>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98"/>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98"/>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98"/>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98"/>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98"/>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98"/>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98"/>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98"/>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98"/>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4" name="Google Shape;7704;p98"/>
          <p:cNvGrpSpPr/>
          <p:nvPr/>
        </p:nvGrpSpPr>
        <p:grpSpPr>
          <a:xfrm>
            <a:off x="5291462" y="1376934"/>
            <a:ext cx="358099" cy="358099"/>
            <a:chOff x="-57568775" y="3198925"/>
            <a:chExt cx="318225" cy="318225"/>
          </a:xfrm>
        </p:grpSpPr>
        <p:sp>
          <p:nvSpPr>
            <p:cNvPr id="7705" name="Google Shape;7705;p98"/>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98"/>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98"/>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98"/>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98"/>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98"/>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1" name="Google Shape;7711;p98"/>
          <p:cNvGrpSpPr/>
          <p:nvPr/>
        </p:nvGrpSpPr>
        <p:grpSpPr>
          <a:xfrm>
            <a:off x="5313181" y="1832234"/>
            <a:ext cx="314662" cy="358099"/>
            <a:chOff x="-57549075" y="3590375"/>
            <a:chExt cx="279625" cy="318225"/>
          </a:xfrm>
        </p:grpSpPr>
        <p:sp>
          <p:nvSpPr>
            <p:cNvPr id="7712" name="Google Shape;7712;p98"/>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98"/>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98"/>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98"/>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98"/>
          <p:cNvGrpSpPr/>
          <p:nvPr/>
        </p:nvGrpSpPr>
        <p:grpSpPr>
          <a:xfrm>
            <a:off x="5305378" y="2273605"/>
            <a:ext cx="359871" cy="359871"/>
            <a:chOff x="-57570350" y="3982600"/>
            <a:chExt cx="319800" cy="319800"/>
          </a:xfrm>
        </p:grpSpPr>
        <p:sp>
          <p:nvSpPr>
            <p:cNvPr id="7717" name="Google Shape;7717;p98"/>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98"/>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98"/>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98"/>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1" name="Google Shape;7721;p98"/>
          <p:cNvGrpSpPr/>
          <p:nvPr/>
        </p:nvGrpSpPr>
        <p:grpSpPr>
          <a:xfrm>
            <a:off x="7520416" y="1376033"/>
            <a:ext cx="314662" cy="358999"/>
            <a:chOff x="-55576850" y="3198125"/>
            <a:chExt cx="279625" cy="319025"/>
          </a:xfrm>
        </p:grpSpPr>
        <p:sp>
          <p:nvSpPr>
            <p:cNvPr id="7722" name="Google Shape;7722;p98"/>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98"/>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98"/>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98"/>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6" name="Google Shape;7726;p98"/>
          <p:cNvGrpSpPr/>
          <p:nvPr/>
        </p:nvGrpSpPr>
        <p:grpSpPr>
          <a:xfrm>
            <a:off x="7497812" y="1832009"/>
            <a:ext cx="359871" cy="358324"/>
            <a:chOff x="-55596550" y="3590175"/>
            <a:chExt cx="319800" cy="318425"/>
          </a:xfrm>
        </p:grpSpPr>
        <p:sp>
          <p:nvSpPr>
            <p:cNvPr id="7727" name="Google Shape;7727;p98"/>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98"/>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98"/>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98"/>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98"/>
          <p:cNvGrpSpPr/>
          <p:nvPr/>
        </p:nvGrpSpPr>
        <p:grpSpPr>
          <a:xfrm>
            <a:off x="7513049" y="2273351"/>
            <a:ext cx="358999" cy="359252"/>
            <a:chOff x="-55595775" y="3982375"/>
            <a:chExt cx="319025" cy="319250"/>
          </a:xfrm>
        </p:grpSpPr>
        <p:sp>
          <p:nvSpPr>
            <p:cNvPr id="7732" name="Google Shape;7732;p98"/>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98"/>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98"/>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98"/>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98"/>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98"/>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8" name="Google Shape;7738;p98"/>
          <p:cNvGrpSpPr/>
          <p:nvPr/>
        </p:nvGrpSpPr>
        <p:grpSpPr>
          <a:xfrm>
            <a:off x="6170232" y="2731562"/>
            <a:ext cx="358999" cy="358099"/>
            <a:chOff x="-53635375" y="3192625"/>
            <a:chExt cx="319025" cy="318225"/>
          </a:xfrm>
        </p:grpSpPr>
        <p:sp>
          <p:nvSpPr>
            <p:cNvPr id="7739" name="Google Shape;7739;p98"/>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98"/>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98"/>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2" name="Google Shape;7742;p98"/>
          <p:cNvGrpSpPr/>
          <p:nvPr/>
        </p:nvGrpSpPr>
        <p:grpSpPr>
          <a:xfrm>
            <a:off x="6192401" y="3202536"/>
            <a:ext cx="314662" cy="358999"/>
            <a:chOff x="-53615675" y="3584850"/>
            <a:chExt cx="279625" cy="319025"/>
          </a:xfrm>
        </p:grpSpPr>
        <p:sp>
          <p:nvSpPr>
            <p:cNvPr id="7743" name="Google Shape;7743;p98"/>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98"/>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98"/>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6" name="Google Shape;7746;p98"/>
          <p:cNvGrpSpPr/>
          <p:nvPr/>
        </p:nvGrpSpPr>
        <p:grpSpPr>
          <a:xfrm>
            <a:off x="6170246" y="3665461"/>
            <a:ext cx="358971" cy="357874"/>
            <a:chOff x="-53634575" y="3976500"/>
            <a:chExt cx="319000" cy="318025"/>
          </a:xfrm>
        </p:grpSpPr>
        <p:sp>
          <p:nvSpPr>
            <p:cNvPr id="7747" name="Google Shape;7747;p98"/>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98"/>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98"/>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98"/>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98"/>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98"/>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98"/>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98"/>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5" name="Google Shape;7755;p98"/>
          <p:cNvGrpSpPr/>
          <p:nvPr/>
        </p:nvGrpSpPr>
        <p:grpSpPr>
          <a:xfrm>
            <a:off x="7965050" y="3208415"/>
            <a:ext cx="314662" cy="358436"/>
            <a:chOff x="-52023900" y="3590075"/>
            <a:chExt cx="279625" cy="318525"/>
          </a:xfrm>
        </p:grpSpPr>
        <p:sp>
          <p:nvSpPr>
            <p:cNvPr id="7756" name="Google Shape;7756;p98"/>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98"/>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98"/>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98"/>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98"/>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98"/>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98"/>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3" name="Google Shape;7763;p98"/>
          <p:cNvGrpSpPr/>
          <p:nvPr/>
        </p:nvGrpSpPr>
        <p:grpSpPr>
          <a:xfrm>
            <a:off x="5728292" y="1376934"/>
            <a:ext cx="358971" cy="358971"/>
            <a:chOff x="-57173375" y="3198925"/>
            <a:chExt cx="319000" cy="319000"/>
          </a:xfrm>
        </p:grpSpPr>
        <p:sp>
          <p:nvSpPr>
            <p:cNvPr id="7764" name="Google Shape;7764;p98"/>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98"/>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98"/>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98"/>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8" name="Google Shape;7768;p98"/>
          <p:cNvGrpSpPr/>
          <p:nvPr/>
        </p:nvGrpSpPr>
        <p:grpSpPr>
          <a:xfrm>
            <a:off x="5729178" y="1854374"/>
            <a:ext cx="357198" cy="314690"/>
            <a:chOff x="-57176525" y="3610050"/>
            <a:chExt cx="317425" cy="279650"/>
          </a:xfrm>
        </p:grpSpPr>
        <p:sp>
          <p:nvSpPr>
            <p:cNvPr id="7769" name="Google Shape;7769;p98"/>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98"/>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98"/>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98"/>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98"/>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98"/>
          <p:cNvGrpSpPr/>
          <p:nvPr/>
        </p:nvGrpSpPr>
        <p:grpSpPr>
          <a:xfrm>
            <a:off x="7939633" y="1376934"/>
            <a:ext cx="358099" cy="356326"/>
            <a:chOff x="-55202750" y="3198925"/>
            <a:chExt cx="318225" cy="316650"/>
          </a:xfrm>
        </p:grpSpPr>
        <p:sp>
          <p:nvSpPr>
            <p:cNvPr id="7775" name="Google Shape;7775;p98"/>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98"/>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7" name="Google Shape;7777;p98"/>
          <p:cNvGrpSpPr/>
          <p:nvPr/>
        </p:nvGrpSpPr>
        <p:grpSpPr>
          <a:xfrm>
            <a:off x="7950267" y="1832234"/>
            <a:ext cx="336830" cy="358099"/>
            <a:chOff x="-55194875" y="3590375"/>
            <a:chExt cx="299325" cy="318225"/>
          </a:xfrm>
        </p:grpSpPr>
        <p:sp>
          <p:nvSpPr>
            <p:cNvPr id="7778" name="Google Shape;7778;p98"/>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98"/>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98"/>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98"/>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98"/>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3" name="Google Shape;7783;p98"/>
          <p:cNvGrpSpPr/>
          <p:nvPr/>
        </p:nvGrpSpPr>
        <p:grpSpPr>
          <a:xfrm>
            <a:off x="7954884" y="2274505"/>
            <a:ext cx="357198" cy="357198"/>
            <a:chOff x="-55203525" y="3983400"/>
            <a:chExt cx="317425" cy="317425"/>
          </a:xfrm>
        </p:grpSpPr>
        <p:sp>
          <p:nvSpPr>
            <p:cNvPr id="7784" name="Google Shape;7784;p98"/>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98"/>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98"/>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7" name="Google Shape;7787;p98"/>
          <p:cNvGrpSpPr/>
          <p:nvPr/>
        </p:nvGrpSpPr>
        <p:grpSpPr>
          <a:xfrm>
            <a:off x="6621365" y="2731562"/>
            <a:ext cx="335930" cy="358971"/>
            <a:chOff x="-53232900" y="3192625"/>
            <a:chExt cx="298525" cy="319000"/>
          </a:xfrm>
        </p:grpSpPr>
        <p:sp>
          <p:nvSpPr>
            <p:cNvPr id="7788" name="Google Shape;7788;p98"/>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98"/>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98"/>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98"/>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98"/>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98"/>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98"/>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98"/>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6" name="Google Shape;7796;p98"/>
          <p:cNvGrpSpPr/>
          <p:nvPr/>
        </p:nvGrpSpPr>
        <p:grpSpPr>
          <a:xfrm>
            <a:off x="6610731" y="3202536"/>
            <a:ext cx="357198" cy="356326"/>
            <a:chOff x="-53242350" y="3584850"/>
            <a:chExt cx="317425" cy="316650"/>
          </a:xfrm>
        </p:grpSpPr>
        <p:sp>
          <p:nvSpPr>
            <p:cNvPr id="7797" name="Google Shape;7797;p98"/>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98"/>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98"/>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98"/>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98"/>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2" name="Google Shape;7802;p98"/>
          <p:cNvGrpSpPr/>
          <p:nvPr/>
        </p:nvGrpSpPr>
        <p:grpSpPr>
          <a:xfrm>
            <a:off x="6631999" y="3665236"/>
            <a:ext cx="314662" cy="358999"/>
            <a:chOff x="-53224225" y="3976300"/>
            <a:chExt cx="279625" cy="319025"/>
          </a:xfrm>
        </p:grpSpPr>
        <p:sp>
          <p:nvSpPr>
            <p:cNvPr id="7803" name="Google Shape;7803;p98"/>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98"/>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98"/>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98"/>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98"/>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98"/>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98"/>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0" name="Google Shape;7810;p98"/>
          <p:cNvGrpSpPr/>
          <p:nvPr/>
        </p:nvGrpSpPr>
        <p:grpSpPr>
          <a:xfrm>
            <a:off x="7942896" y="3672917"/>
            <a:ext cx="358971" cy="358408"/>
            <a:chOff x="-52043575" y="3983125"/>
            <a:chExt cx="319000" cy="318500"/>
          </a:xfrm>
        </p:grpSpPr>
        <p:sp>
          <p:nvSpPr>
            <p:cNvPr id="7811" name="Google Shape;7811;p98"/>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98"/>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98"/>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98"/>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98"/>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98"/>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98"/>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98"/>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98"/>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0" name="Google Shape;7820;p98"/>
          <p:cNvGrpSpPr/>
          <p:nvPr/>
        </p:nvGrpSpPr>
        <p:grpSpPr>
          <a:xfrm>
            <a:off x="6196836" y="1376934"/>
            <a:ext cx="314662" cy="358971"/>
            <a:chOff x="-56766175" y="3198925"/>
            <a:chExt cx="279625" cy="319000"/>
          </a:xfrm>
        </p:grpSpPr>
        <p:sp>
          <p:nvSpPr>
            <p:cNvPr id="7821" name="Google Shape;7821;p98"/>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98"/>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98"/>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98"/>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98"/>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98"/>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98"/>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98"/>
          <p:cNvGrpSpPr/>
          <p:nvPr/>
        </p:nvGrpSpPr>
        <p:grpSpPr>
          <a:xfrm>
            <a:off x="6195950" y="1832234"/>
            <a:ext cx="316434" cy="358099"/>
            <a:chOff x="-56766175" y="3590375"/>
            <a:chExt cx="281200" cy="318225"/>
          </a:xfrm>
        </p:grpSpPr>
        <p:sp>
          <p:nvSpPr>
            <p:cNvPr id="7829" name="Google Shape;7829;p98"/>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98"/>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98"/>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98"/>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3" name="Google Shape;7833;p98"/>
          <p:cNvGrpSpPr/>
          <p:nvPr/>
        </p:nvGrpSpPr>
        <p:grpSpPr>
          <a:xfrm>
            <a:off x="6232906" y="2273605"/>
            <a:ext cx="272126" cy="358099"/>
            <a:chOff x="-56747275" y="3982600"/>
            <a:chExt cx="241825" cy="318225"/>
          </a:xfrm>
        </p:grpSpPr>
        <p:sp>
          <p:nvSpPr>
            <p:cNvPr id="7834" name="Google Shape;7834;p98"/>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98"/>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98"/>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98"/>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98"/>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98"/>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98"/>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98"/>
          <p:cNvGrpSpPr/>
          <p:nvPr/>
        </p:nvGrpSpPr>
        <p:grpSpPr>
          <a:xfrm>
            <a:off x="4840657" y="3215842"/>
            <a:ext cx="358999" cy="342991"/>
            <a:chOff x="-54812875" y="3596675"/>
            <a:chExt cx="319025" cy="304800"/>
          </a:xfrm>
        </p:grpSpPr>
        <p:sp>
          <p:nvSpPr>
            <p:cNvPr id="7842" name="Google Shape;7842;p98"/>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98"/>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98"/>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98"/>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98"/>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98"/>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98"/>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9" name="Google Shape;7849;p98"/>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98"/>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51" name="Google Shape;7851;p98"/>
          <p:cNvGrpSpPr/>
          <p:nvPr/>
        </p:nvGrpSpPr>
        <p:grpSpPr>
          <a:xfrm>
            <a:off x="4862826" y="3672326"/>
            <a:ext cx="314662" cy="358099"/>
            <a:chOff x="-54793175" y="3982600"/>
            <a:chExt cx="279625" cy="318225"/>
          </a:xfrm>
        </p:grpSpPr>
        <p:sp>
          <p:nvSpPr>
            <p:cNvPr id="7852" name="Google Shape;7852;p98"/>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98"/>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98"/>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98"/>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98"/>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98"/>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98"/>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98"/>
          <p:cNvGrpSpPr/>
          <p:nvPr/>
        </p:nvGrpSpPr>
        <p:grpSpPr>
          <a:xfrm>
            <a:off x="7074284" y="2731562"/>
            <a:ext cx="314662" cy="358099"/>
            <a:chOff x="-52832000" y="3192625"/>
            <a:chExt cx="279625" cy="318225"/>
          </a:xfrm>
        </p:grpSpPr>
        <p:sp>
          <p:nvSpPr>
            <p:cNvPr id="7860" name="Google Shape;7860;p98"/>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98"/>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98"/>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98"/>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98"/>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98"/>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98"/>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98"/>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8" name="Google Shape;7868;p98"/>
          <p:cNvGrpSpPr/>
          <p:nvPr/>
        </p:nvGrpSpPr>
        <p:grpSpPr>
          <a:xfrm>
            <a:off x="5760817" y="2272929"/>
            <a:ext cx="323524" cy="358774"/>
            <a:chOff x="-57162350" y="3982000"/>
            <a:chExt cx="287500" cy="318825"/>
          </a:xfrm>
        </p:grpSpPr>
        <p:sp>
          <p:nvSpPr>
            <p:cNvPr id="7869" name="Google Shape;7869;p98"/>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98"/>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98"/>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98"/>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98"/>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98"/>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98"/>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98"/>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7" name="Google Shape;7877;p98"/>
          <p:cNvGrpSpPr/>
          <p:nvPr/>
        </p:nvGrpSpPr>
        <p:grpSpPr>
          <a:xfrm>
            <a:off x="7052130" y="3203436"/>
            <a:ext cx="358971" cy="357198"/>
            <a:chOff x="-52851675" y="3585650"/>
            <a:chExt cx="319000" cy="317425"/>
          </a:xfrm>
        </p:grpSpPr>
        <p:sp>
          <p:nvSpPr>
            <p:cNvPr id="7878" name="Google Shape;7878;p98"/>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98"/>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98"/>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98"/>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98"/>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98"/>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98"/>
          <p:cNvGrpSpPr/>
          <p:nvPr/>
        </p:nvGrpSpPr>
        <p:grpSpPr>
          <a:xfrm>
            <a:off x="7074284" y="3665236"/>
            <a:ext cx="314662" cy="358999"/>
            <a:chOff x="-52832000" y="3976300"/>
            <a:chExt cx="279625" cy="319025"/>
          </a:xfrm>
        </p:grpSpPr>
        <p:sp>
          <p:nvSpPr>
            <p:cNvPr id="7885" name="Google Shape;7885;p98"/>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98"/>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98"/>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98"/>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98"/>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0" name="Google Shape;7890;p98"/>
          <p:cNvGrpSpPr/>
          <p:nvPr/>
        </p:nvGrpSpPr>
        <p:grpSpPr>
          <a:xfrm>
            <a:off x="6191490" y="4119884"/>
            <a:ext cx="316434" cy="358099"/>
            <a:chOff x="-51633225" y="3198925"/>
            <a:chExt cx="281200" cy="318225"/>
          </a:xfrm>
        </p:grpSpPr>
        <p:sp>
          <p:nvSpPr>
            <p:cNvPr id="7891" name="Google Shape;7891;p98"/>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98"/>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98"/>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98"/>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98"/>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98"/>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98"/>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8" name="Google Shape;7898;p98"/>
          <p:cNvGrpSpPr/>
          <p:nvPr/>
        </p:nvGrpSpPr>
        <p:grpSpPr>
          <a:xfrm>
            <a:off x="6610314" y="1377806"/>
            <a:ext cx="365188" cy="357226"/>
            <a:chOff x="-56396775" y="3199700"/>
            <a:chExt cx="324525" cy="317450"/>
          </a:xfrm>
        </p:grpSpPr>
        <p:sp>
          <p:nvSpPr>
            <p:cNvPr id="7899" name="Google Shape;7899;p98"/>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98"/>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98"/>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98"/>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98"/>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98"/>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98"/>
          <p:cNvGrpSpPr/>
          <p:nvPr/>
        </p:nvGrpSpPr>
        <p:grpSpPr>
          <a:xfrm>
            <a:off x="6613408" y="1843740"/>
            <a:ext cx="358999" cy="335958"/>
            <a:chOff x="-56394425" y="3600600"/>
            <a:chExt cx="319025" cy="298550"/>
          </a:xfrm>
        </p:grpSpPr>
        <p:sp>
          <p:nvSpPr>
            <p:cNvPr id="7906" name="Google Shape;7906;p98"/>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98"/>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98"/>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9" name="Google Shape;7909;p98"/>
          <p:cNvGrpSpPr/>
          <p:nvPr/>
        </p:nvGrpSpPr>
        <p:grpSpPr>
          <a:xfrm>
            <a:off x="6644175" y="2274505"/>
            <a:ext cx="327068" cy="357198"/>
            <a:chOff x="-56379450" y="3983400"/>
            <a:chExt cx="290650" cy="317425"/>
          </a:xfrm>
        </p:grpSpPr>
        <p:sp>
          <p:nvSpPr>
            <p:cNvPr id="7910" name="Google Shape;7910;p98"/>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98"/>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98"/>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98"/>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98"/>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98"/>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98"/>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98"/>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8" name="Google Shape;7918;p98"/>
          <p:cNvGrpSpPr/>
          <p:nvPr/>
        </p:nvGrpSpPr>
        <p:grpSpPr>
          <a:xfrm>
            <a:off x="5307879" y="2738651"/>
            <a:ext cx="316434" cy="358971"/>
            <a:chOff x="-54401725" y="3198925"/>
            <a:chExt cx="281200" cy="319000"/>
          </a:xfrm>
        </p:grpSpPr>
        <p:sp>
          <p:nvSpPr>
            <p:cNvPr id="7919" name="Google Shape;7919;p98"/>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98"/>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98"/>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98"/>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98"/>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98"/>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98"/>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98"/>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98"/>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98"/>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98"/>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0" name="Google Shape;7930;p98"/>
          <p:cNvGrpSpPr/>
          <p:nvPr/>
        </p:nvGrpSpPr>
        <p:grpSpPr>
          <a:xfrm>
            <a:off x="5308766" y="3208753"/>
            <a:ext cx="314662" cy="358099"/>
            <a:chOff x="-54401725" y="3590375"/>
            <a:chExt cx="279625" cy="318225"/>
          </a:xfrm>
        </p:grpSpPr>
        <p:sp>
          <p:nvSpPr>
            <p:cNvPr id="7931" name="Google Shape;7931;p98"/>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98"/>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98"/>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98"/>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98"/>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98"/>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98"/>
          <p:cNvGrpSpPr/>
          <p:nvPr/>
        </p:nvGrpSpPr>
        <p:grpSpPr>
          <a:xfrm>
            <a:off x="5306557" y="3672326"/>
            <a:ext cx="319079" cy="358099"/>
            <a:chOff x="-54403300" y="3982600"/>
            <a:chExt cx="283550" cy="318225"/>
          </a:xfrm>
        </p:grpSpPr>
        <p:sp>
          <p:nvSpPr>
            <p:cNvPr id="7938" name="Google Shape;7938;p98"/>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98"/>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98"/>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98"/>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98"/>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3" name="Google Shape;7943;p98"/>
          <p:cNvGrpSpPr/>
          <p:nvPr/>
        </p:nvGrpSpPr>
        <p:grpSpPr>
          <a:xfrm>
            <a:off x="7493951" y="2733559"/>
            <a:ext cx="356298" cy="356973"/>
            <a:chOff x="-52458650" y="3194400"/>
            <a:chExt cx="316625" cy="317225"/>
          </a:xfrm>
        </p:grpSpPr>
        <p:sp>
          <p:nvSpPr>
            <p:cNvPr id="7944" name="Google Shape;7944;p98"/>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98"/>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98"/>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98"/>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98"/>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98"/>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98"/>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98"/>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2" name="Google Shape;7952;p98"/>
          <p:cNvGrpSpPr/>
          <p:nvPr/>
        </p:nvGrpSpPr>
        <p:grpSpPr>
          <a:xfrm>
            <a:off x="4862826" y="2738651"/>
            <a:ext cx="314662" cy="358971"/>
            <a:chOff x="-54793175" y="3198925"/>
            <a:chExt cx="279625" cy="319000"/>
          </a:xfrm>
        </p:grpSpPr>
        <p:sp>
          <p:nvSpPr>
            <p:cNvPr id="7953" name="Google Shape;7953;p98"/>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98"/>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98"/>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98"/>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98"/>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98"/>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98"/>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0" name="Google Shape;7960;p98"/>
          <p:cNvGrpSpPr/>
          <p:nvPr/>
        </p:nvGrpSpPr>
        <p:grpSpPr>
          <a:xfrm>
            <a:off x="7503249" y="3202536"/>
            <a:ext cx="337703" cy="357845"/>
            <a:chOff x="-52450000" y="3584850"/>
            <a:chExt cx="300100" cy="318000"/>
          </a:xfrm>
        </p:grpSpPr>
        <p:sp>
          <p:nvSpPr>
            <p:cNvPr id="7961" name="Google Shape;7961;p98"/>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98"/>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98"/>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98"/>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98"/>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98"/>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98"/>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8" name="Google Shape;7968;p98"/>
          <p:cNvGrpSpPr/>
          <p:nvPr/>
        </p:nvGrpSpPr>
        <p:grpSpPr>
          <a:xfrm>
            <a:off x="7514769" y="3667009"/>
            <a:ext cx="314662" cy="357226"/>
            <a:chOff x="-52440550" y="3977875"/>
            <a:chExt cx="279625" cy="317450"/>
          </a:xfrm>
        </p:grpSpPr>
        <p:sp>
          <p:nvSpPr>
            <p:cNvPr id="7969" name="Google Shape;7969;p98"/>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98"/>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98"/>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98"/>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98"/>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98"/>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98"/>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98"/>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98"/>
          <p:cNvGrpSpPr/>
          <p:nvPr/>
        </p:nvGrpSpPr>
        <p:grpSpPr>
          <a:xfrm>
            <a:off x="6626703" y="4123215"/>
            <a:ext cx="314662" cy="358999"/>
            <a:chOff x="-51623775" y="3584850"/>
            <a:chExt cx="279625" cy="319025"/>
          </a:xfrm>
        </p:grpSpPr>
        <p:sp>
          <p:nvSpPr>
            <p:cNvPr id="7978" name="Google Shape;7978;p98"/>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98"/>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98"/>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98"/>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98"/>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98"/>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98"/>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98"/>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98"/>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7" name="Google Shape;7987;p98"/>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7988" name="Google Shape;7988;p98"/>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992" name="Shape 7992"/>
        <p:cNvGrpSpPr/>
        <p:nvPr/>
      </p:nvGrpSpPr>
      <p:grpSpPr>
        <a:xfrm>
          <a:off x="0" y="0"/>
          <a:ext cx="0" cy="0"/>
          <a:chOff x="0" y="0"/>
          <a:chExt cx="0" cy="0"/>
        </a:xfrm>
      </p:grpSpPr>
      <p:grpSp>
        <p:nvGrpSpPr>
          <p:cNvPr id="7993" name="Google Shape;7993;p99"/>
          <p:cNvGrpSpPr/>
          <p:nvPr/>
        </p:nvGrpSpPr>
        <p:grpSpPr>
          <a:xfrm>
            <a:off x="866775" y="1386849"/>
            <a:ext cx="276003" cy="357300"/>
            <a:chOff x="-50469125" y="3183175"/>
            <a:chExt cx="233150" cy="301825"/>
          </a:xfrm>
        </p:grpSpPr>
        <p:sp>
          <p:nvSpPr>
            <p:cNvPr id="7994" name="Google Shape;7994;p99"/>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99"/>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99"/>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7" name="Google Shape;7997;p99"/>
          <p:cNvGrpSpPr/>
          <p:nvPr/>
        </p:nvGrpSpPr>
        <p:grpSpPr>
          <a:xfrm>
            <a:off x="826674" y="1822251"/>
            <a:ext cx="356205" cy="355288"/>
            <a:chOff x="-50504575" y="3550975"/>
            <a:chExt cx="300900" cy="300125"/>
          </a:xfrm>
        </p:grpSpPr>
        <p:sp>
          <p:nvSpPr>
            <p:cNvPr id="7998" name="Google Shape;7998;p99"/>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99"/>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99"/>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99"/>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99"/>
          <p:cNvGrpSpPr/>
          <p:nvPr/>
        </p:nvGrpSpPr>
        <p:grpSpPr>
          <a:xfrm>
            <a:off x="826674" y="2260493"/>
            <a:ext cx="356205" cy="354341"/>
            <a:chOff x="-50503000" y="3921175"/>
            <a:chExt cx="300900" cy="299325"/>
          </a:xfrm>
        </p:grpSpPr>
        <p:sp>
          <p:nvSpPr>
            <p:cNvPr id="8003" name="Google Shape;8003;p99"/>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99"/>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99"/>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99"/>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99"/>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8" name="Google Shape;8008;p99"/>
          <p:cNvGrpSpPr/>
          <p:nvPr/>
        </p:nvGrpSpPr>
        <p:grpSpPr>
          <a:xfrm>
            <a:off x="3030727" y="1406411"/>
            <a:ext cx="355258" cy="356205"/>
            <a:chOff x="-48630025" y="3199700"/>
            <a:chExt cx="300100" cy="300900"/>
          </a:xfrm>
        </p:grpSpPr>
        <p:sp>
          <p:nvSpPr>
            <p:cNvPr id="8009" name="Google Shape;8009;p99"/>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99"/>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99"/>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2" name="Google Shape;8012;p99"/>
          <p:cNvGrpSpPr/>
          <p:nvPr/>
        </p:nvGrpSpPr>
        <p:grpSpPr>
          <a:xfrm>
            <a:off x="3030727" y="1843707"/>
            <a:ext cx="355258" cy="355258"/>
            <a:chOff x="-48630025" y="3569100"/>
            <a:chExt cx="300100" cy="300100"/>
          </a:xfrm>
        </p:grpSpPr>
        <p:sp>
          <p:nvSpPr>
            <p:cNvPr id="8013" name="Google Shape;8013;p99"/>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99"/>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99"/>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99"/>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99"/>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99"/>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99"/>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99"/>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99"/>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99"/>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3" name="Google Shape;8023;p99"/>
          <p:cNvGrpSpPr/>
          <p:nvPr/>
        </p:nvGrpSpPr>
        <p:grpSpPr>
          <a:xfrm>
            <a:off x="3031201" y="2281003"/>
            <a:ext cx="354311" cy="353394"/>
            <a:chOff x="-48629225" y="3938500"/>
            <a:chExt cx="299300" cy="298525"/>
          </a:xfrm>
        </p:grpSpPr>
        <p:sp>
          <p:nvSpPr>
            <p:cNvPr id="8024" name="Google Shape;8024;p99"/>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99"/>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99"/>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99"/>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99"/>
          <p:cNvGrpSpPr/>
          <p:nvPr/>
        </p:nvGrpSpPr>
        <p:grpSpPr>
          <a:xfrm>
            <a:off x="1766604" y="2752344"/>
            <a:ext cx="311458" cy="354341"/>
            <a:chOff x="-46762575" y="3200500"/>
            <a:chExt cx="263100" cy="299325"/>
          </a:xfrm>
        </p:grpSpPr>
        <p:sp>
          <p:nvSpPr>
            <p:cNvPr id="8029" name="Google Shape;8029;p99"/>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99"/>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99"/>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99"/>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99"/>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4" name="Google Shape;8034;p99"/>
          <p:cNvGrpSpPr/>
          <p:nvPr/>
        </p:nvGrpSpPr>
        <p:grpSpPr>
          <a:xfrm>
            <a:off x="1744689" y="3211066"/>
            <a:ext cx="355288" cy="312375"/>
            <a:chOff x="-46779900" y="3588000"/>
            <a:chExt cx="300125" cy="263875"/>
          </a:xfrm>
        </p:grpSpPr>
        <p:sp>
          <p:nvSpPr>
            <p:cNvPr id="8035" name="Google Shape;8035;p99"/>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99"/>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99"/>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99"/>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9" name="Google Shape;8039;p99"/>
          <p:cNvGrpSpPr/>
          <p:nvPr/>
        </p:nvGrpSpPr>
        <p:grpSpPr>
          <a:xfrm>
            <a:off x="1745162" y="3625988"/>
            <a:ext cx="354341" cy="353394"/>
            <a:chOff x="-46779100" y="3938500"/>
            <a:chExt cx="299325" cy="298525"/>
          </a:xfrm>
        </p:grpSpPr>
        <p:sp>
          <p:nvSpPr>
            <p:cNvPr id="8040" name="Google Shape;8040;p99"/>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99"/>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99"/>
          <p:cNvGrpSpPr/>
          <p:nvPr/>
        </p:nvGrpSpPr>
        <p:grpSpPr>
          <a:xfrm>
            <a:off x="3952900" y="2758855"/>
            <a:ext cx="355258" cy="355288"/>
            <a:chOff x="-44924250" y="3206000"/>
            <a:chExt cx="300100" cy="300125"/>
          </a:xfrm>
        </p:grpSpPr>
        <p:sp>
          <p:nvSpPr>
            <p:cNvPr id="8043" name="Google Shape;8043;p99"/>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99"/>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99"/>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99"/>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99"/>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8" name="Google Shape;8048;p99"/>
          <p:cNvGrpSpPr/>
          <p:nvPr/>
        </p:nvGrpSpPr>
        <p:grpSpPr>
          <a:xfrm>
            <a:off x="1267386" y="1386849"/>
            <a:ext cx="355258" cy="355258"/>
            <a:chOff x="-50134375" y="3183175"/>
            <a:chExt cx="300100" cy="300100"/>
          </a:xfrm>
        </p:grpSpPr>
        <p:sp>
          <p:nvSpPr>
            <p:cNvPr id="8049" name="Google Shape;8049;p99"/>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99"/>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99"/>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99"/>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99"/>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99"/>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99"/>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99"/>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99"/>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99"/>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9" name="Google Shape;8059;p99"/>
          <p:cNvGrpSpPr/>
          <p:nvPr/>
        </p:nvGrpSpPr>
        <p:grpSpPr>
          <a:xfrm>
            <a:off x="1267386" y="1822251"/>
            <a:ext cx="355258" cy="355288"/>
            <a:chOff x="-50134375" y="3550975"/>
            <a:chExt cx="300100" cy="300125"/>
          </a:xfrm>
        </p:grpSpPr>
        <p:sp>
          <p:nvSpPr>
            <p:cNvPr id="8060" name="Google Shape;8060;p99"/>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99"/>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99"/>
          <p:cNvGrpSpPr/>
          <p:nvPr/>
        </p:nvGrpSpPr>
        <p:grpSpPr>
          <a:xfrm>
            <a:off x="1267386" y="2259783"/>
            <a:ext cx="355258" cy="355051"/>
            <a:chOff x="-50134375" y="3920575"/>
            <a:chExt cx="300100" cy="299925"/>
          </a:xfrm>
        </p:grpSpPr>
        <p:sp>
          <p:nvSpPr>
            <p:cNvPr id="8063" name="Google Shape;8063;p99"/>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99"/>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99"/>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6" name="Google Shape;8066;p99"/>
          <p:cNvGrpSpPr/>
          <p:nvPr/>
        </p:nvGrpSpPr>
        <p:grpSpPr>
          <a:xfrm>
            <a:off x="3478110" y="1407358"/>
            <a:ext cx="357123" cy="355258"/>
            <a:chOff x="-48262200" y="3200500"/>
            <a:chExt cx="301675" cy="300100"/>
          </a:xfrm>
        </p:grpSpPr>
        <p:sp>
          <p:nvSpPr>
            <p:cNvPr id="8067" name="Google Shape;8067;p99"/>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99"/>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99"/>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99"/>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99"/>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99"/>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99"/>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99"/>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99"/>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6" name="Google Shape;8076;p99"/>
          <p:cNvGrpSpPr/>
          <p:nvPr/>
        </p:nvGrpSpPr>
        <p:grpSpPr>
          <a:xfrm>
            <a:off x="3507483" y="1844447"/>
            <a:ext cx="298377" cy="354519"/>
            <a:chOff x="-48233050" y="3569725"/>
            <a:chExt cx="252050" cy="299475"/>
          </a:xfrm>
        </p:grpSpPr>
        <p:sp>
          <p:nvSpPr>
            <p:cNvPr id="8077" name="Google Shape;8077;p99"/>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99"/>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99"/>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0" name="Google Shape;8080;p99"/>
          <p:cNvGrpSpPr/>
          <p:nvPr/>
        </p:nvGrpSpPr>
        <p:grpSpPr>
          <a:xfrm>
            <a:off x="3531248" y="2278191"/>
            <a:ext cx="250847" cy="358070"/>
            <a:chOff x="-48216525" y="3936125"/>
            <a:chExt cx="211900" cy="302475"/>
          </a:xfrm>
        </p:grpSpPr>
        <p:sp>
          <p:nvSpPr>
            <p:cNvPr id="8081" name="Google Shape;8081;p99"/>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99"/>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99"/>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99"/>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5" name="Google Shape;8085;p99"/>
          <p:cNvGrpSpPr/>
          <p:nvPr/>
        </p:nvGrpSpPr>
        <p:grpSpPr>
          <a:xfrm>
            <a:off x="2186966" y="2753261"/>
            <a:ext cx="355258" cy="355288"/>
            <a:chOff x="-46410500" y="3201275"/>
            <a:chExt cx="300100" cy="300125"/>
          </a:xfrm>
        </p:grpSpPr>
        <p:sp>
          <p:nvSpPr>
            <p:cNvPr id="8086" name="Google Shape;8086;p99"/>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99"/>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99"/>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99"/>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99"/>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1" name="Google Shape;8091;p99"/>
          <p:cNvGrpSpPr/>
          <p:nvPr/>
        </p:nvGrpSpPr>
        <p:grpSpPr>
          <a:xfrm>
            <a:off x="2186966" y="3188692"/>
            <a:ext cx="355258" cy="356205"/>
            <a:chOff x="-46409700" y="3569100"/>
            <a:chExt cx="300100" cy="300900"/>
          </a:xfrm>
        </p:grpSpPr>
        <p:sp>
          <p:nvSpPr>
            <p:cNvPr id="8092" name="Google Shape;8092;p99"/>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99"/>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99"/>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99"/>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99"/>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7" name="Google Shape;8097;p99"/>
          <p:cNvGrpSpPr/>
          <p:nvPr/>
        </p:nvGrpSpPr>
        <p:grpSpPr>
          <a:xfrm>
            <a:off x="2174847" y="3624124"/>
            <a:ext cx="379497" cy="358070"/>
            <a:chOff x="-46422300" y="3936925"/>
            <a:chExt cx="320575" cy="302475"/>
          </a:xfrm>
        </p:grpSpPr>
        <p:sp>
          <p:nvSpPr>
            <p:cNvPr id="8098" name="Google Shape;8098;p99"/>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99"/>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99"/>
          <p:cNvGrpSpPr/>
          <p:nvPr/>
        </p:nvGrpSpPr>
        <p:grpSpPr>
          <a:xfrm>
            <a:off x="3952426" y="3178452"/>
            <a:ext cx="356205" cy="355258"/>
            <a:chOff x="-44914800" y="3560450"/>
            <a:chExt cx="300900" cy="300100"/>
          </a:xfrm>
        </p:grpSpPr>
        <p:sp>
          <p:nvSpPr>
            <p:cNvPr id="8101" name="Google Shape;8101;p99"/>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99"/>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99"/>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99"/>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99"/>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6" name="Google Shape;8106;p99"/>
          <p:cNvGrpSpPr/>
          <p:nvPr/>
        </p:nvGrpSpPr>
        <p:grpSpPr>
          <a:xfrm>
            <a:off x="1707478" y="1387086"/>
            <a:ext cx="354311" cy="354104"/>
            <a:chOff x="-49764975" y="3183375"/>
            <a:chExt cx="299300" cy="299125"/>
          </a:xfrm>
        </p:grpSpPr>
        <p:sp>
          <p:nvSpPr>
            <p:cNvPr id="8107" name="Google Shape;8107;p99"/>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99"/>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99"/>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99"/>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99"/>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99"/>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99"/>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99"/>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99"/>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99"/>
          <p:cNvGrpSpPr/>
          <p:nvPr/>
        </p:nvGrpSpPr>
        <p:grpSpPr>
          <a:xfrm>
            <a:off x="1707478" y="1822547"/>
            <a:ext cx="354311" cy="355909"/>
            <a:chOff x="-49764975" y="3551225"/>
            <a:chExt cx="299300" cy="300650"/>
          </a:xfrm>
        </p:grpSpPr>
        <p:sp>
          <p:nvSpPr>
            <p:cNvPr id="8117" name="Google Shape;8117;p99"/>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99"/>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99"/>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99"/>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99"/>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99"/>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99"/>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99"/>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99"/>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99"/>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99"/>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8" name="Google Shape;8128;p99"/>
          <p:cNvGrpSpPr/>
          <p:nvPr/>
        </p:nvGrpSpPr>
        <p:grpSpPr>
          <a:xfrm>
            <a:off x="1705140" y="2259310"/>
            <a:ext cx="358987" cy="355525"/>
            <a:chOff x="-49766550" y="3920175"/>
            <a:chExt cx="303250" cy="300325"/>
          </a:xfrm>
        </p:grpSpPr>
        <p:sp>
          <p:nvSpPr>
            <p:cNvPr id="8129" name="Google Shape;8129;p99"/>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99"/>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99"/>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99"/>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99"/>
          <p:cNvGrpSpPr/>
          <p:nvPr/>
        </p:nvGrpSpPr>
        <p:grpSpPr>
          <a:xfrm>
            <a:off x="3920671" y="1407358"/>
            <a:ext cx="357123" cy="354341"/>
            <a:chOff x="-47892800" y="3200500"/>
            <a:chExt cx="301675" cy="299325"/>
          </a:xfrm>
        </p:grpSpPr>
        <p:sp>
          <p:nvSpPr>
            <p:cNvPr id="8134" name="Google Shape;8134;p99"/>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99"/>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99"/>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99"/>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99"/>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99"/>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99"/>
          <p:cNvGrpSpPr/>
          <p:nvPr/>
        </p:nvGrpSpPr>
        <p:grpSpPr>
          <a:xfrm>
            <a:off x="3984537" y="1843707"/>
            <a:ext cx="229391" cy="355258"/>
            <a:chOff x="-47839250" y="3569100"/>
            <a:chExt cx="193775" cy="300100"/>
          </a:xfrm>
        </p:grpSpPr>
        <p:sp>
          <p:nvSpPr>
            <p:cNvPr id="8141" name="Google Shape;8141;p99"/>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99"/>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99"/>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99"/>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99"/>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99"/>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7" name="Google Shape;8147;p99"/>
          <p:cNvGrpSpPr/>
          <p:nvPr/>
        </p:nvGrpSpPr>
        <p:grpSpPr>
          <a:xfrm>
            <a:off x="3921603" y="2280056"/>
            <a:ext cx="355258" cy="356205"/>
            <a:chOff x="-47892800" y="3937700"/>
            <a:chExt cx="300100" cy="300900"/>
          </a:xfrm>
        </p:grpSpPr>
        <p:sp>
          <p:nvSpPr>
            <p:cNvPr id="8148" name="Google Shape;8148;p99"/>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99"/>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99"/>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99"/>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99"/>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99"/>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99"/>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99"/>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6" name="Google Shape;8156;p99"/>
          <p:cNvGrpSpPr/>
          <p:nvPr/>
        </p:nvGrpSpPr>
        <p:grpSpPr>
          <a:xfrm>
            <a:off x="2626898" y="2773770"/>
            <a:ext cx="355258" cy="311458"/>
            <a:chOff x="-46042675" y="3218600"/>
            <a:chExt cx="300100" cy="263100"/>
          </a:xfrm>
        </p:grpSpPr>
        <p:sp>
          <p:nvSpPr>
            <p:cNvPr id="8157" name="Google Shape;8157;p99"/>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99"/>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99"/>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99"/>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99"/>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99"/>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3" name="Google Shape;8163;p99"/>
          <p:cNvGrpSpPr/>
          <p:nvPr/>
        </p:nvGrpSpPr>
        <p:grpSpPr>
          <a:xfrm>
            <a:off x="2626898" y="3188219"/>
            <a:ext cx="355258" cy="323118"/>
            <a:chOff x="-46042675" y="3568700"/>
            <a:chExt cx="300100" cy="272950"/>
          </a:xfrm>
        </p:grpSpPr>
        <p:sp>
          <p:nvSpPr>
            <p:cNvPr id="8164" name="Google Shape;8164;p99"/>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99"/>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99"/>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99"/>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99"/>
          <p:cNvGrpSpPr/>
          <p:nvPr/>
        </p:nvGrpSpPr>
        <p:grpSpPr>
          <a:xfrm>
            <a:off x="2668849" y="3625189"/>
            <a:ext cx="271357" cy="356057"/>
            <a:chOff x="-46007225" y="3937825"/>
            <a:chExt cx="229225" cy="300775"/>
          </a:xfrm>
        </p:grpSpPr>
        <p:sp>
          <p:nvSpPr>
            <p:cNvPr id="8169" name="Google Shape;8169;p99"/>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99"/>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99"/>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99"/>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99"/>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99"/>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99"/>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99"/>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99"/>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99"/>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9" name="Google Shape;8179;p99"/>
          <p:cNvGrpSpPr/>
          <p:nvPr/>
        </p:nvGrpSpPr>
        <p:grpSpPr>
          <a:xfrm>
            <a:off x="3974341" y="3615275"/>
            <a:ext cx="312375" cy="357596"/>
            <a:chOff x="-44895900" y="3929450"/>
            <a:chExt cx="263875" cy="302075"/>
          </a:xfrm>
        </p:grpSpPr>
        <p:sp>
          <p:nvSpPr>
            <p:cNvPr id="8180" name="Google Shape;8180;p99"/>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99"/>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99"/>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99"/>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99"/>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99"/>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99"/>
          <p:cNvGrpSpPr/>
          <p:nvPr/>
        </p:nvGrpSpPr>
        <p:grpSpPr>
          <a:xfrm>
            <a:off x="2148160" y="1398036"/>
            <a:ext cx="356205" cy="332885"/>
            <a:chOff x="-49397175" y="3192625"/>
            <a:chExt cx="300900" cy="281200"/>
          </a:xfrm>
        </p:grpSpPr>
        <p:sp>
          <p:nvSpPr>
            <p:cNvPr id="8187" name="Google Shape;8187;p99"/>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99"/>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99"/>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99"/>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99"/>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99"/>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99"/>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4" name="Google Shape;8194;p99"/>
          <p:cNvGrpSpPr/>
          <p:nvPr/>
        </p:nvGrpSpPr>
        <p:grpSpPr>
          <a:xfrm>
            <a:off x="2174263" y="1822251"/>
            <a:ext cx="304000" cy="356205"/>
            <a:chOff x="-49375900" y="3550975"/>
            <a:chExt cx="256800" cy="300900"/>
          </a:xfrm>
        </p:grpSpPr>
        <p:sp>
          <p:nvSpPr>
            <p:cNvPr id="8195" name="Google Shape;8195;p99"/>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99"/>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99"/>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99"/>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99"/>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99"/>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99"/>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99"/>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99"/>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99"/>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99"/>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6" name="Google Shape;8206;p99"/>
          <p:cNvGrpSpPr/>
          <p:nvPr/>
        </p:nvGrpSpPr>
        <p:grpSpPr>
          <a:xfrm>
            <a:off x="2169616" y="2259546"/>
            <a:ext cx="313293" cy="356205"/>
            <a:chOff x="-49378250" y="3920375"/>
            <a:chExt cx="264650" cy="300900"/>
          </a:xfrm>
        </p:grpSpPr>
        <p:sp>
          <p:nvSpPr>
            <p:cNvPr id="8207" name="Google Shape;8207;p99"/>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99"/>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99"/>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99"/>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99"/>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99"/>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99"/>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99"/>
          <p:cNvGrpSpPr/>
          <p:nvPr/>
        </p:nvGrpSpPr>
        <p:grpSpPr>
          <a:xfrm>
            <a:off x="888604" y="2752344"/>
            <a:ext cx="312375" cy="357123"/>
            <a:chOff x="-47505300" y="3200500"/>
            <a:chExt cx="263875" cy="301675"/>
          </a:xfrm>
        </p:grpSpPr>
        <p:sp>
          <p:nvSpPr>
            <p:cNvPr id="8215" name="Google Shape;8215;p99"/>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99"/>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99"/>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99"/>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99"/>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99"/>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99"/>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99"/>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99"/>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99"/>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99"/>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99"/>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99"/>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99"/>
          <p:cNvGrpSpPr/>
          <p:nvPr/>
        </p:nvGrpSpPr>
        <p:grpSpPr>
          <a:xfrm>
            <a:off x="866704" y="3188692"/>
            <a:ext cx="356176" cy="355051"/>
            <a:chOff x="-47524975" y="3569100"/>
            <a:chExt cx="300875" cy="299925"/>
          </a:xfrm>
        </p:grpSpPr>
        <p:sp>
          <p:nvSpPr>
            <p:cNvPr id="8229" name="Google Shape;8229;p99"/>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99"/>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99"/>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99"/>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99"/>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4" name="Google Shape;8234;p99"/>
          <p:cNvGrpSpPr/>
          <p:nvPr/>
        </p:nvGrpSpPr>
        <p:grpSpPr>
          <a:xfrm>
            <a:off x="867162" y="3667954"/>
            <a:ext cx="355258" cy="270410"/>
            <a:chOff x="-47523400" y="3973950"/>
            <a:chExt cx="300100" cy="228425"/>
          </a:xfrm>
        </p:grpSpPr>
        <p:sp>
          <p:nvSpPr>
            <p:cNvPr id="8235" name="Google Shape;8235;p99"/>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99"/>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99"/>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99"/>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99"/>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0" name="Google Shape;8240;p99"/>
          <p:cNvGrpSpPr/>
          <p:nvPr/>
        </p:nvGrpSpPr>
        <p:grpSpPr>
          <a:xfrm>
            <a:off x="3072283" y="2750953"/>
            <a:ext cx="354341" cy="357596"/>
            <a:chOff x="-45673275" y="3199325"/>
            <a:chExt cx="299325" cy="302075"/>
          </a:xfrm>
        </p:grpSpPr>
        <p:sp>
          <p:nvSpPr>
            <p:cNvPr id="8241" name="Google Shape;8241;p99"/>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99"/>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99"/>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99"/>
          <p:cNvGrpSpPr/>
          <p:nvPr/>
        </p:nvGrpSpPr>
        <p:grpSpPr>
          <a:xfrm>
            <a:off x="3071351" y="3209202"/>
            <a:ext cx="356205" cy="314240"/>
            <a:chOff x="-45674075" y="3586425"/>
            <a:chExt cx="300900" cy="265450"/>
          </a:xfrm>
        </p:grpSpPr>
        <p:sp>
          <p:nvSpPr>
            <p:cNvPr id="8245" name="Google Shape;8245;p99"/>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99"/>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99"/>
          <p:cNvGrpSpPr/>
          <p:nvPr/>
        </p:nvGrpSpPr>
        <p:grpSpPr>
          <a:xfrm>
            <a:off x="3072283" y="3625041"/>
            <a:ext cx="354341" cy="356205"/>
            <a:chOff x="-45673275" y="3937700"/>
            <a:chExt cx="299325" cy="300900"/>
          </a:xfrm>
        </p:grpSpPr>
        <p:sp>
          <p:nvSpPr>
            <p:cNvPr id="8248" name="Google Shape;8248;p99"/>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99"/>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99"/>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99"/>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99"/>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99"/>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4" name="Google Shape;8254;p99"/>
          <p:cNvGrpSpPr/>
          <p:nvPr/>
        </p:nvGrpSpPr>
        <p:grpSpPr>
          <a:xfrm>
            <a:off x="2186449" y="4117825"/>
            <a:ext cx="356205" cy="356205"/>
            <a:chOff x="-44512325" y="3176075"/>
            <a:chExt cx="300900" cy="300900"/>
          </a:xfrm>
        </p:grpSpPr>
        <p:sp>
          <p:nvSpPr>
            <p:cNvPr id="8255" name="Google Shape;8255;p99"/>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99"/>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99"/>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8" name="Google Shape;8258;p99"/>
          <p:cNvGrpSpPr/>
          <p:nvPr/>
        </p:nvGrpSpPr>
        <p:grpSpPr>
          <a:xfrm>
            <a:off x="2589789" y="1386849"/>
            <a:ext cx="354341" cy="354341"/>
            <a:chOff x="-49027775" y="3183175"/>
            <a:chExt cx="299325" cy="299325"/>
          </a:xfrm>
        </p:grpSpPr>
        <p:sp>
          <p:nvSpPr>
            <p:cNvPr id="8259" name="Google Shape;8259;p99"/>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99"/>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99"/>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99"/>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99"/>
          <p:cNvGrpSpPr/>
          <p:nvPr/>
        </p:nvGrpSpPr>
        <p:grpSpPr>
          <a:xfrm>
            <a:off x="2589330" y="1822251"/>
            <a:ext cx="355258" cy="357152"/>
            <a:chOff x="-49027775" y="3550975"/>
            <a:chExt cx="300100" cy="301700"/>
          </a:xfrm>
        </p:grpSpPr>
        <p:sp>
          <p:nvSpPr>
            <p:cNvPr id="8264" name="Google Shape;8264;p99"/>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99"/>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99"/>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99"/>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99"/>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99"/>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99"/>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99"/>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99"/>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99"/>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99"/>
          <p:cNvGrpSpPr/>
          <p:nvPr/>
        </p:nvGrpSpPr>
        <p:grpSpPr>
          <a:xfrm>
            <a:off x="2587406" y="2259310"/>
            <a:ext cx="359106" cy="355525"/>
            <a:chOff x="-49031025" y="3920175"/>
            <a:chExt cx="303350" cy="300325"/>
          </a:xfrm>
        </p:grpSpPr>
        <p:sp>
          <p:nvSpPr>
            <p:cNvPr id="8275" name="Google Shape;8275;p99"/>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99"/>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99"/>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99"/>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99"/>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99"/>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99"/>
          <p:cNvGrpSpPr/>
          <p:nvPr/>
        </p:nvGrpSpPr>
        <p:grpSpPr>
          <a:xfrm>
            <a:off x="1303511" y="2752344"/>
            <a:ext cx="356176" cy="354341"/>
            <a:chOff x="-47155575" y="3200500"/>
            <a:chExt cx="300875" cy="299325"/>
          </a:xfrm>
        </p:grpSpPr>
        <p:sp>
          <p:nvSpPr>
            <p:cNvPr id="8282" name="Google Shape;8282;p99"/>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99"/>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99"/>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99"/>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99"/>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99"/>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99"/>
          <p:cNvGrpSpPr/>
          <p:nvPr/>
        </p:nvGrpSpPr>
        <p:grpSpPr>
          <a:xfrm>
            <a:off x="1303970" y="3188692"/>
            <a:ext cx="355258" cy="355258"/>
            <a:chOff x="-47154800" y="3569100"/>
            <a:chExt cx="300100" cy="300100"/>
          </a:xfrm>
        </p:grpSpPr>
        <p:sp>
          <p:nvSpPr>
            <p:cNvPr id="8289" name="Google Shape;8289;p99"/>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99"/>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99"/>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99"/>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99"/>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99"/>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5" name="Google Shape;8295;p99"/>
          <p:cNvGrpSpPr/>
          <p:nvPr/>
        </p:nvGrpSpPr>
        <p:grpSpPr>
          <a:xfrm>
            <a:off x="1304443" y="3626905"/>
            <a:ext cx="354311" cy="353423"/>
            <a:chOff x="-47154000" y="3939275"/>
            <a:chExt cx="299300" cy="298550"/>
          </a:xfrm>
        </p:grpSpPr>
        <p:sp>
          <p:nvSpPr>
            <p:cNvPr id="8296" name="Google Shape;8296;p99"/>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99"/>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99"/>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99"/>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99"/>
          <p:cNvGrpSpPr/>
          <p:nvPr/>
        </p:nvGrpSpPr>
        <p:grpSpPr>
          <a:xfrm>
            <a:off x="3529733" y="2752344"/>
            <a:ext cx="312375" cy="354341"/>
            <a:chOff x="-45286550" y="3200500"/>
            <a:chExt cx="263875" cy="299325"/>
          </a:xfrm>
        </p:grpSpPr>
        <p:sp>
          <p:nvSpPr>
            <p:cNvPr id="8301" name="Google Shape;8301;p99"/>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99"/>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99"/>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4" name="Google Shape;8304;p99"/>
          <p:cNvGrpSpPr/>
          <p:nvPr/>
        </p:nvGrpSpPr>
        <p:grpSpPr>
          <a:xfrm>
            <a:off x="3529733" y="3189639"/>
            <a:ext cx="312375" cy="354311"/>
            <a:chOff x="-45286550" y="3569900"/>
            <a:chExt cx="263875" cy="299300"/>
          </a:xfrm>
        </p:grpSpPr>
        <p:sp>
          <p:nvSpPr>
            <p:cNvPr id="8305" name="Google Shape;8305;p99"/>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99"/>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99"/>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99"/>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99"/>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99"/>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1" name="Google Shape;8311;p99"/>
          <p:cNvGrpSpPr/>
          <p:nvPr/>
        </p:nvGrpSpPr>
        <p:grpSpPr>
          <a:xfrm>
            <a:off x="3540920" y="3625988"/>
            <a:ext cx="290001" cy="355258"/>
            <a:chOff x="-45277900" y="3938500"/>
            <a:chExt cx="244975" cy="300100"/>
          </a:xfrm>
        </p:grpSpPr>
        <p:sp>
          <p:nvSpPr>
            <p:cNvPr id="8312" name="Google Shape;8312;p99"/>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99"/>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99"/>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99"/>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6" name="Google Shape;8316;p99"/>
          <p:cNvGrpSpPr/>
          <p:nvPr/>
        </p:nvGrpSpPr>
        <p:grpSpPr>
          <a:xfrm>
            <a:off x="2626869" y="4095090"/>
            <a:ext cx="355258" cy="355258"/>
            <a:chOff x="-44502875" y="3576975"/>
            <a:chExt cx="300100" cy="300100"/>
          </a:xfrm>
        </p:grpSpPr>
        <p:sp>
          <p:nvSpPr>
            <p:cNvPr id="8317" name="Google Shape;8317;p99"/>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99"/>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99"/>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0" name="Google Shape;8320;p99"/>
          <p:cNvGrpSpPr/>
          <p:nvPr/>
        </p:nvGrpSpPr>
        <p:grpSpPr>
          <a:xfrm>
            <a:off x="4835456" y="1828361"/>
            <a:ext cx="356196" cy="354670"/>
            <a:chOff x="-13946200" y="3647075"/>
            <a:chExt cx="353650" cy="352100"/>
          </a:xfrm>
        </p:grpSpPr>
        <p:sp>
          <p:nvSpPr>
            <p:cNvPr id="8321" name="Google Shape;8321;p99"/>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99"/>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99"/>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99"/>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99"/>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99"/>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7" name="Google Shape;8327;p99"/>
          <p:cNvGrpSpPr/>
          <p:nvPr/>
        </p:nvGrpSpPr>
        <p:grpSpPr>
          <a:xfrm>
            <a:off x="6618849" y="1387844"/>
            <a:ext cx="357002" cy="354267"/>
            <a:chOff x="-12163025" y="3214275"/>
            <a:chExt cx="354450" cy="351700"/>
          </a:xfrm>
        </p:grpSpPr>
        <p:sp>
          <p:nvSpPr>
            <p:cNvPr id="8328" name="Google Shape;8328;p99"/>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99"/>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99"/>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99"/>
          <p:cNvGrpSpPr/>
          <p:nvPr/>
        </p:nvGrpSpPr>
        <p:grpSpPr>
          <a:xfrm>
            <a:off x="6619629" y="1827581"/>
            <a:ext cx="355441" cy="356232"/>
            <a:chOff x="-12160675" y="3647875"/>
            <a:chExt cx="352900" cy="353650"/>
          </a:xfrm>
        </p:grpSpPr>
        <p:sp>
          <p:nvSpPr>
            <p:cNvPr id="8332" name="Google Shape;8332;p99"/>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99"/>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99"/>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99"/>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99"/>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99"/>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99"/>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9" name="Google Shape;8339;p99"/>
          <p:cNvGrpSpPr/>
          <p:nvPr/>
        </p:nvGrpSpPr>
        <p:grpSpPr>
          <a:xfrm>
            <a:off x="6630345" y="2272036"/>
            <a:ext cx="354635" cy="356232"/>
            <a:chOff x="-12160675" y="4081850"/>
            <a:chExt cx="352100" cy="353650"/>
          </a:xfrm>
        </p:grpSpPr>
        <p:sp>
          <p:nvSpPr>
            <p:cNvPr id="8340" name="Google Shape;8340;p99"/>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99"/>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99"/>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99"/>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99"/>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99"/>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6" name="Google Shape;8346;p99"/>
          <p:cNvGrpSpPr/>
          <p:nvPr/>
        </p:nvGrpSpPr>
        <p:grpSpPr>
          <a:xfrm>
            <a:off x="4835311" y="2746480"/>
            <a:ext cx="355416" cy="355652"/>
            <a:chOff x="-10391650" y="3180600"/>
            <a:chExt cx="352875" cy="353075"/>
          </a:xfrm>
        </p:grpSpPr>
        <p:sp>
          <p:nvSpPr>
            <p:cNvPr id="8347" name="Google Shape;8347;p99"/>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99"/>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99"/>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99"/>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99"/>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99"/>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3" name="Google Shape;8353;p99"/>
          <p:cNvGrpSpPr/>
          <p:nvPr/>
        </p:nvGrpSpPr>
        <p:grpSpPr>
          <a:xfrm>
            <a:off x="4835310" y="3223278"/>
            <a:ext cx="354635" cy="353890"/>
            <a:chOff x="-10390875" y="3616350"/>
            <a:chExt cx="352100" cy="351325"/>
          </a:xfrm>
        </p:grpSpPr>
        <p:sp>
          <p:nvSpPr>
            <p:cNvPr id="8354" name="Google Shape;8354;p99"/>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99"/>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99"/>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99"/>
          <p:cNvGrpSpPr/>
          <p:nvPr/>
        </p:nvGrpSpPr>
        <p:grpSpPr>
          <a:xfrm>
            <a:off x="7502285" y="2747943"/>
            <a:ext cx="312585" cy="354670"/>
            <a:chOff x="-10370400" y="4049550"/>
            <a:chExt cx="310350" cy="352100"/>
          </a:xfrm>
        </p:grpSpPr>
        <p:sp>
          <p:nvSpPr>
            <p:cNvPr id="8358" name="Google Shape;8358;p99"/>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99"/>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99"/>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99"/>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99"/>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3" name="Google Shape;8363;p99"/>
          <p:cNvGrpSpPr/>
          <p:nvPr/>
        </p:nvGrpSpPr>
        <p:grpSpPr>
          <a:xfrm>
            <a:off x="6606541" y="2746884"/>
            <a:ext cx="379236" cy="354847"/>
            <a:chOff x="-8674650" y="3210975"/>
            <a:chExt cx="376525" cy="352275"/>
          </a:xfrm>
        </p:grpSpPr>
        <p:sp>
          <p:nvSpPr>
            <p:cNvPr id="8364" name="Google Shape;8364;p99"/>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99"/>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99"/>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99"/>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99"/>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99"/>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99"/>
          <p:cNvGrpSpPr/>
          <p:nvPr/>
        </p:nvGrpSpPr>
        <p:grpSpPr>
          <a:xfrm>
            <a:off x="5278038" y="1828361"/>
            <a:ext cx="356221" cy="354670"/>
            <a:chOff x="-13512225" y="3647075"/>
            <a:chExt cx="353675" cy="352100"/>
          </a:xfrm>
        </p:grpSpPr>
        <p:sp>
          <p:nvSpPr>
            <p:cNvPr id="8371" name="Google Shape;8371;p99"/>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99"/>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99"/>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99"/>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99"/>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99"/>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99"/>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99"/>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99"/>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99"/>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1" name="Google Shape;8381;p99"/>
          <p:cNvGrpSpPr/>
          <p:nvPr/>
        </p:nvGrpSpPr>
        <p:grpSpPr>
          <a:xfrm>
            <a:off x="5288351" y="2272427"/>
            <a:ext cx="356221" cy="355451"/>
            <a:chOff x="-13512225" y="4080275"/>
            <a:chExt cx="353675" cy="352875"/>
          </a:xfrm>
        </p:grpSpPr>
        <p:sp>
          <p:nvSpPr>
            <p:cNvPr id="8382" name="Google Shape;8382;p99"/>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99"/>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99"/>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99"/>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99"/>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99"/>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99"/>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99"/>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99"/>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99"/>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99"/>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99"/>
          <p:cNvGrpSpPr/>
          <p:nvPr/>
        </p:nvGrpSpPr>
        <p:grpSpPr>
          <a:xfrm>
            <a:off x="7061431" y="1419788"/>
            <a:ext cx="356196" cy="290379"/>
            <a:chOff x="-11728250" y="3245400"/>
            <a:chExt cx="353650" cy="288275"/>
          </a:xfrm>
        </p:grpSpPr>
        <p:sp>
          <p:nvSpPr>
            <p:cNvPr id="8394" name="Google Shape;8394;p99"/>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99"/>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99"/>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99"/>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99"/>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9" name="Google Shape;8399;p99"/>
          <p:cNvGrpSpPr/>
          <p:nvPr/>
        </p:nvGrpSpPr>
        <p:grpSpPr>
          <a:xfrm>
            <a:off x="7093939" y="2272427"/>
            <a:ext cx="311804" cy="355451"/>
            <a:chOff x="-11703850" y="4081850"/>
            <a:chExt cx="309575" cy="352875"/>
          </a:xfrm>
        </p:grpSpPr>
        <p:sp>
          <p:nvSpPr>
            <p:cNvPr id="8400" name="Google Shape;8400;p99"/>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99"/>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99"/>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99"/>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99"/>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99"/>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99"/>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99"/>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99"/>
          <p:cNvGrpSpPr/>
          <p:nvPr/>
        </p:nvGrpSpPr>
        <p:grpSpPr>
          <a:xfrm>
            <a:off x="5282595" y="2746580"/>
            <a:ext cx="357002" cy="355451"/>
            <a:chOff x="-9958475" y="3180025"/>
            <a:chExt cx="354450" cy="352875"/>
          </a:xfrm>
        </p:grpSpPr>
        <p:sp>
          <p:nvSpPr>
            <p:cNvPr id="8409" name="Google Shape;8409;p99"/>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99"/>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99"/>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2" name="Google Shape;8412;p99"/>
          <p:cNvGrpSpPr/>
          <p:nvPr/>
        </p:nvGrpSpPr>
        <p:grpSpPr>
          <a:xfrm>
            <a:off x="5291722" y="3222561"/>
            <a:ext cx="337966" cy="355325"/>
            <a:chOff x="-9949025" y="3615575"/>
            <a:chExt cx="335550" cy="352750"/>
          </a:xfrm>
        </p:grpSpPr>
        <p:sp>
          <p:nvSpPr>
            <p:cNvPr id="8413" name="Google Shape;8413;p99"/>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99"/>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99"/>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6" name="Google Shape;8416;p99"/>
          <p:cNvGrpSpPr/>
          <p:nvPr/>
        </p:nvGrpSpPr>
        <p:grpSpPr>
          <a:xfrm>
            <a:off x="7926568" y="2746067"/>
            <a:ext cx="360175" cy="358423"/>
            <a:chOff x="-9961625" y="4048175"/>
            <a:chExt cx="357600" cy="355825"/>
          </a:xfrm>
        </p:grpSpPr>
        <p:sp>
          <p:nvSpPr>
            <p:cNvPr id="8417" name="Google Shape;8417;p99"/>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99"/>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99"/>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99"/>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99"/>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99"/>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3" name="Google Shape;8423;p99"/>
          <p:cNvGrpSpPr/>
          <p:nvPr/>
        </p:nvGrpSpPr>
        <p:grpSpPr>
          <a:xfrm>
            <a:off x="6613289" y="3221579"/>
            <a:ext cx="364959" cy="357289"/>
            <a:chOff x="-8680950" y="3624225"/>
            <a:chExt cx="362350" cy="354700"/>
          </a:xfrm>
        </p:grpSpPr>
        <p:sp>
          <p:nvSpPr>
            <p:cNvPr id="8424" name="Google Shape;8424;p99"/>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99"/>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99"/>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99"/>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99"/>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99"/>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99"/>
          <p:cNvGrpSpPr/>
          <p:nvPr/>
        </p:nvGrpSpPr>
        <p:grpSpPr>
          <a:xfrm>
            <a:off x="5749533" y="1387239"/>
            <a:ext cx="313365" cy="355476"/>
            <a:chOff x="-13056975" y="3212300"/>
            <a:chExt cx="311125" cy="352900"/>
          </a:xfrm>
        </p:grpSpPr>
        <p:sp>
          <p:nvSpPr>
            <p:cNvPr id="8431" name="Google Shape;8431;p99"/>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99"/>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99"/>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99"/>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5" name="Google Shape;8435;p99"/>
          <p:cNvGrpSpPr/>
          <p:nvPr/>
        </p:nvGrpSpPr>
        <p:grpSpPr>
          <a:xfrm>
            <a:off x="5726921" y="1828034"/>
            <a:ext cx="358588" cy="355325"/>
            <a:chOff x="-13077450" y="3647075"/>
            <a:chExt cx="356025" cy="352750"/>
          </a:xfrm>
        </p:grpSpPr>
        <p:sp>
          <p:nvSpPr>
            <p:cNvPr id="8436" name="Google Shape;8436;p99"/>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99"/>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99"/>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99"/>
          <p:cNvGrpSpPr/>
          <p:nvPr/>
        </p:nvGrpSpPr>
        <p:grpSpPr>
          <a:xfrm>
            <a:off x="5738027" y="2271633"/>
            <a:ext cx="357002" cy="357037"/>
            <a:chOff x="-13079025" y="4079475"/>
            <a:chExt cx="354450" cy="354450"/>
          </a:xfrm>
        </p:grpSpPr>
        <p:sp>
          <p:nvSpPr>
            <p:cNvPr id="8440" name="Google Shape;8440;p99"/>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99"/>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99"/>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99"/>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99"/>
          <p:cNvGrpSpPr/>
          <p:nvPr/>
        </p:nvGrpSpPr>
        <p:grpSpPr>
          <a:xfrm>
            <a:off x="7511094" y="1387642"/>
            <a:ext cx="356221" cy="354670"/>
            <a:chOff x="-11292700" y="3213875"/>
            <a:chExt cx="353675" cy="352100"/>
          </a:xfrm>
        </p:grpSpPr>
        <p:sp>
          <p:nvSpPr>
            <p:cNvPr id="8445" name="Google Shape;8445;p99"/>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99"/>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99"/>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99"/>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99"/>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99"/>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99"/>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2" name="Google Shape;8452;p99"/>
          <p:cNvGrpSpPr/>
          <p:nvPr/>
        </p:nvGrpSpPr>
        <p:grpSpPr>
          <a:xfrm>
            <a:off x="7505152" y="1827581"/>
            <a:ext cx="368106" cy="356232"/>
            <a:chOff x="-11299000" y="3647875"/>
            <a:chExt cx="365475" cy="353650"/>
          </a:xfrm>
        </p:grpSpPr>
        <p:sp>
          <p:nvSpPr>
            <p:cNvPr id="8453" name="Google Shape;8453;p99"/>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99"/>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99"/>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99"/>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99"/>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99"/>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9" name="Google Shape;8459;p99"/>
          <p:cNvGrpSpPr/>
          <p:nvPr/>
        </p:nvGrpSpPr>
        <p:grpSpPr>
          <a:xfrm>
            <a:off x="7520614" y="2283532"/>
            <a:ext cx="357808" cy="333240"/>
            <a:chOff x="-11295075" y="4092875"/>
            <a:chExt cx="355250" cy="330825"/>
          </a:xfrm>
        </p:grpSpPr>
        <p:sp>
          <p:nvSpPr>
            <p:cNvPr id="8460" name="Google Shape;8460;p99"/>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99"/>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99"/>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99"/>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99"/>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5" name="Google Shape;8465;p99"/>
          <p:cNvGrpSpPr/>
          <p:nvPr/>
        </p:nvGrpSpPr>
        <p:grpSpPr>
          <a:xfrm>
            <a:off x="5746214" y="2746580"/>
            <a:ext cx="312585" cy="355451"/>
            <a:chOff x="-9500075" y="3180800"/>
            <a:chExt cx="310350" cy="352875"/>
          </a:xfrm>
        </p:grpSpPr>
        <p:sp>
          <p:nvSpPr>
            <p:cNvPr id="8466" name="Google Shape;8466;p99"/>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99"/>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99"/>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99"/>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99"/>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99"/>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99"/>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99"/>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99"/>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5" name="Google Shape;8475;p99"/>
          <p:cNvGrpSpPr/>
          <p:nvPr/>
        </p:nvGrpSpPr>
        <p:grpSpPr>
          <a:xfrm>
            <a:off x="5724005" y="3222095"/>
            <a:ext cx="356221" cy="356257"/>
            <a:chOff x="-9523700" y="3614000"/>
            <a:chExt cx="353675" cy="353675"/>
          </a:xfrm>
        </p:grpSpPr>
        <p:sp>
          <p:nvSpPr>
            <p:cNvPr id="8476" name="Google Shape;8476;p99"/>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99"/>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99"/>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99"/>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99"/>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99"/>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99"/>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99"/>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99"/>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99"/>
          <p:cNvGrpSpPr/>
          <p:nvPr/>
        </p:nvGrpSpPr>
        <p:grpSpPr>
          <a:xfrm>
            <a:off x="7508956" y="3244737"/>
            <a:ext cx="356221" cy="354670"/>
            <a:chOff x="-9523700" y="4049550"/>
            <a:chExt cx="353675" cy="352100"/>
          </a:xfrm>
        </p:grpSpPr>
        <p:sp>
          <p:nvSpPr>
            <p:cNvPr id="8486" name="Google Shape;8486;p99"/>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99"/>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99"/>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99"/>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99"/>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99"/>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99"/>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3" name="Google Shape;8493;p99"/>
          <p:cNvGrpSpPr/>
          <p:nvPr/>
        </p:nvGrpSpPr>
        <p:grpSpPr>
          <a:xfrm>
            <a:off x="7065071" y="3244710"/>
            <a:ext cx="357002" cy="311029"/>
            <a:chOff x="-8209150" y="3659675"/>
            <a:chExt cx="354450" cy="308775"/>
          </a:xfrm>
        </p:grpSpPr>
        <p:sp>
          <p:nvSpPr>
            <p:cNvPr id="8494" name="Google Shape;8494;p99"/>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99"/>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99"/>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99"/>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99"/>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99"/>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99"/>
          <p:cNvGrpSpPr/>
          <p:nvPr/>
        </p:nvGrpSpPr>
        <p:grpSpPr>
          <a:xfrm>
            <a:off x="6178632" y="2273623"/>
            <a:ext cx="356221" cy="353059"/>
            <a:chOff x="-12643475" y="4081850"/>
            <a:chExt cx="353675" cy="350500"/>
          </a:xfrm>
        </p:grpSpPr>
        <p:sp>
          <p:nvSpPr>
            <p:cNvPr id="8501" name="Google Shape;8501;p99"/>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99"/>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99"/>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99"/>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5" name="Google Shape;8505;p99"/>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6" name="Google Shape;8506;p99"/>
          <p:cNvGrpSpPr/>
          <p:nvPr/>
        </p:nvGrpSpPr>
        <p:grpSpPr>
          <a:xfrm>
            <a:off x="7961232" y="2283532"/>
            <a:ext cx="356221" cy="333240"/>
            <a:chOff x="-10858725" y="4092875"/>
            <a:chExt cx="353675" cy="330825"/>
          </a:xfrm>
        </p:grpSpPr>
        <p:sp>
          <p:nvSpPr>
            <p:cNvPr id="8507" name="Google Shape;8507;p99"/>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99"/>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99"/>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99"/>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99"/>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99"/>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99"/>
          <p:cNvGrpSpPr/>
          <p:nvPr/>
        </p:nvGrpSpPr>
        <p:grpSpPr>
          <a:xfrm>
            <a:off x="6219755" y="3222498"/>
            <a:ext cx="252278" cy="355451"/>
            <a:chOff x="-9039300" y="3614000"/>
            <a:chExt cx="250475" cy="352875"/>
          </a:xfrm>
        </p:grpSpPr>
        <p:sp>
          <p:nvSpPr>
            <p:cNvPr id="8514" name="Google Shape;8514;p99"/>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99"/>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99"/>
          <p:cNvGrpSpPr/>
          <p:nvPr/>
        </p:nvGrpSpPr>
        <p:grpSpPr>
          <a:xfrm>
            <a:off x="7951721" y="3244737"/>
            <a:ext cx="354635" cy="354670"/>
            <a:chOff x="-9088150" y="4049550"/>
            <a:chExt cx="352100" cy="352100"/>
          </a:xfrm>
        </p:grpSpPr>
        <p:sp>
          <p:nvSpPr>
            <p:cNvPr id="8517" name="Google Shape;8517;p99"/>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99"/>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99"/>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99"/>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99"/>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99"/>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3" name="Google Shape;8523;p99"/>
          <p:cNvGrpSpPr/>
          <p:nvPr/>
        </p:nvGrpSpPr>
        <p:grpSpPr>
          <a:xfrm>
            <a:off x="7086085" y="2746970"/>
            <a:ext cx="315757" cy="354670"/>
            <a:chOff x="-8191825" y="3174500"/>
            <a:chExt cx="313500" cy="352100"/>
          </a:xfrm>
        </p:grpSpPr>
        <p:sp>
          <p:nvSpPr>
            <p:cNvPr id="8524" name="Google Shape;8524;p99"/>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99"/>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99"/>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7" name="Google Shape;8527;p99"/>
          <p:cNvGrpSpPr/>
          <p:nvPr/>
        </p:nvGrpSpPr>
        <p:grpSpPr>
          <a:xfrm>
            <a:off x="4835443" y="1387491"/>
            <a:ext cx="356221" cy="354973"/>
            <a:chOff x="-13947000" y="3212800"/>
            <a:chExt cx="353675" cy="352400"/>
          </a:xfrm>
        </p:grpSpPr>
        <p:sp>
          <p:nvSpPr>
            <p:cNvPr id="8528" name="Google Shape;8528;p99"/>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99"/>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0" name="Google Shape;8530;p99"/>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1" name="Google Shape;8531;p99"/>
          <p:cNvGrpSpPr/>
          <p:nvPr/>
        </p:nvGrpSpPr>
        <p:grpSpPr>
          <a:xfrm>
            <a:off x="5278038" y="1386849"/>
            <a:ext cx="356221" cy="356257"/>
            <a:chOff x="-13512225" y="3211525"/>
            <a:chExt cx="353675" cy="353675"/>
          </a:xfrm>
        </p:grpSpPr>
        <p:sp>
          <p:nvSpPr>
            <p:cNvPr id="8532" name="Google Shape;8532;p99"/>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99"/>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99"/>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99"/>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99"/>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7" name="Google Shape;8537;p99"/>
          <p:cNvGrpSpPr/>
          <p:nvPr/>
        </p:nvGrpSpPr>
        <p:grpSpPr>
          <a:xfrm>
            <a:off x="6168320" y="1387239"/>
            <a:ext cx="356221" cy="355476"/>
            <a:chOff x="-12643475" y="3212300"/>
            <a:chExt cx="353675" cy="352900"/>
          </a:xfrm>
        </p:grpSpPr>
        <p:sp>
          <p:nvSpPr>
            <p:cNvPr id="8538" name="Google Shape;8538;p99"/>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99"/>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99"/>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99"/>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99"/>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99"/>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99"/>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99"/>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99"/>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7" name="Google Shape;8547;p99"/>
          <p:cNvGrpSpPr/>
          <p:nvPr/>
        </p:nvGrpSpPr>
        <p:grpSpPr>
          <a:xfrm>
            <a:off x="6168320" y="1839013"/>
            <a:ext cx="356221" cy="333366"/>
            <a:chOff x="-12643475" y="3657325"/>
            <a:chExt cx="353675" cy="330950"/>
          </a:xfrm>
        </p:grpSpPr>
        <p:sp>
          <p:nvSpPr>
            <p:cNvPr id="8548" name="Google Shape;8548;p99"/>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99"/>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99"/>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99"/>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99"/>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99"/>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99"/>
          <p:cNvGrpSpPr/>
          <p:nvPr/>
        </p:nvGrpSpPr>
        <p:grpSpPr>
          <a:xfrm>
            <a:off x="7951322" y="1387642"/>
            <a:ext cx="355416" cy="354670"/>
            <a:chOff x="-10857925" y="3213875"/>
            <a:chExt cx="352875" cy="352100"/>
          </a:xfrm>
        </p:grpSpPr>
        <p:sp>
          <p:nvSpPr>
            <p:cNvPr id="8555" name="Google Shape;8555;p99"/>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99"/>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99"/>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99"/>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99"/>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99"/>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99"/>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99"/>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99"/>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99"/>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99"/>
          <p:cNvGrpSpPr/>
          <p:nvPr/>
        </p:nvGrpSpPr>
        <p:grpSpPr>
          <a:xfrm>
            <a:off x="6168237" y="2747071"/>
            <a:ext cx="356096" cy="354469"/>
            <a:chOff x="-9089725" y="3180200"/>
            <a:chExt cx="353550" cy="351900"/>
          </a:xfrm>
        </p:grpSpPr>
        <p:sp>
          <p:nvSpPr>
            <p:cNvPr id="8566" name="Google Shape;8566;p99"/>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99"/>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99"/>
          <p:cNvGrpSpPr/>
          <p:nvPr/>
        </p:nvGrpSpPr>
        <p:grpSpPr>
          <a:xfrm>
            <a:off x="7060235" y="1826875"/>
            <a:ext cx="358588" cy="357642"/>
            <a:chOff x="7083760" y="1971660"/>
            <a:chExt cx="358588" cy="357642"/>
          </a:xfrm>
        </p:grpSpPr>
        <p:sp>
          <p:nvSpPr>
            <p:cNvPr id="8569" name="Google Shape;8569;p99"/>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99"/>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99"/>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99"/>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99"/>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99"/>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99"/>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99"/>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99"/>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99"/>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99"/>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99"/>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1" name="Google Shape;8581;p99"/>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8582" name="Google Shape;8582;p99"/>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86" name="Shape 8586"/>
        <p:cNvGrpSpPr/>
        <p:nvPr/>
      </p:nvGrpSpPr>
      <p:grpSpPr>
        <a:xfrm>
          <a:off x="0" y="0"/>
          <a:ext cx="0" cy="0"/>
          <a:chOff x="0" y="0"/>
          <a:chExt cx="0" cy="0"/>
        </a:xfrm>
      </p:grpSpPr>
      <p:sp>
        <p:nvSpPr>
          <p:cNvPr id="8587" name="Google Shape;8587;p100"/>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8" name="Google Shape;8588;p100"/>
          <p:cNvGrpSpPr/>
          <p:nvPr/>
        </p:nvGrpSpPr>
        <p:grpSpPr>
          <a:xfrm>
            <a:off x="719610" y="2243507"/>
            <a:ext cx="452798" cy="449473"/>
            <a:chOff x="-21322300" y="3693325"/>
            <a:chExt cx="306400" cy="304150"/>
          </a:xfrm>
        </p:grpSpPr>
        <p:sp>
          <p:nvSpPr>
            <p:cNvPr id="8589" name="Google Shape;8589;p100"/>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100"/>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100"/>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100"/>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3" name="Google Shape;8593;p100"/>
          <p:cNvGrpSpPr/>
          <p:nvPr/>
        </p:nvGrpSpPr>
        <p:grpSpPr>
          <a:xfrm>
            <a:off x="719019" y="2810244"/>
            <a:ext cx="453980" cy="422540"/>
            <a:chOff x="-21322300" y="4077125"/>
            <a:chExt cx="307200" cy="285925"/>
          </a:xfrm>
        </p:grpSpPr>
        <p:sp>
          <p:nvSpPr>
            <p:cNvPr id="8594" name="Google Shape;8594;p100"/>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100"/>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100"/>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100"/>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100"/>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100"/>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100"/>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100"/>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100"/>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100"/>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100"/>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100"/>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6" name="Google Shape;8606;p100"/>
          <p:cNvGrpSpPr/>
          <p:nvPr/>
        </p:nvGrpSpPr>
        <p:grpSpPr>
          <a:xfrm>
            <a:off x="3496195" y="1689128"/>
            <a:ext cx="451653" cy="450212"/>
            <a:chOff x="-19394200" y="3333800"/>
            <a:chExt cx="305625" cy="304650"/>
          </a:xfrm>
        </p:grpSpPr>
        <p:sp>
          <p:nvSpPr>
            <p:cNvPr id="8607" name="Google Shape;8607;p100"/>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100"/>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100"/>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100"/>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100"/>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100"/>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100"/>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100"/>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100"/>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6" name="Google Shape;8616;p100"/>
          <p:cNvGrpSpPr/>
          <p:nvPr/>
        </p:nvGrpSpPr>
        <p:grpSpPr>
          <a:xfrm>
            <a:off x="3495032" y="2243580"/>
            <a:ext cx="453980" cy="449325"/>
            <a:chOff x="-19396575" y="3708500"/>
            <a:chExt cx="307200" cy="304050"/>
          </a:xfrm>
        </p:grpSpPr>
        <p:sp>
          <p:nvSpPr>
            <p:cNvPr id="8617" name="Google Shape;8617;p100"/>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100"/>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100"/>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0" name="Google Shape;8620;p100"/>
          <p:cNvGrpSpPr/>
          <p:nvPr/>
        </p:nvGrpSpPr>
        <p:grpSpPr>
          <a:xfrm>
            <a:off x="3489212" y="2796461"/>
            <a:ext cx="465618" cy="450101"/>
            <a:chOff x="-19394200" y="4084200"/>
            <a:chExt cx="315075" cy="304575"/>
          </a:xfrm>
        </p:grpSpPr>
        <p:sp>
          <p:nvSpPr>
            <p:cNvPr id="8621" name="Google Shape;8621;p100"/>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100"/>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100"/>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100"/>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100"/>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100"/>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7" name="Google Shape;8627;p100"/>
          <p:cNvGrpSpPr/>
          <p:nvPr/>
        </p:nvGrpSpPr>
        <p:grpSpPr>
          <a:xfrm>
            <a:off x="6294923" y="1689001"/>
            <a:ext cx="400447" cy="450470"/>
            <a:chOff x="-17526750" y="3309200"/>
            <a:chExt cx="270975" cy="304825"/>
          </a:xfrm>
        </p:grpSpPr>
        <p:sp>
          <p:nvSpPr>
            <p:cNvPr id="8628" name="Google Shape;8628;p100"/>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100"/>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100"/>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100"/>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100"/>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100"/>
          <p:cNvGrpSpPr/>
          <p:nvPr/>
        </p:nvGrpSpPr>
        <p:grpSpPr>
          <a:xfrm>
            <a:off x="6271075" y="2244173"/>
            <a:ext cx="448143" cy="448143"/>
            <a:chOff x="-17542500" y="3684100"/>
            <a:chExt cx="303250" cy="303250"/>
          </a:xfrm>
        </p:grpSpPr>
        <p:sp>
          <p:nvSpPr>
            <p:cNvPr id="8634" name="Google Shape;8634;p100"/>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100"/>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100"/>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100"/>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100"/>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100"/>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100"/>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100"/>
          <p:cNvGrpSpPr/>
          <p:nvPr/>
        </p:nvGrpSpPr>
        <p:grpSpPr>
          <a:xfrm>
            <a:off x="6270484" y="2810817"/>
            <a:ext cx="449325" cy="421395"/>
            <a:chOff x="-17542500" y="4068450"/>
            <a:chExt cx="304050" cy="285150"/>
          </a:xfrm>
        </p:grpSpPr>
        <p:sp>
          <p:nvSpPr>
            <p:cNvPr id="8642" name="Google Shape;8642;p100"/>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100"/>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100"/>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100"/>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100"/>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100"/>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8" name="Google Shape;8648;p100"/>
          <p:cNvGrpSpPr/>
          <p:nvPr/>
        </p:nvGrpSpPr>
        <p:grpSpPr>
          <a:xfrm>
            <a:off x="3500906" y="3342211"/>
            <a:ext cx="343404" cy="449325"/>
            <a:chOff x="-15652200" y="3335975"/>
            <a:chExt cx="232375" cy="304050"/>
          </a:xfrm>
        </p:grpSpPr>
        <p:sp>
          <p:nvSpPr>
            <p:cNvPr id="8649" name="Google Shape;8649;p100"/>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100"/>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100"/>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100"/>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100"/>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100"/>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100"/>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100"/>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100"/>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8" name="Google Shape;8658;p100"/>
          <p:cNvGrpSpPr/>
          <p:nvPr/>
        </p:nvGrpSpPr>
        <p:grpSpPr>
          <a:xfrm>
            <a:off x="1274819" y="2243729"/>
            <a:ext cx="449325" cy="449030"/>
            <a:chOff x="-20945825" y="3692175"/>
            <a:chExt cx="304050" cy="303850"/>
          </a:xfrm>
        </p:grpSpPr>
        <p:sp>
          <p:nvSpPr>
            <p:cNvPr id="8659" name="Google Shape;8659;p100"/>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100"/>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100"/>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100"/>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100"/>
          <p:cNvGrpSpPr/>
          <p:nvPr/>
        </p:nvGrpSpPr>
        <p:grpSpPr>
          <a:xfrm>
            <a:off x="4081644" y="1689848"/>
            <a:ext cx="372516" cy="448771"/>
            <a:chOff x="-18994100" y="3334775"/>
            <a:chExt cx="252075" cy="303675"/>
          </a:xfrm>
        </p:grpSpPr>
        <p:sp>
          <p:nvSpPr>
            <p:cNvPr id="8664" name="Google Shape;8664;p100"/>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100"/>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100"/>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100"/>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8" name="Google Shape;8668;p100"/>
          <p:cNvGrpSpPr/>
          <p:nvPr/>
        </p:nvGrpSpPr>
        <p:grpSpPr>
          <a:xfrm>
            <a:off x="4096200" y="2244743"/>
            <a:ext cx="343404" cy="446998"/>
            <a:chOff x="-18983850" y="3710075"/>
            <a:chExt cx="232375" cy="302475"/>
          </a:xfrm>
        </p:grpSpPr>
        <p:sp>
          <p:nvSpPr>
            <p:cNvPr id="8669" name="Google Shape;8669;p100"/>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100"/>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100"/>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100"/>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3" name="Google Shape;8673;p100"/>
          <p:cNvGrpSpPr/>
          <p:nvPr/>
        </p:nvGrpSpPr>
        <p:grpSpPr>
          <a:xfrm>
            <a:off x="1274247" y="1689573"/>
            <a:ext cx="450470" cy="449325"/>
            <a:chOff x="-20946600" y="3317850"/>
            <a:chExt cx="304825" cy="304050"/>
          </a:xfrm>
        </p:grpSpPr>
        <p:sp>
          <p:nvSpPr>
            <p:cNvPr id="8674" name="Google Shape;8674;p100"/>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100"/>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100"/>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7" name="Google Shape;8677;p100"/>
          <p:cNvGrpSpPr/>
          <p:nvPr/>
        </p:nvGrpSpPr>
        <p:grpSpPr>
          <a:xfrm>
            <a:off x="1300422" y="2797442"/>
            <a:ext cx="398119" cy="448143"/>
            <a:chOff x="-20930075" y="4066100"/>
            <a:chExt cx="269400" cy="303250"/>
          </a:xfrm>
        </p:grpSpPr>
        <p:sp>
          <p:nvSpPr>
            <p:cNvPr id="8678" name="Google Shape;8678;p100"/>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100"/>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0" name="Google Shape;8680;p100"/>
          <p:cNvGrpSpPr/>
          <p:nvPr/>
        </p:nvGrpSpPr>
        <p:grpSpPr>
          <a:xfrm>
            <a:off x="4042667" y="2797422"/>
            <a:ext cx="450470" cy="448180"/>
            <a:chOff x="-19020075" y="4084200"/>
            <a:chExt cx="304825" cy="303275"/>
          </a:xfrm>
        </p:grpSpPr>
        <p:sp>
          <p:nvSpPr>
            <p:cNvPr id="8681" name="Google Shape;8681;p100"/>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100"/>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100"/>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100"/>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100"/>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100"/>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100"/>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100"/>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100"/>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0" name="Google Shape;8690;p100"/>
          <p:cNvGrpSpPr/>
          <p:nvPr/>
        </p:nvGrpSpPr>
        <p:grpSpPr>
          <a:xfrm>
            <a:off x="6859931" y="1689001"/>
            <a:ext cx="396937" cy="450470"/>
            <a:chOff x="-17149475" y="3309200"/>
            <a:chExt cx="268600" cy="304825"/>
          </a:xfrm>
        </p:grpSpPr>
        <p:sp>
          <p:nvSpPr>
            <p:cNvPr id="8691" name="Google Shape;8691;p100"/>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100"/>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3" name="Google Shape;8693;p100"/>
          <p:cNvGrpSpPr/>
          <p:nvPr/>
        </p:nvGrpSpPr>
        <p:grpSpPr>
          <a:xfrm>
            <a:off x="6833737" y="2258120"/>
            <a:ext cx="449325" cy="420249"/>
            <a:chOff x="-17168375" y="3692750"/>
            <a:chExt cx="304050" cy="284375"/>
          </a:xfrm>
        </p:grpSpPr>
        <p:sp>
          <p:nvSpPr>
            <p:cNvPr id="8694" name="Google Shape;8694;p100"/>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100"/>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100"/>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100"/>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100"/>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100"/>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100"/>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1" name="Google Shape;8701;p100"/>
          <p:cNvGrpSpPr/>
          <p:nvPr/>
        </p:nvGrpSpPr>
        <p:grpSpPr>
          <a:xfrm>
            <a:off x="6830246" y="2796852"/>
            <a:ext cx="456308" cy="449325"/>
            <a:chOff x="-17170750" y="4058800"/>
            <a:chExt cx="308775" cy="304050"/>
          </a:xfrm>
        </p:grpSpPr>
        <p:sp>
          <p:nvSpPr>
            <p:cNvPr id="8702" name="Google Shape;8702;p100"/>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100"/>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100"/>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100"/>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100"/>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100"/>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100"/>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100"/>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100"/>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100"/>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100"/>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100"/>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100"/>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100"/>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100"/>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100"/>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100"/>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9" name="Google Shape;8719;p100"/>
          <p:cNvGrpSpPr/>
          <p:nvPr/>
        </p:nvGrpSpPr>
        <p:grpSpPr>
          <a:xfrm>
            <a:off x="5692143" y="3343358"/>
            <a:ext cx="450470" cy="446998"/>
            <a:chOff x="-15688425" y="3707725"/>
            <a:chExt cx="304825" cy="302475"/>
          </a:xfrm>
        </p:grpSpPr>
        <p:sp>
          <p:nvSpPr>
            <p:cNvPr id="8720" name="Google Shape;8720;p100"/>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100"/>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100"/>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100"/>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100"/>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100"/>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100"/>
          <p:cNvGrpSpPr/>
          <p:nvPr/>
        </p:nvGrpSpPr>
        <p:grpSpPr>
          <a:xfrm>
            <a:off x="1836300" y="1690441"/>
            <a:ext cx="451653" cy="447589"/>
            <a:chOff x="-20572500" y="3319025"/>
            <a:chExt cx="305625" cy="302875"/>
          </a:xfrm>
        </p:grpSpPr>
        <p:sp>
          <p:nvSpPr>
            <p:cNvPr id="8727" name="Google Shape;8727;p100"/>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100"/>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9" name="Google Shape;8729;p100"/>
          <p:cNvGrpSpPr/>
          <p:nvPr/>
        </p:nvGrpSpPr>
        <p:grpSpPr>
          <a:xfrm>
            <a:off x="1837463" y="2305410"/>
            <a:ext cx="449325" cy="325670"/>
            <a:chOff x="-20571700" y="3722875"/>
            <a:chExt cx="304050" cy="220375"/>
          </a:xfrm>
        </p:grpSpPr>
        <p:sp>
          <p:nvSpPr>
            <p:cNvPr id="8730" name="Google Shape;8730;p100"/>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100"/>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100"/>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100"/>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100"/>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100"/>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100"/>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7" name="Google Shape;8737;p100"/>
          <p:cNvGrpSpPr/>
          <p:nvPr/>
        </p:nvGrpSpPr>
        <p:grpSpPr>
          <a:xfrm>
            <a:off x="1836891" y="2796278"/>
            <a:ext cx="450470" cy="450470"/>
            <a:chOff x="-20571700" y="4066875"/>
            <a:chExt cx="304825" cy="304825"/>
          </a:xfrm>
        </p:grpSpPr>
        <p:sp>
          <p:nvSpPr>
            <p:cNvPr id="8738" name="Google Shape;8738;p100"/>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100"/>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100"/>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100"/>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100"/>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100"/>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4" name="Google Shape;8744;p100"/>
          <p:cNvGrpSpPr/>
          <p:nvPr/>
        </p:nvGrpSpPr>
        <p:grpSpPr>
          <a:xfrm>
            <a:off x="4603593" y="1688259"/>
            <a:ext cx="453980" cy="451948"/>
            <a:chOff x="-18645175" y="3334200"/>
            <a:chExt cx="307200" cy="305825"/>
          </a:xfrm>
        </p:grpSpPr>
        <p:sp>
          <p:nvSpPr>
            <p:cNvPr id="8745" name="Google Shape;8745;p100"/>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100"/>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100"/>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100"/>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100"/>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100"/>
          <p:cNvGrpSpPr/>
          <p:nvPr/>
        </p:nvGrpSpPr>
        <p:grpSpPr>
          <a:xfrm>
            <a:off x="4604184" y="2242989"/>
            <a:ext cx="452798" cy="450507"/>
            <a:chOff x="-18645175" y="3708500"/>
            <a:chExt cx="306400" cy="304850"/>
          </a:xfrm>
        </p:grpSpPr>
        <p:sp>
          <p:nvSpPr>
            <p:cNvPr id="8751" name="Google Shape;8751;p100"/>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100"/>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100"/>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100"/>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100"/>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100"/>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100"/>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8" name="Google Shape;8758;p100"/>
          <p:cNvGrpSpPr/>
          <p:nvPr/>
        </p:nvGrpSpPr>
        <p:grpSpPr>
          <a:xfrm>
            <a:off x="4601857" y="2795630"/>
            <a:ext cx="457453" cy="451763"/>
            <a:chOff x="-18647525" y="4082625"/>
            <a:chExt cx="309550" cy="305700"/>
          </a:xfrm>
        </p:grpSpPr>
        <p:sp>
          <p:nvSpPr>
            <p:cNvPr id="8759" name="Google Shape;8759;p100"/>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100"/>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100"/>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100"/>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3" name="Google Shape;8763;p100"/>
          <p:cNvGrpSpPr/>
          <p:nvPr/>
        </p:nvGrpSpPr>
        <p:grpSpPr>
          <a:xfrm>
            <a:off x="7412241" y="1689592"/>
            <a:ext cx="395755" cy="449288"/>
            <a:chOff x="-16775350" y="3309200"/>
            <a:chExt cx="267800" cy="304025"/>
          </a:xfrm>
        </p:grpSpPr>
        <p:sp>
          <p:nvSpPr>
            <p:cNvPr id="8764" name="Google Shape;8764;p100"/>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100"/>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100"/>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7" name="Google Shape;8767;p100"/>
          <p:cNvGrpSpPr/>
          <p:nvPr/>
        </p:nvGrpSpPr>
        <p:grpSpPr>
          <a:xfrm>
            <a:off x="7412241" y="2241827"/>
            <a:ext cx="395755" cy="452835"/>
            <a:chOff x="-16775350" y="3683300"/>
            <a:chExt cx="267800" cy="306425"/>
          </a:xfrm>
        </p:grpSpPr>
        <p:sp>
          <p:nvSpPr>
            <p:cNvPr id="8768" name="Google Shape;8768;p100"/>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100"/>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100"/>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100"/>
          <p:cNvGrpSpPr/>
          <p:nvPr/>
        </p:nvGrpSpPr>
        <p:grpSpPr>
          <a:xfrm>
            <a:off x="7384292" y="2796870"/>
            <a:ext cx="451653" cy="449288"/>
            <a:chOff x="-16794250" y="4058225"/>
            <a:chExt cx="305625" cy="304025"/>
          </a:xfrm>
        </p:grpSpPr>
        <p:sp>
          <p:nvSpPr>
            <p:cNvPr id="8772" name="Google Shape;8772;p100"/>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100"/>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100"/>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100"/>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100"/>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100"/>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100"/>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100"/>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100"/>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1" name="Google Shape;8781;p100"/>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2" name="Google Shape;8782;p100"/>
          <p:cNvGrpSpPr/>
          <p:nvPr/>
        </p:nvGrpSpPr>
        <p:grpSpPr>
          <a:xfrm>
            <a:off x="2385709" y="1689573"/>
            <a:ext cx="457453" cy="449325"/>
            <a:chOff x="-20199150" y="3317850"/>
            <a:chExt cx="309550" cy="304050"/>
          </a:xfrm>
        </p:grpSpPr>
        <p:sp>
          <p:nvSpPr>
            <p:cNvPr id="8783" name="Google Shape;8783;p100"/>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100"/>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100"/>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100"/>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100"/>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100"/>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100"/>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0" name="Google Shape;8790;p100"/>
          <p:cNvGrpSpPr/>
          <p:nvPr/>
        </p:nvGrpSpPr>
        <p:grpSpPr>
          <a:xfrm>
            <a:off x="2388036" y="2242861"/>
            <a:ext cx="452798" cy="450766"/>
            <a:chOff x="-20199150" y="3693150"/>
            <a:chExt cx="306400" cy="305025"/>
          </a:xfrm>
        </p:grpSpPr>
        <p:sp>
          <p:nvSpPr>
            <p:cNvPr id="8791" name="Google Shape;8791;p100"/>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100"/>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100"/>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100"/>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100"/>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100"/>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7" name="Google Shape;8797;p100"/>
          <p:cNvGrpSpPr/>
          <p:nvPr/>
        </p:nvGrpSpPr>
        <p:grpSpPr>
          <a:xfrm>
            <a:off x="2388609" y="2795687"/>
            <a:ext cx="451653" cy="451653"/>
            <a:chOff x="-20197575" y="4066875"/>
            <a:chExt cx="305625" cy="305625"/>
          </a:xfrm>
        </p:grpSpPr>
        <p:sp>
          <p:nvSpPr>
            <p:cNvPr id="8798" name="Google Shape;8798;p100"/>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100"/>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100"/>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100"/>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100"/>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100"/>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100"/>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100"/>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6" name="Google Shape;8806;p100"/>
          <p:cNvGrpSpPr/>
          <p:nvPr/>
        </p:nvGrpSpPr>
        <p:grpSpPr>
          <a:xfrm>
            <a:off x="5170827" y="1687520"/>
            <a:ext cx="449325" cy="453426"/>
            <a:chOff x="-18271050" y="3333200"/>
            <a:chExt cx="304050" cy="306825"/>
          </a:xfrm>
        </p:grpSpPr>
        <p:sp>
          <p:nvSpPr>
            <p:cNvPr id="8807" name="Google Shape;8807;p100"/>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100"/>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100"/>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100"/>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100"/>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2" name="Google Shape;8812;p100"/>
          <p:cNvGrpSpPr/>
          <p:nvPr/>
        </p:nvGrpSpPr>
        <p:grpSpPr>
          <a:xfrm>
            <a:off x="5171399" y="2244171"/>
            <a:ext cx="448180" cy="448143"/>
            <a:chOff x="-18270275" y="3710875"/>
            <a:chExt cx="303275" cy="303250"/>
          </a:xfrm>
        </p:grpSpPr>
        <p:sp>
          <p:nvSpPr>
            <p:cNvPr id="8813" name="Google Shape;8813;p100"/>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100"/>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100"/>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100"/>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100"/>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100"/>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100"/>
          <p:cNvGrpSpPr/>
          <p:nvPr/>
        </p:nvGrpSpPr>
        <p:grpSpPr>
          <a:xfrm>
            <a:off x="5224951" y="2797422"/>
            <a:ext cx="341076" cy="448180"/>
            <a:chOff x="-18234025" y="4084200"/>
            <a:chExt cx="230800" cy="303275"/>
          </a:xfrm>
        </p:grpSpPr>
        <p:sp>
          <p:nvSpPr>
            <p:cNvPr id="8820" name="Google Shape;8820;p100"/>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100"/>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100"/>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100"/>
          <p:cNvGrpSpPr/>
          <p:nvPr/>
        </p:nvGrpSpPr>
        <p:grpSpPr>
          <a:xfrm>
            <a:off x="2337506" y="3341641"/>
            <a:ext cx="449325" cy="450470"/>
            <a:chOff x="-16419350" y="3308400"/>
            <a:chExt cx="304050" cy="304825"/>
          </a:xfrm>
        </p:grpSpPr>
        <p:sp>
          <p:nvSpPr>
            <p:cNvPr id="8824" name="Google Shape;8824;p100"/>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100"/>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100"/>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100"/>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100"/>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100"/>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100"/>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1" name="Google Shape;8831;p100"/>
          <p:cNvGrpSpPr/>
          <p:nvPr/>
        </p:nvGrpSpPr>
        <p:grpSpPr>
          <a:xfrm>
            <a:off x="4609062" y="3340423"/>
            <a:ext cx="395755" cy="452872"/>
            <a:chOff x="-16401225" y="3683275"/>
            <a:chExt cx="267800" cy="306450"/>
          </a:xfrm>
        </p:grpSpPr>
        <p:sp>
          <p:nvSpPr>
            <p:cNvPr id="8832" name="Google Shape;8832;p100"/>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100"/>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100"/>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100"/>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100"/>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100"/>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100"/>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9" name="Google Shape;8839;p100"/>
          <p:cNvGrpSpPr/>
          <p:nvPr/>
        </p:nvGrpSpPr>
        <p:grpSpPr>
          <a:xfrm>
            <a:off x="7974511" y="2797062"/>
            <a:ext cx="450470" cy="448180"/>
            <a:chOff x="-16419350" y="4058200"/>
            <a:chExt cx="304825" cy="303275"/>
          </a:xfrm>
        </p:grpSpPr>
        <p:sp>
          <p:nvSpPr>
            <p:cNvPr id="8840" name="Google Shape;8840;p100"/>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100"/>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100"/>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100"/>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100"/>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100"/>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100"/>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100"/>
          <p:cNvGrpSpPr/>
          <p:nvPr/>
        </p:nvGrpSpPr>
        <p:grpSpPr>
          <a:xfrm>
            <a:off x="4001398" y="3343080"/>
            <a:ext cx="450507" cy="447589"/>
            <a:chOff x="-15296200" y="3326900"/>
            <a:chExt cx="304850" cy="302875"/>
          </a:xfrm>
        </p:grpSpPr>
        <p:sp>
          <p:nvSpPr>
            <p:cNvPr id="8848" name="Google Shape;8848;p100"/>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100"/>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100"/>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100"/>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100"/>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100"/>
          <p:cNvGrpSpPr/>
          <p:nvPr/>
        </p:nvGrpSpPr>
        <p:grpSpPr>
          <a:xfrm>
            <a:off x="2917051" y="1706881"/>
            <a:ext cx="486566" cy="414708"/>
            <a:chOff x="-19835275" y="3330250"/>
            <a:chExt cx="329250" cy="280625"/>
          </a:xfrm>
        </p:grpSpPr>
        <p:sp>
          <p:nvSpPr>
            <p:cNvPr id="8854" name="Google Shape;8854;p100"/>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100"/>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100"/>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7" name="Google Shape;8857;p100"/>
          <p:cNvGrpSpPr/>
          <p:nvPr/>
        </p:nvGrpSpPr>
        <p:grpSpPr>
          <a:xfrm>
            <a:off x="2935080" y="2243470"/>
            <a:ext cx="450507" cy="449547"/>
            <a:chOff x="-19822675" y="3692750"/>
            <a:chExt cx="304850" cy="304200"/>
          </a:xfrm>
        </p:grpSpPr>
        <p:sp>
          <p:nvSpPr>
            <p:cNvPr id="8858" name="Google Shape;8858;p100"/>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100"/>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100"/>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100"/>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100"/>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100"/>
          <p:cNvGrpSpPr/>
          <p:nvPr/>
        </p:nvGrpSpPr>
        <p:grpSpPr>
          <a:xfrm>
            <a:off x="2935672" y="2796278"/>
            <a:ext cx="449325" cy="450470"/>
            <a:chOff x="-19822675" y="4066875"/>
            <a:chExt cx="304050" cy="304825"/>
          </a:xfrm>
        </p:grpSpPr>
        <p:sp>
          <p:nvSpPr>
            <p:cNvPr id="8864" name="Google Shape;8864;p100"/>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100"/>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100"/>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100"/>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100"/>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100"/>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100"/>
          <p:cNvGrpSpPr/>
          <p:nvPr/>
        </p:nvGrpSpPr>
        <p:grpSpPr>
          <a:xfrm>
            <a:off x="5744740" y="1689571"/>
            <a:ext cx="399302" cy="449325"/>
            <a:chOff x="-17878825" y="3334400"/>
            <a:chExt cx="270200" cy="304050"/>
          </a:xfrm>
        </p:grpSpPr>
        <p:sp>
          <p:nvSpPr>
            <p:cNvPr id="8871" name="Google Shape;8871;p100"/>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100"/>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100"/>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100"/>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100"/>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100"/>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100"/>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8" name="Google Shape;8878;p100"/>
          <p:cNvGrpSpPr/>
          <p:nvPr/>
        </p:nvGrpSpPr>
        <p:grpSpPr>
          <a:xfrm>
            <a:off x="5718565" y="2242416"/>
            <a:ext cx="451653" cy="451653"/>
            <a:chOff x="-17896150" y="3709300"/>
            <a:chExt cx="305625" cy="305625"/>
          </a:xfrm>
        </p:grpSpPr>
        <p:sp>
          <p:nvSpPr>
            <p:cNvPr id="8879" name="Google Shape;8879;p100"/>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100"/>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100"/>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100"/>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100"/>
          <p:cNvGrpSpPr/>
          <p:nvPr/>
        </p:nvGrpSpPr>
        <p:grpSpPr>
          <a:xfrm>
            <a:off x="5746495" y="2795686"/>
            <a:ext cx="395792" cy="451653"/>
            <a:chOff x="-17878025" y="4082625"/>
            <a:chExt cx="267825" cy="305625"/>
          </a:xfrm>
        </p:grpSpPr>
        <p:sp>
          <p:nvSpPr>
            <p:cNvPr id="8884" name="Google Shape;8884;p100"/>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100"/>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100"/>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100"/>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100"/>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100"/>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100"/>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1" name="Google Shape;8891;p100"/>
          <p:cNvGrpSpPr/>
          <p:nvPr/>
        </p:nvGrpSpPr>
        <p:grpSpPr>
          <a:xfrm>
            <a:off x="2890388" y="3355015"/>
            <a:ext cx="450507" cy="423722"/>
            <a:chOff x="-16044450" y="3317850"/>
            <a:chExt cx="304850" cy="286725"/>
          </a:xfrm>
        </p:grpSpPr>
        <p:sp>
          <p:nvSpPr>
            <p:cNvPr id="8892" name="Google Shape;8892;p100"/>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100"/>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100"/>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100"/>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6" name="Google Shape;8896;p100"/>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7" name="Google Shape;8897;p100"/>
          <p:cNvGrpSpPr/>
          <p:nvPr/>
        </p:nvGrpSpPr>
        <p:grpSpPr>
          <a:xfrm>
            <a:off x="8012905" y="2243724"/>
            <a:ext cx="373662" cy="449030"/>
            <a:chOff x="-16018450" y="4058400"/>
            <a:chExt cx="252850" cy="303850"/>
          </a:xfrm>
        </p:grpSpPr>
        <p:sp>
          <p:nvSpPr>
            <p:cNvPr id="8898" name="Google Shape;8898;p100"/>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100"/>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100"/>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100"/>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2" name="Google Shape;8902;p100"/>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10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07" name="Shape 8907"/>
        <p:cNvGrpSpPr/>
        <p:nvPr/>
      </p:nvGrpSpPr>
      <p:grpSpPr>
        <a:xfrm>
          <a:off x="0" y="0"/>
          <a:ext cx="0" cy="0"/>
          <a:chOff x="0" y="0"/>
          <a:chExt cx="0" cy="0"/>
        </a:xfrm>
      </p:grpSpPr>
      <p:grpSp>
        <p:nvGrpSpPr>
          <p:cNvPr id="8908" name="Google Shape;8908;p101"/>
          <p:cNvGrpSpPr/>
          <p:nvPr/>
        </p:nvGrpSpPr>
        <p:grpSpPr>
          <a:xfrm>
            <a:off x="829817" y="1689241"/>
            <a:ext cx="442337" cy="419623"/>
            <a:chOff x="-6696925" y="3272575"/>
            <a:chExt cx="307200" cy="291425"/>
          </a:xfrm>
        </p:grpSpPr>
        <p:sp>
          <p:nvSpPr>
            <p:cNvPr id="8909" name="Google Shape;8909;p101"/>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101"/>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1" name="Google Shape;8911;p101"/>
          <p:cNvGrpSpPr/>
          <p:nvPr/>
        </p:nvGrpSpPr>
        <p:grpSpPr>
          <a:xfrm>
            <a:off x="829799" y="2204636"/>
            <a:ext cx="442373" cy="420775"/>
            <a:chOff x="-6690625" y="3631325"/>
            <a:chExt cx="307225" cy="292225"/>
          </a:xfrm>
        </p:grpSpPr>
        <p:sp>
          <p:nvSpPr>
            <p:cNvPr id="8912" name="Google Shape;8912;p101"/>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101"/>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101"/>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101"/>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101"/>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7" name="Google Shape;8917;p101"/>
          <p:cNvGrpSpPr/>
          <p:nvPr/>
        </p:nvGrpSpPr>
        <p:grpSpPr>
          <a:xfrm>
            <a:off x="851921" y="2756972"/>
            <a:ext cx="421927" cy="419371"/>
            <a:chOff x="-6689825" y="3992050"/>
            <a:chExt cx="293025" cy="291250"/>
          </a:xfrm>
        </p:grpSpPr>
        <p:sp>
          <p:nvSpPr>
            <p:cNvPr id="8918" name="Google Shape;8918;p101"/>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101"/>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101"/>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101"/>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101"/>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101"/>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101"/>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101"/>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101"/>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101"/>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101"/>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101"/>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0" name="Google Shape;8930;p101"/>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1" name="Google Shape;8931;p101"/>
          <p:cNvGrpSpPr/>
          <p:nvPr/>
        </p:nvGrpSpPr>
        <p:grpSpPr>
          <a:xfrm>
            <a:off x="3535232" y="2205192"/>
            <a:ext cx="423043" cy="419659"/>
            <a:chOff x="-4837325" y="3612425"/>
            <a:chExt cx="293800" cy="291450"/>
          </a:xfrm>
        </p:grpSpPr>
        <p:sp>
          <p:nvSpPr>
            <p:cNvPr id="8932" name="Google Shape;8932;p101"/>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101"/>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101"/>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5" name="Google Shape;8935;p101"/>
          <p:cNvGrpSpPr/>
          <p:nvPr/>
        </p:nvGrpSpPr>
        <p:grpSpPr>
          <a:xfrm>
            <a:off x="3548265" y="2756826"/>
            <a:ext cx="420775" cy="419659"/>
            <a:chOff x="-4837325" y="3971575"/>
            <a:chExt cx="292225" cy="291450"/>
          </a:xfrm>
        </p:grpSpPr>
        <p:sp>
          <p:nvSpPr>
            <p:cNvPr id="8936" name="Google Shape;8936;p101"/>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101"/>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101"/>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101"/>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101"/>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101"/>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101"/>
          <p:cNvGrpSpPr/>
          <p:nvPr/>
        </p:nvGrpSpPr>
        <p:grpSpPr>
          <a:xfrm>
            <a:off x="6240279" y="1714185"/>
            <a:ext cx="430998" cy="369730"/>
            <a:chOff x="-3037625" y="3254850"/>
            <a:chExt cx="299325" cy="256775"/>
          </a:xfrm>
        </p:grpSpPr>
        <p:sp>
          <p:nvSpPr>
            <p:cNvPr id="8943" name="Google Shape;8943;p101"/>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101"/>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101"/>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101"/>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101"/>
          <p:cNvGrpSpPr/>
          <p:nvPr/>
        </p:nvGrpSpPr>
        <p:grpSpPr>
          <a:xfrm>
            <a:off x="6244239" y="2204615"/>
            <a:ext cx="423079" cy="420811"/>
            <a:chOff x="-3031325" y="3597450"/>
            <a:chExt cx="293825" cy="292250"/>
          </a:xfrm>
        </p:grpSpPr>
        <p:sp>
          <p:nvSpPr>
            <p:cNvPr id="8948" name="Google Shape;8948;p101"/>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101"/>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101"/>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101"/>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2" name="Google Shape;8952;p101"/>
          <p:cNvGrpSpPr/>
          <p:nvPr/>
        </p:nvGrpSpPr>
        <p:grpSpPr>
          <a:xfrm>
            <a:off x="6256714" y="2781214"/>
            <a:ext cx="421927" cy="370882"/>
            <a:chOff x="-3030525" y="3973150"/>
            <a:chExt cx="293025" cy="257575"/>
          </a:xfrm>
        </p:grpSpPr>
        <p:sp>
          <p:nvSpPr>
            <p:cNvPr id="8953" name="Google Shape;8953;p101"/>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101"/>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5" name="Google Shape;8955;p101"/>
          <p:cNvGrpSpPr/>
          <p:nvPr/>
        </p:nvGrpSpPr>
        <p:grpSpPr>
          <a:xfrm>
            <a:off x="1358307" y="3369426"/>
            <a:ext cx="421927" cy="297195"/>
            <a:chOff x="-1199300" y="3279250"/>
            <a:chExt cx="293025" cy="206400"/>
          </a:xfrm>
        </p:grpSpPr>
        <p:sp>
          <p:nvSpPr>
            <p:cNvPr id="8956" name="Google Shape;8956;p101"/>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101"/>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101"/>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101"/>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0" name="Google Shape;8960;p101"/>
          <p:cNvGrpSpPr/>
          <p:nvPr/>
        </p:nvGrpSpPr>
        <p:grpSpPr>
          <a:xfrm>
            <a:off x="1365393" y="1688773"/>
            <a:ext cx="444605" cy="420559"/>
            <a:chOff x="-6338550" y="3272950"/>
            <a:chExt cx="308775" cy="292075"/>
          </a:xfrm>
        </p:grpSpPr>
        <p:sp>
          <p:nvSpPr>
            <p:cNvPr id="8961" name="Google Shape;8961;p101"/>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101"/>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101"/>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4" name="Google Shape;8964;p101"/>
          <p:cNvGrpSpPr/>
          <p:nvPr/>
        </p:nvGrpSpPr>
        <p:grpSpPr>
          <a:xfrm>
            <a:off x="1376732" y="2205194"/>
            <a:ext cx="421927" cy="419659"/>
            <a:chOff x="-6329100" y="3632100"/>
            <a:chExt cx="293025" cy="291450"/>
          </a:xfrm>
        </p:grpSpPr>
        <p:sp>
          <p:nvSpPr>
            <p:cNvPr id="8965" name="Google Shape;8965;p101"/>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101"/>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101"/>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101"/>
          <p:cNvGrpSpPr/>
          <p:nvPr/>
        </p:nvGrpSpPr>
        <p:grpSpPr>
          <a:xfrm>
            <a:off x="1389783" y="2756828"/>
            <a:ext cx="419623" cy="419659"/>
            <a:chOff x="-6329875" y="3992050"/>
            <a:chExt cx="291425" cy="291450"/>
          </a:xfrm>
        </p:grpSpPr>
        <p:sp>
          <p:nvSpPr>
            <p:cNvPr id="8969" name="Google Shape;8969;p101"/>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101"/>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101"/>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101"/>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101"/>
          <p:cNvGrpSpPr/>
          <p:nvPr/>
        </p:nvGrpSpPr>
        <p:grpSpPr>
          <a:xfrm>
            <a:off x="4075920" y="1687530"/>
            <a:ext cx="423079" cy="423043"/>
            <a:chOff x="-4478975" y="3251700"/>
            <a:chExt cx="293825" cy="293800"/>
          </a:xfrm>
        </p:grpSpPr>
        <p:sp>
          <p:nvSpPr>
            <p:cNvPr id="8974" name="Google Shape;8974;p101"/>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101"/>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101"/>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7" name="Google Shape;8977;p101"/>
          <p:cNvGrpSpPr/>
          <p:nvPr/>
        </p:nvGrpSpPr>
        <p:grpSpPr>
          <a:xfrm>
            <a:off x="4075920" y="2205192"/>
            <a:ext cx="423079" cy="419659"/>
            <a:chOff x="-4475825" y="3612425"/>
            <a:chExt cx="293825" cy="291450"/>
          </a:xfrm>
        </p:grpSpPr>
        <p:sp>
          <p:nvSpPr>
            <p:cNvPr id="8978" name="Google Shape;8978;p101"/>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101"/>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101"/>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1" name="Google Shape;8981;p101"/>
          <p:cNvGrpSpPr/>
          <p:nvPr/>
        </p:nvGrpSpPr>
        <p:grpSpPr>
          <a:xfrm>
            <a:off x="4084992" y="2756844"/>
            <a:ext cx="428730" cy="419623"/>
            <a:chOff x="-4480550" y="3970800"/>
            <a:chExt cx="297750" cy="291425"/>
          </a:xfrm>
        </p:grpSpPr>
        <p:sp>
          <p:nvSpPr>
            <p:cNvPr id="8982" name="Google Shape;8982;p101"/>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101"/>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4" name="Google Shape;8984;p101"/>
          <p:cNvGrpSpPr/>
          <p:nvPr/>
        </p:nvGrpSpPr>
        <p:grpSpPr>
          <a:xfrm>
            <a:off x="6788826" y="1689221"/>
            <a:ext cx="415123" cy="419659"/>
            <a:chOff x="-2668225" y="3239075"/>
            <a:chExt cx="288300" cy="291450"/>
          </a:xfrm>
        </p:grpSpPr>
        <p:sp>
          <p:nvSpPr>
            <p:cNvPr id="8985" name="Google Shape;8985;p101"/>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101"/>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101"/>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101"/>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101"/>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101"/>
          <p:cNvGrpSpPr/>
          <p:nvPr/>
        </p:nvGrpSpPr>
        <p:grpSpPr>
          <a:xfrm>
            <a:off x="6785982" y="2205191"/>
            <a:ext cx="420811" cy="419659"/>
            <a:chOff x="-2671375" y="3597450"/>
            <a:chExt cx="292250" cy="291450"/>
          </a:xfrm>
        </p:grpSpPr>
        <p:sp>
          <p:nvSpPr>
            <p:cNvPr id="8991" name="Google Shape;8991;p101"/>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101"/>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101"/>
          <p:cNvGrpSpPr/>
          <p:nvPr/>
        </p:nvGrpSpPr>
        <p:grpSpPr>
          <a:xfrm>
            <a:off x="6796765" y="2755691"/>
            <a:ext cx="423043" cy="421927"/>
            <a:chOff x="-2670575" y="3956600"/>
            <a:chExt cx="293800" cy="293025"/>
          </a:xfrm>
        </p:grpSpPr>
        <p:sp>
          <p:nvSpPr>
            <p:cNvPr id="8994" name="Google Shape;8994;p101"/>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101"/>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101"/>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101"/>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8" name="Google Shape;8998;p101"/>
          <p:cNvGrpSpPr/>
          <p:nvPr/>
        </p:nvGrpSpPr>
        <p:grpSpPr>
          <a:xfrm>
            <a:off x="3054285" y="3311947"/>
            <a:ext cx="426462" cy="418363"/>
            <a:chOff x="-1183550" y="3586525"/>
            <a:chExt cx="296175" cy="290550"/>
          </a:xfrm>
        </p:grpSpPr>
        <p:sp>
          <p:nvSpPr>
            <p:cNvPr id="8999" name="Google Shape;8999;p101"/>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101"/>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101"/>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101"/>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101"/>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101"/>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101"/>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101"/>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101"/>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8" name="Google Shape;9008;p101"/>
          <p:cNvGrpSpPr/>
          <p:nvPr/>
        </p:nvGrpSpPr>
        <p:grpSpPr>
          <a:xfrm>
            <a:off x="1917896" y="1689799"/>
            <a:ext cx="420811" cy="418507"/>
            <a:chOff x="-5971525" y="3273750"/>
            <a:chExt cx="292250" cy="290650"/>
          </a:xfrm>
        </p:grpSpPr>
        <p:sp>
          <p:nvSpPr>
            <p:cNvPr id="9009" name="Google Shape;9009;p101"/>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101"/>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1" name="Google Shape;9011;p101"/>
          <p:cNvGrpSpPr/>
          <p:nvPr/>
        </p:nvGrpSpPr>
        <p:grpSpPr>
          <a:xfrm>
            <a:off x="1912226" y="2203826"/>
            <a:ext cx="432150" cy="422395"/>
            <a:chOff x="-5974675" y="3632100"/>
            <a:chExt cx="300125" cy="293350"/>
          </a:xfrm>
        </p:grpSpPr>
        <p:sp>
          <p:nvSpPr>
            <p:cNvPr id="9012" name="Google Shape;9012;p101"/>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101"/>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101"/>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101"/>
          <p:cNvGrpSpPr/>
          <p:nvPr/>
        </p:nvGrpSpPr>
        <p:grpSpPr>
          <a:xfrm>
            <a:off x="1942267" y="2755694"/>
            <a:ext cx="395865" cy="421927"/>
            <a:chOff x="-5971525" y="3990475"/>
            <a:chExt cx="274925" cy="293025"/>
          </a:xfrm>
        </p:grpSpPr>
        <p:sp>
          <p:nvSpPr>
            <p:cNvPr id="9016" name="Google Shape;9016;p101"/>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101"/>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101"/>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101"/>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0" name="Google Shape;9020;p101"/>
          <p:cNvGrpSpPr/>
          <p:nvPr/>
        </p:nvGrpSpPr>
        <p:grpSpPr>
          <a:xfrm>
            <a:off x="4615473" y="1689798"/>
            <a:ext cx="420775" cy="418507"/>
            <a:chOff x="-4118225" y="3253275"/>
            <a:chExt cx="292225" cy="290650"/>
          </a:xfrm>
        </p:grpSpPr>
        <p:sp>
          <p:nvSpPr>
            <p:cNvPr id="9021" name="Google Shape;9021;p101"/>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101"/>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101"/>
          <p:cNvGrpSpPr/>
          <p:nvPr/>
        </p:nvGrpSpPr>
        <p:grpSpPr>
          <a:xfrm>
            <a:off x="4665924" y="2204922"/>
            <a:ext cx="319874" cy="420199"/>
            <a:chOff x="-4082800" y="3612425"/>
            <a:chExt cx="222150" cy="291825"/>
          </a:xfrm>
        </p:grpSpPr>
        <p:sp>
          <p:nvSpPr>
            <p:cNvPr id="9024" name="Google Shape;9024;p101"/>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101"/>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101"/>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7" name="Google Shape;9027;p101"/>
          <p:cNvGrpSpPr/>
          <p:nvPr/>
        </p:nvGrpSpPr>
        <p:grpSpPr>
          <a:xfrm>
            <a:off x="4627372" y="2769876"/>
            <a:ext cx="420775" cy="393561"/>
            <a:chOff x="-4118225" y="3990475"/>
            <a:chExt cx="292225" cy="273325"/>
          </a:xfrm>
        </p:grpSpPr>
        <p:sp>
          <p:nvSpPr>
            <p:cNvPr id="9028" name="Google Shape;9028;p101"/>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101"/>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101"/>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101"/>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101"/>
          <p:cNvGrpSpPr/>
          <p:nvPr/>
        </p:nvGrpSpPr>
        <p:grpSpPr>
          <a:xfrm>
            <a:off x="7338026" y="1688087"/>
            <a:ext cx="394713" cy="421927"/>
            <a:chOff x="-2312225" y="3238300"/>
            <a:chExt cx="274125" cy="293025"/>
          </a:xfrm>
        </p:grpSpPr>
        <p:sp>
          <p:nvSpPr>
            <p:cNvPr id="9033" name="Google Shape;9033;p101"/>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101"/>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101"/>
          <p:cNvGrpSpPr/>
          <p:nvPr/>
        </p:nvGrpSpPr>
        <p:grpSpPr>
          <a:xfrm>
            <a:off x="7335742" y="2756825"/>
            <a:ext cx="423079" cy="419659"/>
            <a:chOff x="-2310650" y="3958175"/>
            <a:chExt cx="293825" cy="291450"/>
          </a:xfrm>
        </p:grpSpPr>
        <p:sp>
          <p:nvSpPr>
            <p:cNvPr id="9036" name="Google Shape;9036;p101"/>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101"/>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8" name="Google Shape;9038;p101"/>
          <p:cNvGrpSpPr/>
          <p:nvPr/>
        </p:nvGrpSpPr>
        <p:grpSpPr>
          <a:xfrm>
            <a:off x="4702603" y="3308459"/>
            <a:ext cx="424159" cy="419659"/>
            <a:chOff x="-1182750" y="3962900"/>
            <a:chExt cx="294575" cy="291450"/>
          </a:xfrm>
        </p:grpSpPr>
        <p:sp>
          <p:nvSpPr>
            <p:cNvPr id="9039" name="Google Shape;9039;p101"/>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101"/>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101"/>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101"/>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101"/>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101"/>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101"/>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6" name="Google Shape;9046;p101"/>
          <p:cNvGrpSpPr/>
          <p:nvPr/>
        </p:nvGrpSpPr>
        <p:grpSpPr>
          <a:xfrm>
            <a:off x="2455739" y="1689223"/>
            <a:ext cx="424195" cy="419659"/>
            <a:chOff x="-5611575" y="3272950"/>
            <a:chExt cx="294600" cy="291450"/>
          </a:xfrm>
        </p:grpSpPr>
        <p:sp>
          <p:nvSpPr>
            <p:cNvPr id="9047" name="Google Shape;9047;p101"/>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101"/>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101"/>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101"/>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101"/>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2" name="Google Shape;9052;p101"/>
          <p:cNvGrpSpPr/>
          <p:nvPr/>
        </p:nvGrpSpPr>
        <p:grpSpPr>
          <a:xfrm>
            <a:off x="2455739" y="2205770"/>
            <a:ext cx="424195" cy="418507"/>
            <a:chOff x="-5613150" y="3632900"/>
            <a:chExt cx="294600" cy="290650"/>
          </a:xfrm>
        </p:grpSpPr>
        <p:sp>
          <p:nvSpPr>
            <p:cNvPr id="9053" name="Google Shape;9053;p101"/>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101"/>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101"/>
          <p:cNvGrpSpPr/>
          <p:nvPr/>
        </p:nvGrpSpPr>
        <p:grpSpPr>
          <a:xfrm>
            <a:off x="7324977" y="2153586"/>
            <a:ext cx="420811" cy="522864"/>
            <a:chOff x="-2310650" y="3525775"/>
            <a:chExt cx="292250" cy="363125"/>
          </a:xfrm>
        </p:grpSpPr>
        <p:sp>
          <p:nvSpPr>
            <p:cNvPr id="9056" name="Google Shape;9056;p101"/>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101"/>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101"/>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101"/>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0" name="Google Shape;9060;p101"/>
          <p:cNvGrpSpPr/>
          <p:nvPr/>
        </p:nvGrpSpPr>
        <p:grpSpPr>
          <a:xfrm>
            <a:off x="2467638" y="2756270"/>
            <a:ext cx="424195" cy="420775"/>
            <a:chOff x="-5613150" y="3991275"/>
            <a:chExt cx="294600" cy="292225"/>
          </a:xfrm>
        </p:grpSpPr>
        <p:sp>
          <p:nvSpPr>
            <p:cNvPr id="9061" name="Google Shape;9061;p101"/>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101"/>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101"/>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101"/>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101"/>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101"/>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101"/>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101"/>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101"/>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0" name="Google Shape;9070;p101"/>
          <p:cNvGrpSpPr/>
          <p:nvPr/>
        </p:nvGrpSpPr>
        <p:grpSpPr>
          <a:xfrm>
            <a:off x="5139126" y="1689438"/>
            <a:ext cx="434634" cy="419227"/>
            <a:chOff x="-3768700" y="3253275"/>
            <a:chExt cx="301850" cy="291150"/>
          </a:xfrm>
        </p:grpSpPr>
        <p:sp>
          <p:nvSpPr>
            <p:cNvPr id="9071" name="Google Shape;9071;p101"/>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101"/>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101"/>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4" name="Google Shape;9074;p101"/>
          <p:cNvGrpSpPr/>
          <p:nvPr/>
        </p:nvGrpSpPr>
        <p:grpSpPr>
          <a:xfrm>
            <a:off x="5143209" y="2217090"/>
            <a:ext cx="426462" cy="395865"/>
            <a:chOff x="-3808700" y="3628950"/>
            <a:chExt cx="296175" cy="274925"/>
          </a:xfrm>
        </p:grpSpPr>
        <p:sp>
          <p:nvSpPr>
            <p:cNvPr id="9075" name="Google Shape;9075;p101"/>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101"/>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101"/>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101"/>
          <p:cNvGrpSpPr/>
          <p:nvPr/>
        </p:nvGrpSpPr>
        <p:grpSpPr>
          <a:xfrm>
            <a:off x="5208420" y="2756412"/>
            <a:ext cx="419443" cy="420487"/>
            <a:chOff x="-3771675" y="3971775"/>
            <a:chExt cx="291300" cy="292025"/>
          </a:xfrm>
        </p:grpSpPr>
        <p:sp>
          <p:nvSpPr>
            <p:cNvPr id="9079" name="Google Shape;9079;p101"/>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101"/>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101"/>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101"/>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101"/>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101"/>
          <p:cNvGrpSpPr/>
          <p:nvPr/>
        </p:nvGrpSpPr>
        <p:grpSpPr>
          <a:xfrm>
            <a:off x="7869864" y="1716461"/>
            <a:ext cx="420271" cy="320774"/>
            <a:chOff x="-1951475" y="3273100"/>
            <a:chExt cx="291875" cy="222775"/>
          </a:xfrm>
        </p:grpSpPr>
        <p:sp>
          <p:nvSpPr>
            <p:cNvPr id="9085" name="Google Shape;9085;p101"/>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101"/>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101"/>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8" name="Google Shape;9088;p101"/>
          <p:cNvGrpSpPr/>
          <p:nvPr/>
        </p:nvGrpSpPr>
        <p:grpSpPr>
          <a:xfrm>
            <a:off x="7867344" y="2205191"/>
            <a:ext cx="425310" cy="419659"/>
            <a:chOff x="-1951475" y="3597450"/>
            <a:chExt cx="295375" cy="291450"/>
          </a:xfrm>
        </p:grpSpPr>
        <p:sp>
          <p:nvSpPr>
            <p:cNvPr id="9089" name="Google Shape;9089;p101"/>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101"/>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101"/>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101"/>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3" name="Google Shape;9093;p101"/>
          <p:cNvGrpSpPr/>
          <p:nvPr/>
        </p:nvGrpSpPr>
        <p:grpSpPr>
          <a:xfrm>
            <a:off x="7869595" y="2756825"/>
            <a:ext cx="444605" cy="419659"/>
            <a:chOff x="-1960150" y="3956600"/>
            <a:chExt cx="308775" cy="291450"/>
          </a:xfrm>
        </p:grpSpPr>
        <p:sp>
          <p:nvSpPr>
            <p:cNvPr id="9094" name="Google Shape;9094;p101"/>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101"/>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6" name="Google Shape;9096;p101"/>
          <p:cNvGrpSpPr/>
          <p:nvPr/>
        </p:nvGrpSpPr>
        <p:grpSpPr>
          <a:xfrm>
            <a:off x="1923633" y="3307636"/>
            <a:ext cx="420775" cy="420775"/>
            <a:chOff x="-804700" y="3226500"/>
            <a:chExt cx="292225" cy="292225"/>
          </a:xfrm>
        </p:grpSpPr>
        <p:sp>
          <p:nvSpPr>
            <p:cNvPr id="9097" name="Google Shape;9097;p101"/>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101"/>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101"/>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101"/>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101"/>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101"/>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101"/>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4" name="Google Shape;9104;p101"/>
          <p:cNvGrpSpPr/>
          <p:nvPr/>
        </p:nvGrpSpPr>
        <p:grpSpPr>
          <a:xfrm>
            <a:off x="3003724" y="1688647"/>
            <a:ext cx="420775" cy="420811"/>
            <a:chOff x="-5251625" y="3272950"/>
            <a:chExt cx="292225" cy="292250"/>
          </a:xfrm>
        </p:grpSpPr>
        <p:sp>
          <p:nvSpPr>
            <p:cNvPr id="9105" name="Google Shape;9105;p101"/>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101"/>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101"/>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101"/>
          <p:cNvGrpSpPr/>
          <p:nvPr/>
        </p:nvGrpSpPr>
        <p:grpSpPr>
          <a:xfrm>
            <a:off x="3000322" y="2204348"/>
            <a:ext cx="427578" cy="421351"/>
            <a:chOff x="-5254775" y="3631325"/>
            <a:chExt cx="296950" cy="292625"/>
          </a:xfrm>
        </p:grpSpPr>
        <p:sp>
          <p:nvSpPr>
            <p:cNvPr id="9109" name="Google Shape;9109;p101"/>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101"/>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101"/>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101"/>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101"/>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101"/>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101"/>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6" name="Google Shape;9116;p101"/>
          <p:cNvGrpSpPr/>
          <p:nvPr/>
        </p:nvGrpSpPr>
        <p:grpSpPr>
          <a:xfrm>
            <a:off x="3016181" y="2756270"/>
            <a:ext cx="419659" cy="420775"/>
            <a:chOff x="-5251625" y="3991275"/>
            <a:chExt cx="291450" cy="292225"/>
          </a:xfrm>
        </p:grpSpPr>
        <p:sp>
          <p:nvSpPr>
            <p:cNvPr id="9117" name="Google Shape;9117;p101"/>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101"/>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101"/>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101"/>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101"/>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2" name="Google Shape;9122;p101"/>
          <p:cNvGrpSpPr/>
          <p:nvPr/>
        </p:nvGrpSpPr>
        <p:grpSpPr>
          <a:xfrm>
            <a:off x="5756763" y="1689240"/>
            <a:ext cx="319874" cy="419623"/>
            <a:chOff x="-3365275" y="3253275"/>
            <a:chExt cx="222150" cy="291425"/>
          </a:xfrm>
        </p:grpSpPr>
        <p:sp>
          <p:nvSpPr>
            <p:cNvPr id="9123" name="Google Shape;9123;p101"/>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101"/>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101"/>
          <p:cNvGrpSpPr/>
          <p:nvPr/>
        </p:nvGrpSpPr>
        <p:grpSpPr>
          <a:xfrm>
            <a:off x="5730701" y="2204058"/>
            <a:ext cx="371998" cy="421927"/>
            <a:chOff x="-3383375" y="3611625"/>
            <a:chExt cx="258350" cy="293025"/>
          </a:xfrm>
        </p:grpSpPr>
        <p:sp>
          <p:nvSpPr>
            <p:cNvPr id="9126" name="Google Shape;9126;p101"/>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101"/>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8" name="Google Shape;9128;p101"/>
          <p:cNvGrpSpPr/>
          <p:nvPr/>
        </p:nvGrpSpPr>
        <p:grpSpPr>
          <a:xfrm>
            <a:off x="5793050" y="2756826"/>
            <a:ext cx="271097" cy="419659"/>
            <a:chOff x="-3347950" y="3971575"/>
            <a:chExt cx="188275" cy="291450"/>
          </a:xfrm>
        </p:grpSpPr>
        <p:sp>
          <p:nvSpPr>
            <p:cNvPr id="9129" name="Google Shape;9129;p101"/>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101"/>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101"/>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101"/>
          <p:cNvGrpSpPr/>
          <p:nvPr/>
        </p:nvGrpSpPr>
        <p:grpSpPr>
          <a:xfrm>
            <a:off x="842909" y="3307061"/>
            <a:ext cx="371998" cy="421927"/>
            <a:chOff x="-1575775" y="3238300"/>
            <a:chExt cx="258350" cy="293025"/>
          </a:xfrm>
        </p:grpSpPr>
        <p:sp>
          <p:nvSpPr>
            <p:cNvPr id="9133" name="Google Shape;9133;p101"/>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101"/>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101"/>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101"/>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101"/>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8" name="Google Shape;9138;p101"/>
          <p:cNvGrpSpPr/>
          <p:nvPr/>
        </p:nvGrpSpPr>
        <p:grpSpPr>
          <a:xfrm>
            <a:off x="2487807" y="3309051"/>
            <a:ext cx="423079" cy="424159"/>
            <a:chOff x="-1591550" y="3597475"/>
            <a:chExt cx="293825" cy="294575"/>
          </a:xfrm>
        </p:grpSpPr>
        <p:sp>
          <p:nvSpPr>
            <p:cNvPr id="9139" name="Google Shape;9139;p101"/>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101"/>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101"/>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2" name="Google Shape;9142;p101"/>
          <p:cNvGrpSpPr/>
          <p:nvPr/>
        </p:nvGrpSpPr>
        <p:grpSpPr>
          <a:xfrm>
            <a:off x="4137277" y="3318663"/>
            <a:ext cx="421927" cy="399248"/>
            <a:chOff x="-1592325" y="3957400"/>
            <a:chExt cx="293025" cy="277275"/>
          </a:xfrm>
        </p:grpSpPr>
        <p:sp>
          <p:nvSpPr>
            <p:cNvPr id="9143" name="Google Shape;9143;p101"/>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101"/>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101"/>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101"/>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7" name="Google Shape;9147;p101"/>
          <p:cNvGrpSpPr/>
          <p:nvPr/>
        </p:nvGrpSpPr>
        <p:grpSpPr>
          <a:xfrm>
            <a:off x="3624147" y="3310744"/>
            <a:ext cx="369730" cy="420775"/>
            <a:chOff x="-778700" y="3612425"/>
            <a:chExt cx="256775" cy="292225"/>
          </a:xfrm>
        </p:grpSpPr>
        <p:sp>
          <p:nvSpPr>
            <p:cNvPr id="9148" name="Google Shape;9148;p101"/>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101"/>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101"/>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101"/>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101"/>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101"/>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4" name="Google Shape;9154;p101"/>
          <p:cNvGrpSpPr/>
          <p:nvPr/>
        </p:nvGrpSpPr>
        <p:grpSpPr>
          <a:xfrm>
            <a:off x="6095649" y="3828305"/>
            <a:ext cx="340731" cy="387641"/>
            <a:chOff x="7728464" y="1561258"/>
            <a:chExt cx="349719" cy="397866"/>
          </a:xfrm>
        </p:grpSpPr>
        <p:sp>
          <p:nvSpPr>
            <p:cNvPr id="9155" name="Google Shape;9155;p101"/>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101"/>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7" name="Google Shape;9157;p101"/>
          <p:cNvGrpSpPr/>
          <p:nvPr/>
        </p:nvGrpSpPr>
        <p:grpSpPr>
          <a:xfrm>
            <a:off x="4018617" y="3828305"/>
            <a:ext cx="387681" cy="387641"/>
            <a:chOff x="5611350" y="1561258"/>
            <a:chExt cx="397907" cy="397866"/>
          </a:xfrm>
        </p:grpSpPr>
        <p:sp>
          <p:nvSpPr>
            <p:cNvPr id="9158" name="Google Shape;9158;p101"/>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101"/>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101"/>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101"/>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2" name="Google Shape;9162;p101"/>
          <p:cNvGrpSpPr/>
          <p:nvPr/>
        </p:nvGrpSpPr>
        <p:grpSpPr>
          <a:xfrm>
            <a:off x="4537903" y="3925571"/>
            <a:ext cx="387610" cy="193109"/>
            <a:chOff x="6140660" y="1661097"/>
            <a:chExt cx="397835" cy="198202"/>
          </a:xfrm>
        </p:grpSpPr>
        <p:sp>
          <p:nvSpPr>
            <p:cNvPr id="9163" name="Google Shape;9163;p101"/>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101"/>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101"/>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101"/>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101"/>
          <p:cNvGrpSpPr/>
          <p:nvPr/>
        </p:nvGrpSpPr>
        <p:grpSpPr>
          <a:xfrm>
            <a:off x="5057118" y="3828305"/>
            <a:ext cx="387681" cy="387641"/>
            <a:chOff x="6669907" y="1561258"/>
            <a:chExt cx="397907" cy="397866"/>
          </a:xfrm>
        </p:grpSpPr>
        <p:sp>
          <p:nvSpPr>
            <p:cNvPr id="9168" name="Google Shape;9168;p101"/>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101"/>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101"/>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101"/>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101"/>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3" name="Google Shape;9173;p101"/>
          <p:cNvGrpSpPr/>
          <p:nvPr/>
        </p:nvGrpSpPr>
        <p:grpSpPr>
          <a:xfrm>
            <a:off x="1942348" y="3885842"/>
            <a:ext cx="387681" cy="272572"/>
            <a:chOff x="3386036" y="1746339"/>
            <a:chExt cx="397907" cy="279762"/>
          </a:xfrm>
        </p:grpSpPr>
        <p:sp>
          <p:nvSpPr>
            <p:cNvPr id="9174" name="Google Shape;9174;p101"/>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101"/>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6" name="Google Shape;9176;p101"/>
          <p:cNvGrpSpPr/>
          <p:nvPr/>
        </p:nvGrpSpPr>
        <p:grpSpPr>
          <a:xfrm>
            <a:off x="2980045" y="3828288"/>
            <a:ext cx="387681" cy="387681"/>
            <a:chOff x="4417380" y="1687279"/>
            <a:chExt cx="397907" cy="397907"/>
          </a:xfrm>
        </p:grpSpPr>
        <p:sp>
          <p:nvSpPr>
            <p:cNvPr id="9177" name="Google Shape;9177;p101"/>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101"/>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9" name="Google Shape;9179;p101"/>
          <p:cNvGrpSpPr/>
          <p:nvPr/>
        </p:nvGrpSpPr>
        <p:grpSpPr>
          <a:xfrm>
            <a:off x="7926526" y="3308537"/>
            <a:ext cx="387661" cy="387661"/>
            <a:chOff x="2869999" y="1687279"/>
            <a:chExt cx="397887" cy="397887"/>
          </a:xfrm>
        </p:grpSpPr>
        <p:sp>
          <p:nvSpPr>
            <p:cNvPr id="9180" name="Google Shape;9180;p101"/>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101"/>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2" name="Google Shape;9182;p101"/>
          <p:cNvGrpSpPr/>
          <p:nvPr/>
        </p:nvGrpSpPr>
        <p:grpSpPr>
          <a:xfrm>
            <a:off x="2461634" y="3828664"/>
            <a:ext cx="386807" cy="386929"/>
            <a:chOff x="3902887" y="1687655"/>
            <a:chExt cx="397010" cy="397135"/>
          </a:xfrm>
        </p:grpSpPr>
        <p:sp>
          <p:nvSpPr>
            <p:cNvPr id="9183" name="Google Shape;9183;p101"/>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101"/>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5" name="Google Shape;9185;p101"/>
          <p:cNvGrpSpPr/>
          <p:nvPr/>
        </p:nvGrpSpPr>
        <p:grpSpPr>
          <a:xfrm>
            <a:off x="3499331" y="3828344"/>
            <a:ext cx="387681" cy="387681"/>
            <a:chOff x="4933458" y="1687279"/>
            <a:chExt cx="397907" cy="397907"/>
          </a:xfrm>
        </p:grpSpPr>
        <p:sp>
          <p:nvSpPr>
            <p:cNvPr id="9186" name="Google Shape;9186;p101"/>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101"/>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8" name="Google Shape;9188;p101"/>
          <p:cNvGrpSpPr/>
          <p:nvPr/>
        </p:nvGrpSpPr>
        <p:grpSpPr>
          <a:xfrm>
            <a:off x="5273586" y="3308775"/>
            <a:ext cx="387681" cy="387661"/>
            <a:chOff x="266768" y="1721375"/>
            <a:chExt cx="397907" cy="397887"/>
          </a:xfrm>
        </p:grpSpPr>
        <p:sp>
          <p:nvSpPr>
            <p:cNvPr id="9189" name="Google Shape;9189;p101"/>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101"/>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1" name="Google Shape;9191;p101"/>
          <p:cNvGrpSpPr/>
          <p:nvPr/>
        </p:nvGrpSpPr>
        <p:grpSpPr>
          <a:xfrm>
            <a:off x="7395588" y="3308924"/>
            <a:ext cx="387539" cy="386888"/>
            <a:chOff x="2408992" y="1722875"/>
            <a:chExt cx="397761" cy="397093"/>
          </a:xfrm>
        </p:grpSpPr>
        <p:sp>
          <p:nvSpPr>
            <p:cNvPr id="9192" name="Google Shape;9192;p101"/>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101"/>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4" name="Google Shape;9194;p101"/>
          <p:cNvGrpSpPr/>
          <p:nvPr/>
        </p:nvGrpSpPr>
        <p:grpSpPr>
          <a:xfrm>
            <a:off x="5576404" y="3828305"/>
            <a:ext cx="387641" cy="387641"/>
            <a:chOff x="7199196" y="1561258"/>
            <a:chExt cx="397866" cy="397866"/>
          </a:xfrm>
        </p:grpSpPr>
        <p:sp>
          <p:nvSpPr>
            <p:cNvPr id="9195" name="Google Shape;9195;p101"/>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101"/>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101"/>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8" name="Google Shape;9198;p101"/>
          <p:cNvGrpSpPr/>
          <p:nvPr/>
        </p:nvGrpSpPr>
        <p:grpSpPr>
          <a:xfrm>
            <a:off x="6332282" y="3308537"/>
            <a:ext cx="387661" cy="387661"/>
            <a:chOff x="1379798" y="1723250"/>
            <a:chExt cx="397887" cy="397887"/>
          </a:xfrm>
        </p:grpSpPr>
        <p:sp>
          <p:nvSpPr>
            <p:cNvPr id="9199" name="Google Shape;9199;p101"/>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101"/>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101"/>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101"/>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101"/>
          <p:cNvGrpSpPr/>
          <p:nvPr/>
        </p:nvGrpSpPr>
        <p:grpSpPr>
          <a:xfrm>
            <a:off x="5801242" y="3308537"/>
            <a:ext cx="387641" cy="387661"/>
            <a:chOff x="864491" y="1723250"/>
            <a:chExt cx="397866" cy="397887"/>
          </a:xfrm>
        </p:grpSpPr>
        <p:sp>
          <p:nvSpPr>
            <p:cNvPr id="9204" name="Google Shape;9204;p101"/>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101"/>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101"/>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7" name="Google Shape;9207;p101"/>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8" name="Google Shape;9208;p101"/>
          <p:cNvGrpSpPr/>
          <p:nvPr/>
        </p:nvGrpSpPr>
        <p:grpSpPr>
          <a:xfrm>
            <a:off x="6568070" y="3827060"/>
            <a:ext cx="388966" cy="388966"/>
            <a:chOff x="1190625" y="238125"/>
            <a:chExt cx="5235075" cy="5235075"/>
          </a:xfrm>
        </p:grpSpPr>
        <p:sp>
          <p:nvSpPr>
            <p:cNvPr id="9209" name="Google Shape;9209;p101"/>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101"/>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1" name="Google Shape;9211;p10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15" name="Shape 9215"/>
        <p:cNvGrpSpPr/>
        <p:nvPr/>
      </p:nvGrpSpPr>
      <p:grpSpPr>
        <a:xfrm>
          <a:off x="0" y="0"/>
          <a:ext cx="0" cy="0"/>
          <a:chOff x="0" y="0"/>
          <a:chExt cx="0" cy="0"/>
        </a:xfrm>
      </p:grpSpPr>
      <p:pic>
        <p:nvPicPr>
          <p:cNvPr id="9216" name="Google Shape;9216;p10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 name="Shape 688"/>
        <p:cNvGrpSpPr/>
        <p:nvPr/>
      </p:nvGrpSpPr>
      <p:grpSpPr>
        <a:xfrm>
          <a:off x="0" y="0"/>
          <a:ext cx="0" cy="0"/>
          <a:chOff x="0" y="0"/>
          <a:chExt cx="0" cy="0"/>
        </a:xfrm>
      </p:grpSpPr>
      <p:sp>
        <p:nvSpPr>
          <p:cNvPr id="689" name="Google Shape;689;p51"/>
          <p:cNvSpPr/>
          <p:nvPr/>
        </p:nvSpPr>
        <p:spPr>
          <a:xfrm flipH="1" rot="-9899656">
            <a:off x="4554391" y="473868"/>
            <a:ext cx="6596155" cy="1793914"/>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1"/>
          <p:cNvSpPr txBox="1"/>
          <p:nvPr>
            <p:ph type="title"/>
          </p:nvPr>
        </p:nvSpPr>
        <p:spPr>
          <a:xfrm>
            <a:off x="952400" y="539500"/>
            <a:ext cx="4952100" cy="4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691" name="Google Shape;691;p51"/>
          <p:cNvSpPr txBox="1"/>
          <p:nvPr>
            <p:ph idx="1" type="subTitle"/>
          </p:nvPr>
        </p:nvSpPr>
        <p:spPr>
          <a:xfrm>
            <a:off x="952450" y="2948300"/>
            <a:ext cx="4952100" cy="121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a:t>
            </a:r>
            <a:endParaRPr/>
          </a:p>
        </p:txBody>
      </p:sp>
      <p:sp>
        <p:nvSpPr>
          <p:cNvPr id="692" name="Google Shape;692;p51"/>
          <p:cNvSpPr txBox="1"/>
          <p:nvPr>
            <p:ph idx="2" type="subTitle"/>
          </p:nvPr>
        </p:nvSpPr>
        <p:spPr>
          <a:xfrm>
            <a:off x="952450" y="1577275"/>
            <a:ext cx="4952100" cy="121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Its temperatures aren't as terribly hot as that planet’s</a:t>
            </a:r>
            <a:endParaRPr/>
          </a:p>
        </p:txBody>
      </p:sp>
      <p:grpSp>
        <p:nvGrpSpPr>
          <p:cNvPr id="693" name="Google Shape;693;p51"/>
          <p:cNvGrpSpPr/>
          <p:nvPr/>
        </p:nvGrpSpPr>
        <p:grpSpPr>
          <a:xfrm>
            <a:off x="6548128" y="849870"/>
            <a:ext cx="1635958" cy="3443817"/>
            <a:chOff x="6794808" y="849870"/>
            <a:chExt cx="1635958" cy="3443817"/>
          </a:xfrm>
        </p:grpSpPr>
        <p:sp>
          <p:nvSpPr>
            <p:cNvPr id="694" name="Google Shape;694;p51"/>
            <p:cNvSpPr/>
            <p:nvPr/>
          </p:nvSpPr>
          <p:spPr>
            <a:xfrm>
              <a:off x="6794808" y="849870"/>
              <a:ext cx="1635958" cy="3443817"/>
            </a:xfrm>
            <a:custGeom>
              <a:rect b="b" l="l" r="r" t="t"/>
              <a:pathLst>
                <a:path extrusionOk="0" h="82799" w="39333">
                  <a:moveTo>
                    <a:pt x="35442" y="82798"/>
                  </a:moveTo>
                  <a:lnTo>
                    <a:pt x="3891" y="82798"/>
                  </a:lnTo>
                  <a:cubicBezTo>
                    <a:pt x="1733" y="82798"/>
                    <a:pt x="1" y="81066"/>
                    <a:pt x="1" y="78908"/>
                  </a:cubicBezTo>
                  <a:lnTo>
                    <a:pt x="1" y="4043"/>
                  </a:lnTo>
                  <a:cubicBezTo>
                    <a:pt x="1" y="1824"/>
                    <a:pt x="1794" y="1"/>
                    <a:pt x="4043" y="1"/>
                  </a:cubicBezTo>
                  <a:lnTo>
                    <a:pt x="35290" y="1"/>
                  </a:lnTo>
                  <a:cubicBezTo>
                    <a:pt x="37509" y="1"/>
                    <a:pt x="39333" y="1824"/>
                    <a:pt x="39333" y="4043"/>
                  </a:cubicBezTo>
                  <a:lnTo>
                    <a:pt x="39333" y="78908"/>
                  </a:lnTo>
                  <a:cubicBezTo>
                    <a:pt x="39333" y="81066"/>
                    <a:pt x="37600" y="82798"/>
                    <a:pt x="35442" y="82798"/>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51"/>
            <p:cNvSpPr/>
            <p:nvPr/>
          </p:nvSpPr>
          <p:spPr>
            <a:xfrm>
              <a:off x="6851706" y="899199"/>
              <a:ext cx="1522161" cy="3328731"/>
            </a:xfrm>
            <a:custGeom>
              <a:rect b="b" l="l" r="r" t="t"/>
              <a:pathLst>
                <a:path extrusionOk="0" h="80032" w="36597">
                  <a:moveTo>
                    <a:pt x="3678" y="80032"/>
                  </a:moveTo>
                  <a:cubicBezTo>
                    <a:pt x="1642" y="80032"/>
                    <a:pt x="0" y="78390"/>
                    <a:pt x="0" y="76354"/>
                  </a:cubicBezTo>
                  <a:lnTo>
                    <a:pt x="0" y="3678"/>
                  </a:lnTo>
                  <a:cubicBezTo>
                    <a:pt x="0" y="1641"/>
                    <a:pt x="1642" y="0"/>
                    <a:pt x="3678" y="0"/>
                  </a:cubicBezTo>
                  <a:lnTo>
                    <a:pt x="9119" y="0"/>
                  </a:lnTo>
                  <a:lnTo>
                    <a:pt x="9119" y="1581"/>
                  </a:lnTo>
                  <a:cubicBezTo>
                    <a:pt x="9119" y="2310"/>
                    <a:pt x="9697" y="2888"/>
                    <a:pt x="10396" y="2888"/>
                  </a:cubicBezTo>
                  <a:lnTo>
                    <a:pt x="26171" y="2888"/>
                  </a:lnTo>
                  <a:cubicBezTo>
                    <a:pt x="26901" y="2888"/>
                    <a:pt x="27478" y="2310"/>
                    <a:pt x="27478" y="1581"/>
                  </a:cubicBezTo>
                  <a:lnTo>
                    <a:pt x="27478" y="0"/>
                  </a:lnTo>
                  <a:lnTo>
                    <a:pt x="32919" y="0"/>
                  </a:lnTo>
                  <a:cubicBezTo>
                    <a:pt x="34925" y="0"/>
                    <a:pt x="36597" y="1641"/>
                    <a:pt x="36597" y="3678"/>
                  </a:cubicBezTo>
                  <a:lnTo>
                    <a:pt x="36597" y="76354"/>
                  </a:lnTo>
                  <a:cubicBezTo>
                    <a:pt x="36597" y="78390"/>
                    <a:pt x="34925" y="80032"/>
                    <a:pt x="32919" y="80032"/>
                  </a:cubicBezTo>
                  <a:lnTo>
                    <a:pt x="3678" y="80032"/>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1"/>
            <p:cNvSpPr/>
            <p:nvPr/>
          </p:nvSpPr>
          <p:spPr>
            <a:xfrm>
              <a:off x="6851706" y="899199"/>
              <a:ext cx="1522161" cy="979795"/>
            </a:xfrm>
            <a:custGeom>
              <a:rect b="b" l="l" r="r" t="t"/>
              <a:pathLst>
                <a:path extrusionOk="0" h="23557" w="36597">
                  <a:moveTo>
                    <a:pt x="36597" y="23557"/>
                  </a:moveTo>
                  <a:lnTo>
                    <a:pt x="36597" y="3678"/>
                  </a:lnTo>
                  <a:cubicBezTo>
                    <a:pt x="36597" y="1641"/>
                    <a:pt x="34925" y="0"/>
                    <a:pt x="32919" y="0"/>
                  </a:cubicBezTo>
                  <a:lnTo>
                    <a:pt x="27478" y="0"/>
                  </a:lnTo>
                  <a:lnTo>
                    <a:pt x="27478" y="1581"/>
                  </a:lnTo>
                  <a:cubicBezTo>
                    <a:pt x="27478" y="2310"/>
                    <a:pt x="26901" y="2888"/>
                    <a:pt x="26171" y="2888"/>
                  </a:cubicBezTo>
                  <a:lnTo>
                    <a:pt x="10396" y="2888"/>
                  </a:lnTo>
                  <a:cubicBezTo>
                    <a:pt x="9697" y="2888"/>
                    <a:pt x="9119" y="2310"/>
                    <a:pt x="9119" y="1581"/>
                  </a:cubicBezTo>
                  <a:lnTo>
                    <a:pt x="9119" y="0"/>
                  </a:lnTo>
                  <a:lnTo>
                    <a:pt x="3678" y="0"/>
                  </a:lnTo>
                  <a:cubicBezTo>
                    <a:pt x="1642" y="0"/>
                    <a:pt x="0" y="1641"/>
                    <a:pt x="0" y="3678"/>
                  </a:cubicBezTo>
                  <a:lnTo>
                    <a:pt x="0" y="23557"/>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1"/>
            <p:cNvSpPr/>
            <p:nvPr/>
          </p:nvSpPr>
          <p:spPr>
            <a:xfrm>
              <a:off x="8090664" y="1105248"/>
              <a:ext cx="136548" cy="136590"/>
            </a:xfrm>
            <a:custGeom>
              <a:rect b="b" l="l" r="r" t="t"/>
              <a:pathLst>
                <a:path extrusionOk="0" h="3284" w="3283">
                  <a:moveTo>
                    <a:pt x="1642" y="1064"/>
                  </a:moveTo>
                  <a:cubicBezTo>
                    <a:pt x="1976" y="1064"/>
                    <a:pt x="2250" y="1308"/>
                    <a:pt x="2250" y="1642"/>
                  </a:cubicBezTo>
                  <a:cubicBezTo>
                    <a:pt x="2250" y="1976"/>
                    <a:pt x="1976" y="2219"/>
                    <a:pt x="1642" y="2219"/>
                  </a:cubicBezTo>
                  <a:cubicBezTo>
                    <a:pt x="1338" y="2219"/>
                    <a:pt x="1064" y="1976"/>
                    <a:pt x="1064" y="1642"/>
                  </a:cubicBezTo>
                  <a:cubicBezTo>
                    <a:pt x="1064" y="1308"/>
                    <a:pt x="1338" y="1064"/>
                    <a:pt x="1642" y="1064"/>
                  </a:cubicBezTo>
                  <a:close/>
                  <a:moveTo>
                    <a:pt x="1520" y="1"/>
                  </a:moveTo>
                  <a:cubicBezTo>
                    <a:pt x="1398" y="1"/>
                    <a:pt x="1307" y="92"/>
                    <a:pt x="1307" y="213"/>
                  </a:cubicBezTo>
                  <a:lnTo>
                    <a:pt x="1307" y="305"/>
                  </a:lnTo>
                  <a:cubicBezTo>
                    <a:pt x="1307" y="430"/>
                    <a:pt x="1193" y="512"/>
                    <a:pt x="1082" y="512"/>
                  </a:cubicBezTo>
                  <a:cubicBezTo>
                    <a:pt x="1031" y="512"/>
                    <a:pt x="981" y="495"/>
                    <a:pt x="943" y="457"/>
                  </a:cubicBezTo>
                  <a:lnTo>
                    <a:pt x="882" y="396"/>
                  </a:lnTo>
                  <a:cubicBezTo>
                    <a:pt x="836" y="350"/>
                    <a:pt x="783" y="327"/>
                    <a:pt x="730" y="327"/>
                  </a:cubicBezTo>
                  <a:cubicBezTo>
                    <a:pt x="677" y="327"/>
                    <a:pt x="623" y="350"/>
                    <a:pt x="578" y="396"/>
                  </a:cubicBezTo>
                  <a:lnTo>
                    <a:pt x="395" y="578"/>
                  </a:lnTo>
                  <a:cubicBezTo>
                    <a:pt x="335" y="669"/>
                    <a:pt x="335" y="791"/>
                    <a:pt x="395" y="882"/>
                  </a:cubicBezTo>
                  <a:lnTo>
                    <a:pt x="456" y="943"/>
                  </a:lnTo>
                  <a:cubicBezTo>
                    <a:pt x="578" y="1064"/>
                    <a:pt x="487" y="1308"/>
                    <a:pt x="304" y="1308"/>
                  </a:cubicBezTo>
                  <a:lnTo>
                    <a:pt x="243" y="1308"/>
                  </a:lnTo>
                  <a:cubicBezTo>
                    <a:pt x="122" y="1308"/>
                    <a:pt x="0" y="1399"/>
                    <a:pt x="0" y="1520"/>
                  </a:cubicBezTo>
                  <a:lnTo>
                    <a:pt x="0" y="1764"/>
                  </a:lnTo>
                  <a:cubicBezTo>
                    <a:pt x="0" y="1885"/>
                    <a:pt x="122" y="1976"/>
                    <a:pt x="243" y="1976"/>
                  </a:cubicBezTo>
                  <a:lnTo>
                    <a:pt x="304" y="1976"/>
                  </a:lnTo>
                  <a:cubicBezTo>
                    <a:pt x="487" y="1976"/>
                    <a:pt x="578" y="2219"/>
                    <a:pt x="456" y="2371"/>
                  </a:cubicBezTo>
                  <a:lnTo>
                    <a:pt x="395" y="2402"/>
                  </a:lnTo>
                  <a:cubicBezTo>
                    <a:pt x="335" y="2493"/>
                    <a:pt x="335" y="2645"/>
                    <a:pt x="395" y="2706"/>
                  </a:cubicBezTo>
                  <a:lnTo>
                    <a:pt x="578" y="2888"/>
                  </a:lnTo>
                  <a:cubicBezTo>
                    <a:pt x="623" y="2934"/>
                    <a:pt x="677" y="2957"/>
                    <a:pt x="730" y="2957"/>
                  </a:cubicBezTo>
                  <a:cubicBezTo>
                    <a:pt x="783" y="2957"/>
                    <a:pt x="836" y="2934"/>
                    <a:pt x="882" y="2888"/>
                  </a:cubicBezTo>
                  <a:lnTo>
                    <a:pt x="943" y="2858"/>
                  </a:lnTo>
                  <a:cubicBezTo>
                    <a:pt x="984" y="2806"/>
                    <a:pt x="1040" y="2782"/>
                    <a:pt x="1095" y="2782"/>
                  </a:cubicBezTo>
                  <a:cubicBezTo>
                    <a:pt x="1202" y="2782"/>
                    <a:pt x="1307" y="2870"/>
                    <a:pt x="1307" y="3010"/>
                  </a:cubicBezTo>
                  <a:lnTo>
                    <a:pt x="1307" y="3071"/>
                  </a:lnTo>
                  <a:cubicBezTo>
                    <a:pt x="1307" y="3192"/>
                    <a:pt x="1398" y="3283"/>
                    <a:pt x="1520" y="3283"/>
                  </a:cubicBezTo>
                  <a:lnTo>
                    <a:pt x="1763" y="3283"/>
                  </a:lnTo>
                  <a:cubicBezTo>
                    <a:pt x="1885" y="3283"/>
                    <a:pt x="2006" y="3192"/>
                    <a:pt x="2006" y="3071"/>
                  </a:cubicBezTo>
                  <a:lnTo>
                    <a:pt x="2006" y="3010"/>
                  </a:lnTo>
                  <a:cubicBezTo>
                    <a:pt x="2006" y="2870"/>
                    <a:pt x="2099" y="2782"/>
                    <a:pt x="2205" y="2782"/>
                  </a:cubicBezTo>
                  <a:cubicBezTo>
                    <a:pt x="2260" y="2782"/>
                    <a:pt x="2319" y="2806"/>
                    <a:pt x="2371" y="2858"/>
                  </a:cubicBezTo>
                  <a:lnTo>
                    <a:pt x="2402" y="2888"/>
                  </a:lnTo>
                  <a:cubicBezTo>
                    <a:pt x="2447" y="2934"/>
                    <a:pt x="2508" y="2957"/>
                    <a:pt x="2569" y="2957"/>
                  </a:cubicBezTo>
                  <a:cubicBezTo>
                    <a:pt x="2629" y="2957"/>
                    <a:pt x="2690" y="2934"/>
                    <a:pt x="2736" y="2888"/>
                  </a:cubicBezTo>
                  <a:lnTo>
                    <a:pt x="2888" y="2706"/>
                  </a:lnTo>
                  <a:cubicBezTo>
                    <a:pt x="2979" y="2645"/>
                    <a:pt x="2979" y="2493"/>
                    <a:pt x="2888" y="2402"/>
                  </a:cubicBezTo>
                  <a:lnTo>
                    <a:pt x="2857" y="2371"/>
                  </a:lnTo>
                  <a:cubicBezTo>
                    <a:pt x="2705" y="2219"/>
                    <a:pt x="2827" y="1976"/>
                    <a:pt x="3009" y="1976"/>
                  </a:cubicBezTo>
                  <a:lnTo>
                    <a:pt x="3070" y="1976"/>
                  </a:lnTo>
                  <a:cubicBezTo>
                    <a:pt x="3192" y="1976"/>
                    <a:pt x="3283" y="1885"/>
                    <a:pt x="3283" y="1764"/>
                  </a:cubicBezTo>
                  <a:lnTo>
                    <a:pt x="3283" y="1520"/>
                  </a:lnTo>
                  <a:cubicBezTo>
                    <a:pt x="3283" y="1399"/>
                    <a:pt x="3192" y="1308"/>
                    <a:pt x="3070" y="1308"/>
                  </a:cubicBezTo>
                  <a:lnTo>
                    <a:pt x="3009" y="1308"/>
                  </a:lnTo>
                  <a:cubicBezTo>
                    <a:pt x="2827" y="1308"/>
                    <a:pt x="2705" y="1064"/>
                    <a:pt x="2857" y="943"/>
                  </a:cubicBezTo>
                  <a:lnTo>
                    <a:pt x="2888" y="882"/>
                  </a:lnTo>
                  <a:cubicBezTo>
                    <a:pt x="2979" y="791"/>
                    <a:pt x="2979" y="669"/>
                    <a:pt x="2888" y="578"/>
                  </a:cubicBezTo>
                  <a:lnTo>
                    <a:pt x="2736" y="396"/>
                  </a:lnTo>
                  <a:cubicBezTo>
                    <a:pt x="2690" y="350"/>
                    <a:pt x="2629" y="327"/>
                    <a:pt x="2569" y="327"/>
                  </a:cubicBezTo>
                  <a:cubicBezTo>
                    <a:pt x="2508" y="327"/>
                    <a:pt x="2447" y="350"/>
                    <a:pt x="2402" y="396"/>
                  </a:cubicBezTo>
                  <a:lnTo>
                    <a:pt x="2371" y="457"/>
                  </a:lnTo>
                  <a:cubicBezTo>
                    <a:pt x="2323" y="495"/>
                    <a:pt x="2270" y="512"/>
                    <a:pt x="2219" y="512"/>
                  </a:cubicBezTo>
                  <a:cubicBezTo>
                    <a:pt x="2107" y="512"/>
                    <a:pt x="2006" y="430"/>
                    <a:pt x="2006" y="305"/>
                  </a:cubicBezTo>
                  <a:lnTo>
                    <a:pt x="2006" y="213"/>
                  </a:lnTo>
                  <a:cubicBezTo>
                    <a:pt x="2006" y="92"/>
                    <a:pt x="1885" y="1"/>
                    <a:pt x="1763" y="1"/>
                  </a:cubicBezTo>
                  <a:close/>
                </a:path>
              </a:pathLst>
            </a:custGeom>
            <a:solidFill>
              <a:srgbClr val="F2F4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1"/>
            <p:cNvSpPr/>
            <p:nvPr/>
          </p:nvSpPr>
          <p:spPr>
            <a:xfrm>
              <a:off x="6960429" y="1098926"/>
              <a:ext cx="161878" cy="24082"/>
            </a:xfrm>
            <a:custGeom>
              <a:rect b="b" l="l" r="r" t="t"/>
              <a:pathLst>
                <a:path extrusionOk="0" h="579" w="3892">
                  <a:moveTo>
                    <a:pt x="1" y="1"/>
                  </a:moveTo>
                  <a:lnTo>
                    <a:pt x="1" y="578"/>
                  </a:lnTo>
                  <a:lnTo>
                    <a:pt x="3891" y="578"/>
                  </a:lnTo>
                  <a:lnTo>
                    <a:pt x="3891" y="1"/>
                  </a:lnTo>
                  <a:close/>
                </a:path>
              </a:pathLst>
            </a:custGeom>
            <a:solidFill>
              <a:srgbClr val="F2F4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1"/>
            <p:cNvSpPr/>
            <p:nvPr/>
          </p:nvSpPr>
          <p:spPr>
            <a:xfrm>
              <a:off x="6960429" y="1149503"/>
              <a:ext cx="161878" cy="24040"/>
            </a:xfrm>
            <a:custGeom>
              <a:rect b="b" l="l" r="r" t="t"/>
              <a:pathLst>
                <a:path extrusionOk="0" h="578" w="3892">
                  <a:moveTo>
                    <a:pt x="1" y="0"/>
                  </a:moveTo>
                  <a:lnTo>
                    <a:pt x="1" y="578"/>
                  </a:lnTo>
                  <a:lnTo>
                    <a:pt x="3891" y="578"/>
                  </a:lnTo>
                  <a:lnTo>
                    <a:pt x="3891" y="0"/>
                  </a:lnTo>
                  <a:close/>
                </a:path>
              </a:pathLst>
            </a:custGeom>
            <a:solidFill>
              <a:srgbClr val="F2F4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1"/>
            <p:cNvSpPr/>
            <p:nvPr/>
          </p:nvSpPr>
          <p:spPr>
            <a:xfrm>
              <a:off x="6960429" y="1200079"/>
              <a:ext cx="161878" cy="24040"/>
            </a:xfrm>
            <a:custGeom>
              <a:rect b="b" l="l" r="r" t="t"/>
              <a:pathLst>
                <a:path extrusionOk="0" h="578" w="3892">
                  <a:moveTo>
                    <a:pt x="1" y="0"/>
                  </a:moveTo>
                  <a:lnTo>
                    <a:pt x="1" y="578"/>
                  </a:lnTo>
                  <a:lnTo>
                    <a:pt x="3891" y="578"/>
                  </a:lnTo>
                  <a:lnTo>
                    <a:pt x="3891" y="0"/>
                  </a:lnTo>
                  <a:close/>
                </a:path>
              </a:pathLst>
            </a:custGeom>
            <a:solidFill>
              <a:srgbClr val="F2F4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1"/>
            <p:cNvSpPr/>
            <p:nvPr/>
          </p:nvSpPr>
          <p:spPr>
            <a:xfrm>
              <a:off x="7361173" y="1308137"/>
              <a:ext cx="499443" cy="470120"/>
            </a:xfrm>
            <a:custGeom>
              <a:rect b="b" l="l" r="r" t="t"/>
              <a:pathLst>
                <a:path extrusionOk="0" h="11303" w="12008">
                  <a:moveTo>
                    <a:pt x="6044" y="1"/>
                  </a:moveTo>
                  <a:cubicBezTo>
                    <a:pt x="5805" y="1"/>
                    <a:pt x="5563" y="16"/>
                    <a:pt x="5320" y="47"/>
                  </a:cubicBezTo>
                  <a:cubicBezTo>
                    <a:pt x="2220" y="411"/>
                    <a:pt x="1" y="3238"/>
                    <a:pt x="396" y="6339"/>
                  </a:cubicBezTo>
                  <a:cubicBezTo>
                    <a:pt x="762" y="9212"/>
                    <a:pt x="3191" y="11302"/>
                    <a:pt x="6013" y="11302"/>
                  </a:cubicBezTo>
                  <a:cubicBezTo>
                    <a:pt x="6236" y="11302"/>
                    <a:pt x="6461" y="11289"/>
                    <a:pt x="6688" y="11263"/>
                  </a:cubicBezTo>
                  <a:cubicBezTo>
                    <a:pt x="9788" y="10868"/>
                    <a:pt x="12007" y="8041"/>
                    <a:pt x="11612" y="4940"/>
                  </a:cubicBezTo>
                  <a:cubicBezTo>
                    <a:pt x="11276" y="2083"/>
                    <a:pt x="8849" y="1"/>
                    <a:pt x="60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1"/>
            <p:cNvSpPr/>
            <p:nvPr/>
          </p:nvSpPr>
          <p:spPr>
            <a:xfrm>
              <a:off x="7566016" y="1426384"/>
              <a:ext cx="94831" cy="94831"/>
            </a:xfrm>
            <a:custGeom>
              <a:rect b="b" l="l" r="r" t="t"/>
              <a:pathLst>
                <a:path extrusionOk="0" h="2280" w="2280">
                  <a:moveTo>
                    <a:pt x="1155" y="2280"/>
                  </a:moveTo>
                  <a:cubicBezTo>
                    <a:pt x="1793" y="2280"/>
                    <a:pt x="2280" y="1763"/>
                    <a:pt x="2280" y="1155"/>
                  </a:cubicBezTo>
                  <a:cubicBezTo>
                    <a:pt x="2280" y="517"/>
                    <a:pt x="1793" y="0"/>
                    <a:pt x="1155" y="0"/>
                  </a:cubicBezTo>
                  <a:cubicBezTo>
                    <a:pt x="517" y="0"/>
                    <a:pt x="0" y="517"/>
                    <a:pt x="0" y="1155"/>
                  </a:cubicBezTo>
                  <a:cubicBezTo>
                    <a:pt x="0" y="1763"/>
                    <a:pt x="517" y="2280"/>
                    <a:pt x="1155" y="228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1"/>
            <p:cNvSpPr/>
            <p:nvPr/>
          </p:nvSpPr>
          <p:spPr>
            <a:xfrm>
              <a:off x="7512902" y="1541429"/>
              <a:ext cx="202306" cy="147945"/>
            </a:xfrm>
            <a:custGeom>
              <a:rect b="b" l="l" r="r" t="t"/>
              <a:pathLst>
                <a:path extrusionOk="0" h="3557" w="4864">
                  <a:moveTo>
                    <a:pt x="4803" y="1550"/>
                  </a:moveTo>
                  <a:cubicBezTo>
                    <a:pt x="4377" y="638"/>
                    <a:pt x="3466" y="0"/>
                    <a:pt x="2432" y="0"/>
                  </a:cubicBezTo>
                  <a:cubicBezTo>
                    <a:pt x="1368" y="0"/>
                    <a:pt x="456" y="638"/>
                    <a:pt x="61" y="1550"/>
                  </a:cubicBezTo>
                  <a:cubicBezTo>
                    <a:pt x="0" y="1702"/>
                    <a:pt x="0" y="1885"/>
                    <a:pt x="61" y="2037"/>
                  </a:cubicBezTo>
                  <a:cubicBezTo>
                    <a:pt x="456" y="2918"/>
                    <a:pt x="1368" y="3556"/>
                    <a:pt x="2432" y="3556"/>
                  </a:cubicBezTo>
                  <a:cubicBezTo>
                    <a:pt x="3466" y="3556"/>
                    <a:pt x="4377" y="2918"/>
                    <a:pt x="4803" y="2037"/>
                  </a:cubicBezTo>
                  <a:cubicBezTo>
                    <a:pt x="4864" y="1885"/>
                    <a:pt x="4864" y="1702"/>
                    <a:pt x="4803" y="155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1"/>
            <p:cNvSpPr/>
            <p:nvPr/>
          </p:nvSpPr>
          <p:spPr>
            <a:xfrm>
              <a:off x="7267631" y="3523727"/>
              <a:ext cx="705492" cy="180803"/>
            </a:xfrm>
            <a:custGeom>
              <a:rect b="b" l="l" r="r" t="t"/>
              <a:pathLst>
                <a:path extrusionOk="0" h="4347" w="16962">
                  <a:moveTo>
                    <a:pt x="14773" y="4347"/>
                  </a:moveTo>
                  <a:lnTo>
                    <a:pt x="2189" y="4347"/>
                  </a:lnTo>
                  <a:cubicBezTo>
                    <a:pt x="973" y="4347"/>
                    <a:pt x="1" y="3374"/>
                    <a:pt x="1" y="2189"/>
                  </a:cubicBezTo>
                  <a:lnTo>
                    <a:pt x="1" y="2189"/>
                  </a:lnTo>
                  <a:cubicBezTo>
                    <a:pt x="1" y="973"/>
                    <a:pt x="973" y="0"/>
                    <a:pt x="2189" y="0"/>
                  </a:cubicBezTo>
                  <a:lnTo>
                    <a:pt x="14773" y="0"/>
                  </a:lnTo>
                  <a:cubicBezTo>
                    <a:pt x="15989" y="0"/>
                    <a:pt x="16961" y="973"/>
                    <a:pt x="16961" y="2189"/>
                  </a:cubicBezTo>
                  <a:lnTo>
                    <a:pt x="16961" y="2189"/>
                  </a:lnTo>
                  <a:cubicBezTo>
                    <a:pt x="16961" y="3374"/>
                    <a:pt x="15989" y="4347"/>
                    <a:pt x="14773" y="4347"/>
                  </a:cubicBezTo>
                  <a:close/>
                </a:path>
              </a:pathLst>
            </a:cu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1"/>
            <p:cNvSpPr/>
            <p:nvPr/>
          </p:nvSpPr>
          <p:spPr>
            <a:xfrm>
              <a:off x="7267631" y="3768998"/>
              <a:ext cx="705492" cy="180803"/>
            </a:xfrm>
            <a:custGeom>
              <a:rect b="b" l="l" r="r" t="t"/>
              <a:pathLst>
                <a:path extrusionOk="0" h="4347" w="16962">
                  <a:moveTo>
                    <a:pt x="2189" y="0"/>
                  </a:moveTo>
                  <a:cubicBezTo>
                    <a:pt x="973" y="0"/>
                    <a:pt x="1" y="973"/>
                    <a:pt x="1" y="2158"/>
                  </a:cubicBezTo>
                  <a:cubicBezTo>
                    <a:pt x="1" y="3374"/>
                    <a:pt x="973" y="4347"/>
                    <a:pt x="2189" y="4347"/>
                  </a:cubicBezTo>
                  <a:lnTo>
                    <a:pt x="14773" y="4347"/>
                  </a:lnTo>
                  <a:cubicBezTo>
                    <a:pt x="15989" y="4347"/>
                    <a:pt x="16961" y="3374"/>
                    <a:pt x="16961" y="2158"/>
                  </a:cubicBezTo>
                  <a:cubicBezTo>
                    <a:pt x="16961" y="973"/>
                    <a:pt x="15989" y="0"/>
                    <a:pt x="14773" y="0"/>
                  </a:cubicBezTo>
                  <a:close/>
                </a:path>
              </a:pathLst>
            </a:cu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1"/>
            <p:cNvSpPr/>
            <p:nvPr/>
          </p:nvSpPr>
          <p:spPr>
            <a:xfrm>
              <a:off x="7032509" y="2114116"/>
              <a:ext cx="1163134" cy="298385"/>
            </a:xfrm>
            <a:custGeom>
              <a:rect b="b" l="l" r="r" t="t"/>
              <a:pathLst>
                <a:path extrusionOk="0" h="7174" w="27965">
                  <a:moveTo>
                    <a:pt x="3587" y="0"/>
                  </a:moveTo>
                  <a:cubicBezTo>
                    <a:pt x="1611" y="0"/>
                    <a:pt x="0" y="1611"/>
                    <a:pt x="0" y="3587"/>
                  </a:cubicBezTo>
                  <a:cubicBezTo>
                    <a:pt x="0" y="5593"/>
                    <a:pt x="1611" y="7174"/>
                    <a:pt x="3587" y="7174"/>
                  </a:cubicBezTo>
                  <a:lnTo>
                    <a:pt x="24377" y="7174"/>
                  </a:lnTo>
                  <a:cubicBezTo>
                    <a:pt x="26353" y="7174"/>
                    <a:pt x="27964" y="5593"/>
                    <a:pt x="27964" y="3587"/>
                  </a:cubicBezTo>
                  <a:cubicBezTo>
                    <a:pt x="27964" y="1611"/>
                    <a:pt x="26353" y="0"/>
                    <a:pt x="243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1"/>
            <p:cNvSpPr/>
            <p:nvPr/>
          </p:nvSpPr>
          <p:spPr>
            <a:xfrm>
              <a:off x="7079259" y="2158370"/>
              <a:ext cx="199810" cy="199769"/>
            </a:xfrm>
            <a:custGeom>
              <a:rect b="b" l="l" r="r" t="t"/>
              <a:pathLst>
                <a:path extrusionOk="0" h="4803" w="4804">
                  <a:moveTo>
                    <a:pt x="4803" y="2401"/>
                  </a:moveTo>
                  <a:cubicBezTo>
                    <a:pt x="4803" y="3739"/>
                    <a:pt x="3739" y="4803"/>
                    <a:pt x="2402" y="4803"/>
                  </a:cubicBezTo>
                  <a:cubicBezTo>
                    <a:pt x="1065" y="4803"/>
                    <a:pt x="1" y="3739"/>
                    <a:pt x="1" y="2401"/>
                  </a:cubicBezTo>
                  <a:cubicBezTo>
                    <a:pt x="1" y="1064"/>
                    <a:pt x="1065" y="0"/>
                    <a:pt x="2402" y="0"/>
                  </a:cubicBezTo>
                  <a:cubicBezTo>
                    <a:pt x="3739" y="0"/>
                    <a:pt x="4803" y="1064"/>
                    <a:pt x="4803" y="2401"/>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1"/>
            <p:cNvSpPr/>
            <p:nvPr/>
          </p:nvSpPr>
          <p:spPr>
            <a:xfrm>
              <a:off x="7153876" y="2182369"/>
              <a:ext cx="49329" cy="49370"/>
            </a:xfrm>
            <a:custGeom>
              <a:rect b="b" l="l" r="r" t="t"/>
              <a:pathLst>
                <a:path extrusionOk="0" h="1187" w="1186">
                  <a:moveTo>
                    <a:pt x="578" y="1"/>
                  </a:moveTo>
                  <a:cubicBezTo>
                    <a:pt x="243" y="1"/>
                    <a:pt x="0" y="244"/>
                    <a:pt x="0" y="578"/>
                  </a:cubicBezTo>
                  <a:cubicBezTo>
                    <a:pt x="0" y="912"/>
                    <a:pt x="243" y="1186"/>
                    <a:pt x="578" y="1186"/>
                  </a:cubicBezTo>
                  <a:cubicBezTo>
                    <a:pt x="912" y="1186"/>
                    <a:pt x="1185" y="912"/>
                    <a:pt x="1185" y="578"/>
                  </a:cubicBezTo>
                  <a:cubicBezTo>
                    <a:pt x="1185" y="244"/>
                    <a:pt x="912" y="1"/>
                    <a:pt x="578" y="1"/>
                  </a:cubicBezTo>
                  <a:close/>
                </a:path>
              </a:pathLst>
            </a:custGeom>
            <a:solidFill>
              <a:srgbClr val="F2F4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1"/>
            <p:cNvSpPr/>
            <p:nvPr/>
          </p:nvSpPr>
          <p:spPr>
            <a:xfrm>
              <a:off x="7124761" y="2241805"/>
              <a:ext cx="106269" cy="77154"/>
            </a:xfrm>
            <a:custGeom>
              <a:rect b="b" l="l" r="r" t="t"/>
              <a:pathLst>
                <a:path extrusionOk="0" h="1855" w="2555">
                  <a:moveTo>
                    <a:pt x="1278" y="0"/>
                  </a:moveTo>
                  <a:cubicBezTo>
                    <a:pt x="730" y="0"/>
                    <a:pt x="275" y="335"/>
                    <a:pt x="62" y="821"/>
                  </a:cubicBezTo>
                  <a:cubicBezTo>
                    <a:pt x="1" y="882"/>
                    <a:pt x="1" y="973"/>
                    <a:pt x="62" y="1064"/>
                  </a:cubicBezTo>
                  <a:cubicBezTo>
                    <a:pt x="275" y="1520"/>
                    <a:pt x="730" y="1854"/>
                    <a:pt x="1278" y="1854"/>
                  </a:cubicBezTo>
                  <a:cubicBezTo>
                    <a:pt x="1825" y="1854"/>
                    <a:pt x="2311" y="1520"/>
                    <a:pt x="2524" y="1064"/>
                  </a:cubicBezTo>
                  <a:cubicBezTo>
                    <a:pt x="2554" y="973"/>
                    <a:pt x="2554" y="882"/>
                    <a:pt x="2524" y="821"/>
                  </a:cubicBezTo>
                  <a:cubicBezTo>
                    <a:pt x="2311" y="335"/>
                    <a:pt x="1825" y="0"/>
                    <a:pt x="1278" y="0"/>
                  </a:cubicBezTo>
                  <a:close/>
                </a:path>
              </a:pathLst>
            </a:custGeom>
            <a:solidFill>
              <a:srgbClr val="F2F4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1"/>
            <p:cNvSpPr/>
            <p:nvPr/>
          </p:nvSpPr>
          <p:spPr>
            <a:xfrm>
              <a:off x="7032509" y="2507290"/>
              <a:ext cx="1163134" cy="299674"/>
            </a:xfrm>
            <a:custGeom>
              <a:rect b="b" l="l" r="r" t="t"/>
              <a:pathLst>
                <a:path extrusionOk="0" h="7205" w="27965">
                  <a:moveTo>
                    <a:pt x="3587" y="0"/>
                  </a:moveTo>
                  <a:cubicBezTo>
                    <a:pt x="1611" y="0"/>
                    <a:pt x="0" y="1611"/>
                    <a:pt x="0" y="3617"/>
                  </a:cubicBezTo>
                  <a:cubicBezTo>
                    <a:pt x="0" y="5593"/>
                    <a:pt x="1611" y="7204"/>
                    <a:pt x="3587" y="7204"/>
                  </a:cubicBezTo>
                  <a:lnTo>
                    <a:pt x="24377" y="7204"/>
                  </a:lnTo>
                  <a:cubicBezTo>
                    <a:pt x="26353" y="7204"/>
                    <a:pt x="27964" y="5593"/>
                    <a:pt x="27964" y="3617"/>
                  </a:cubicBezTo>
                  <a:cubicBezTo>
                    <a:pt x="27964" y="1611"/>
                    <a:pt x="26353" y="0"/>
                    <a:pt x="243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1"/>
            <p:cNvSpPr/>
            <p:nvPr/>
          </p:nvSpPr>
          <p:spPr>
            <a:xfrm>
              <a:off x="7079259" y="2550255"/>
              <a:ext cx="199810" cy="199810"/>
            </a:xfrm>
            <a:custGeom>
              <a:rect b="b" l="l" r="r" t="t"/>
              <a:pathLst>
                <a:path extrusionOk="0" h="4804" w="4804">
                  <a:moveTo>
                    <a:pt x="1" y="2402"/>
                  </a:moveTo>
                  <a:cubicBezTo>
                    <a:pt x="1" y="1065"/>
                    <a:pt x="1065" y="1"/>
                    <a:pt x="2402" y="1"/>
                  </a:cubicBezTo>
                  <a:cubicBezTo>
                    <a:pt x="3739" y="1"/>
                    <a:pt x="4803" y="1065"/>
                    <a:pt x="4803" y="2402"/>
                  </a:cubicBezTo>
                  <a:cubicBezTo>
                    <a:pt x="4803" y="3739"/>
                    <a:pt x="3739" y="4803"/>
                    <a:pt x="2402" y="4803"/>
                  </a:cubicBezTo>
                  <a:cubicBezTo>
                    <a:pt x="1065" y="4803"/>
                    <a:pt x="1" y="3739"/>
                    <a:pt x="1" y="2402"/>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1"/>
            <p:cNvSpPr/>
            <p:nvPr/>
          </p:nvSpPr>
          <p:spPr>
            <a:xfrm>
              <a:off x="7153876" y="2586940"/>
              <a:ext cx="54403" cy="29115"/>
            </a:xfrm>
            <a:custGeom>
              <a:rect b="b" l="l" r="r" t="t"/>
              <a:pathLst>
                <a:path extrusionOk="0" h="700" w="1308">
                  <a:moveTo>
                    <a:pt x="669" y="0"/>
                  </a:moveTo>
                  <a:cubicBezTo>
                    <a:pt x="274" y="0"/>
                    <a:pt x="0" y="304"/>
                    <a:pt x="0" y="669"/>
                  </a:cubicBezTo>
                  <a:lnTo>
                    <a:pt x="0" y="699"/>
                  </a:lnTo>
                  <a:lnTo>
                    <a:pt x="334" y="699"/>
                  </a:lnTo>
                  <a:lnTo>
                    <a:pt x="334" y="669"/>
                  </a:lnTo>
                  <a:cubicBezTo>
                    <a:pt x="334" y="487"/>
                    <a:pt x="486" y="335"/>
                    <a:pt x="669" y="335"/>
                  </a:cubicBezTo>
                  <a:cubicBezTo>
                    <a:pt x="821" y="335"/>
                    <a:pt x="973" y="487"/>
                    <a:pt x="973" y="669"/>
                  </a:cubicBezTo>
                  <a:lnTo>
                    <a:pt x="973" y="699"/>
                  </a:lnTo>
                  <a:lnTo>
                    <a:pt x="1307" y="699"/>
                  </a:lnTo>
                  <a:lnTo>
                    <a:pt x="1307" y="669"/>
                  </a:lnTo>
                  <a:cubicBezTo>
                    <a:pt x="1307" y="304"/>
                    <a:pt x="103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1"/>
            <p:cNvSpPr/>
            <p:nvPr/>
          </p:nvSpPr>
          <p:spPr>
            <a:xfrm>
              <a:off x="7136158" y="2623583"/>
              <a:ext cx="88550" cy="70832"/>
            </a:xfrm>
            <a:custGeom>
              <a:rect b="b" l="l" r="r" t="t"/>
              <a:pathLst>
                <a:path extrusionOk="0" h="1703" w="2129">
                  <a:moveTo>
                    <a:pt x="1095" y="457"/>
                  </a:moveTo>
                  <a:cubicBezTo>
                    <a:pt x="1247" y="457"/>
                    <a:pt x="1338" y="578"/>
                    <a:pt x="1338" y="700"/>
                  </a:cubicBezTo>
                  <a:cubicBezTo>
                    <a:pt x="1338" y="791"/>
                    <a:pt x="1308" y="882"/>
                    <a:pt x="1216" y="913"/>
                  </a:cubicBezTo>
                  <a:lnTo>
                    <a:pt x="1216" y="1277"/>
                  </a:lnTo>
                  <a:lnTo>
                    <a:pt x="943" y="1277"/>
                  </a:lnTo>
                  <a:lnTo>
                    <a:pt x="943" y="913"/>
                  </a:lnTo>
                  <a:cubicBezTo>
                    <a:pt x="882" y="852"/>
                    <a:pt x="852" y="791"/>
                    <a:pt x="852" y="700"/>
                  </a:cubicBezTo>
                  <a:cubicBezTo>
                    <a:pt x="852" y="578"/>
                    <a:pt x="973" y="457"/>
                    <a:pt x="1095" y="457"/>
                  </a:cubicBezTo>
                  <a:close/>
                  <a:moveTo>
                    <a:pt x="335" y="1"/>
                  </a:moveTo>
                  <a:cubicBezTo>
                    <a:pt x="152" y="1"/>
                    <a:pt x="1" y="153"/>
                    <a:pt x="1" y="305"/>
                  </a:cubicBezTo>
                  <a:lnTo>
                    <a:pt x="1" y="1399"/>
                  </a:lnTo>
                  <a:cubicBezTo>
                    <a:pt x="1" y="1551"/>
                    <a:pt x="152" y="1703"/>
                    <a:pt x="335" y="1703"/>
                  </a:cubicBezTo>
                  <a:lnTo>
                    <a:pt x="1824" y="1703"/>
                  </a:lnTo>
                  <a:cubicBezTo>
                    <a:pt x="2007" y="1703"/>
                    <a:pt x="2128" y="1551"/>
                    <a:pt x="2128" y="1399"/>
                  </a:cubicBezTo>
                  <a:lnTo>
                    <a:pt x="2128" y="305"/>
                  </a:lnTo>
                  <a:cubicBezTo>
                    <a:pt x="2128" y="153"/>
                    <a:pt x="2007" y="1"/>
                    <a:pt x="18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1"/>
            <p:cNvSpPr/>
            <p:nvPr/>
          </p:nvSpPr>
          <p:spPr>
            <a:xfrm>
              <a:off x="7032509" y="2901712"/>
              <a:ext cx="1163134" cy="298426"/>
            </a:xfrm>
            <a:custGeom>
              <a:rect b="b" l="l" r="r" t="t"/>
              <a:pathLst>
                <a:path extrusionOk="0" h="7175" w="27965">
                  <a:moveTo>
                    <a:pt x="3587" y="1"/>
                  </a:moveTo>
                  <a:cubicBezTo>
                    <a:pt x="1611" y="1"/>
                    <a:pt x="0" y="1612"/>
                    <a:pt x="0" y="3587"/>
                  </a:cubicBezTo>
                  <a:cubicBezTo>
                    <a:pt x="0" y="5563"/>
                    <a:pt x="1611" y="7174"/>
                    <a:pt x="3587" y="7174"/>
                  </a:cubicBezTo>
                  <a:lnTo>
                    <a:pt x="24377" y="7174"/>
                  </a:lnTo>
                  <a:cubicBezTo>
                    <a:pt x="26353" y="7174"/>
                    <a:pt x="27964" y="5563"/>
                    <a:pt x="27964" y="3587"/>
                  </a:cubicBezTo>
                  <a:cubicBezTo>
                    <a:pt x="27964" y="1612"/>
                    <a:pt x="26353" y="1"/>
                    <a:pt x="243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1"/>
            <p:cNvSpPr/>
            <p:nvPr/>
          </p:nvSpPr>
          <p:spPr>
            <a:xfrm>
              <a:off x="7079259" y="2943429"/>
              <a:ext cx="199810" cy="201058"/>
            </a:xfrm>
            <a:custGeom>
              <a:rect b="b" l="l" r="r" t="t"/>
              <a:pathLst>
                <a:path extrusionOk="0" h="4834" w="4804">
                  <a:moveTo>
                    <a:pt x="4803" y="2402"/>
                  </a:moveTo>
                  <a:cubicBezTo>
                    <a:pt x="4803" y="3739"/>
                    <a:pt x="3739" y="4834"/>
                    <a:pt x="2402" y="4834"/>
                  </a:cubicBezTo>
                  <a:cubicBezTo>
                    <a:pt x="1065" y="4834"/>
                    <a:pt x="1" y="3739"/>
                    <a:pt x="1" y="2402"/>
                  </a:cubicBezTo>
                  <a:cubicBezTo>
                    <a:pt x="1" y="1095"/>
                    <a:pt x="1065" y="1"/>
                    <a:pt x="2402" y="1"/>
                  </a:cubicBezTo>
                  <a:cubicBezTo>
                    <a:pt x="3739" y="1"/>
                    <a:pt x="4803" y="1095"/>
                    <a:pt x="4803" y="2402"/>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1"/>
            <p:cNvSpPr/>
            <p:nvPr/>
          </p:nvSpPr>
          <p:spPr>
            <a:xfrm>
              <a:off x="7153876" y="2980113"/>
              <a:ext cx="54403" cy="29115"/>
            </a:xfrm>
            <a:custGeom>
              <a:rect b="b" l="l" r="r" t="t"/>
              <a:pathLst>
                <a:path extrusionOk="0" h="700" w="1308">
                  <a:moveTo>
                    <a:pt x="669" y="0"/>
                  </a:moveTo>
                  <a:cubicBezTo>
                    <a:pt x="274" y="0"/>
                    <a:pt x="0" y="304"/>
                    <a:pt x="0" y="669"/>
                  </a:cubicBezTo>
                  <a:lnTo>
                    <a:pt x="0" y="699"/>
                  </a:lnTo>
                  <a:lnTo>
                    <a:pt x="334" y="699"/>
                  </a:lnTo>
                  <a:lnTo>
                    <a:pt x="334" y="669"/>
                  </a:lnTo>
                  <a:cubicBezTo>
                    <a:pt x="334" y="487"/>
                    <a:pt x="486" y="335"/>
                    <a:pt x="669" y="335"/>
                  </a:cubicBezTo>
                  <a:cubicBezTo>
                    <a:pt x="821" y="335"/>
                    <a:pt x="973" y="487"/>
                    <a:pt x="973" y="669"/>
                  </a:cubicBezTo>
                  <a:lnTo>
                    <a:pt x="973" y="699"/>
                  </a:lnTo>
                  <a:lnTo>
                    <a:pt x="1307" y="699"/>
                  </a:lnTo>
                  <a:lnTo>
                    <a:pt x="1307" y="669"/>
                  </a:lnTo>
                  <a:cubicBezTo>
                    <a:pt x="1307" y="304"/>
                    <a:pt x="103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1"/>
            <p:cNvSpPr/>
            <p:nvPr/>
          </p:nvSpPr>
          <p:spPr>
            <a:xfrm>
              <a:off x="7136158" y="3018046"/>
              <a:ext cx="88550" cy="69543"/>
            </a:xfrm>
            <a:custGeom>
              <a:rect b="b" l="l" r="r" t="t"/>
              <a:pathLst>
                <a:path extrusionOk="0" h="1672" w="2129">
                  <a:moveTo>
                    <a:pt x="1095" y="426"/>
                  </a:moveTo>
                  <a:cubicBezTo>
                    <a:pt x="1247" y="426"/>
                    <a:pt x="1338" y="547"/>
                    <a:pt x="1338" y="699"/>
                  </a:cubicBezTo>
                  <a:cubicBezTo>
                    <a:pt x="1338" y="790"/>
                    <a:pt x="1308" y="851"/>
                    <a:pt x="1216" y="912"/>
                  </a:cubicBezTo>
                  <a:lnTo>
                    <a:pt x="1216" y="1246"/>
                  </a:lnTo>
                  <a:lnTo>
                    <a:pt x="943" y="1246"/>
                  </a:lnTo>
                  <a:lnTo>
                    <a:pt x="943" y="882"/>
                  </a:lnTo>
                  <a:cubicBezTo>
                    <a:pt x="882" y="851"/>
                    <a:pt x="852" y="760"/>
                    <a:pt x="852" y="699"/>
                  </a:cubicBezTo>
                  <a:cubicBezTo>
                    <a:pt x="852" y="547"/>
                    <a:pt x="973" y="426"/>
                    <a:pt x="1095" y="426"/>
                  </a:cubicBezTo>
                  <a:close/>
                  <a:moveTo>
                    <a:pt x="335" y="0"/>
                  </a:moveTo>
                  <a:cubicBezTo>
                    <a:pt x="152" y="0"/>
                    <a:pt x="1" y="122"/>
                    <a:pt x="1" y="304"/>
                  </a:cubicBezTo>
                  <a:lnTo>
                    <a:pt x="1" y="1368"/>
                  </a:lnTo>
                  <a:cubicBezTo>
                    <a:pt x="1" y="1550"/>
                    <a:pt x="152" y="1672"/>
                    <a:pt x="335" y="1672"/>
                  </a:cubicBezTo>
                  <a:lnTo>
                    <a:pt x="1824" y="1672"/>
                  </a:lnTo>
                  <a:cubicBezTo>
                    <a:pt x="2007" y="1672"/>
                    <a:pt x="2128" y="1550"/>
                    <a:pt x="2128" y="1368"/>
                  </a:cubicBezTo>
                  <a:lnTo>
                    <a:pt x="2128" y="304"/>
                  </a:lnTo>
                  <a:cubicBezTo>
                    <a:pt x="2128" y="122"/>
                    <a:pt x="2007" y="0"/>
                    <a:pt x="1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1"/>
            <p:cNvSpPr/>
            <p:nvPr/>
          </p:nvSpPr>
          <p:spPr>
            <a:xfrm>
              <a:off x="7357388" y="3325248"/>
              <a:ext cx="802860" cy="59436"/>
            </a:xfrm>
            <a:custGeom>
              <a:rect b="b" l="l" r="r" t="t"/>
              <a:pathLst>
                <a:path extrusionOk="0" h="1429" w="19303">
                  <a:moveTo>
                    <a:pt x="1" y="0"/>
                  </a:moveTo>
                  <a:lnTo>
                    <a:pt x="1" y="1429"/>
                  </a:lnTo>
                  <a:lnTo>
                    <a:pt x="19302" y="1429"/>
                  </a:lnTo>
                  <a:lnTo>
                    <a:pt x="1930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1"/>
            <p:cNvSpPr/>
            <p:nvPr/>
          </p:nvSpPr>
          <p:spPr>
            <a:xfrm>
              <a:off x="7090655" y="3316389"/>
              <a:ext cx="170696" cy="80939"/>
            </a:xfrm>
            <a:custGeom>
              <a:rect b="b" l="l" r="r" t="t"/>
              <a:pathLst>
                <a:path extrusionOk="0" h="1946" w="4104">
                  <a:moveTo>
                    <a:pt x="3131" y="1946"/>
                  </a:moveTo>
                  <a:lnTo>
                    <a:pt x="973" y="1946"/>
                  </a:lnTo>
                  <a:cubicBezTo>
                    <a:pt x="456" y="1946"/>
                    <a:pt x="0" y="1520"/>
                    <a:pt x="0" y="973"/>
                  </a:cubicBezTo>
                  <a:lnTo>
                    <a:pt x="0" y="973"/>
                  </a:lnTo>
                  <a:cubicBezTo>
                    <a:pt x="0" y="456"/>
                    <a:pt x="456" y="0"/>
                    <a:pt x="973" y="0"/>
                  </a:cubicBezTo>
                  <a:lnTo>
                    <a:pt x="3131" y="0"/>
                  </a:lnTo>
                  <a:cubicBezTo>
                    <a:pt x="3678" y="0"/>
                    <a:pt x="4104" y="456"/>
                    <a:pt x="4104" y="973"/>
                  </a:cubicBezTo>
                  <a:lnTo>
                    <a:pt x="4104" y="973"/>
                  </a:lnTo>
                  <a:cubicBezTo>
                    <a:pt x="4104" y="1520"/>
                    <a:pt x="3678" y="1946"/>
                    <a:pt x="3131" y="1946"/>
                  </a:cubicBezTo>
                  <a:close/>
                </a:path>
              </a:pathLst>
            </a:custGeom>
            <a:gradFill>
              <a:gsLst>
                <a:gs pos="0">
                  <a:schemeClr val="accent5"/>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1"/>
            <p:cNvSpPr/>
            <p:nvPr/>
          </p:nvSpPr>
          <p:spPr>
            <a:xfrm>
              <a:off x="7194304" y="3332818"/>
              <a:ext cx="46833" cy="46833"/>
            </a:xfrm>
            <a:custGeom>
              <a:rect b="b" l="l" r="r" t="t"/>
              <a:pathLst>
                <a:path extrusionOk="0" h="1126" w="1126">
                  <a:moveTo>
                    <a:pt x="548" y="1"/>
                  </a:moveTo>
                  <a:cubicBezTo>
                    <a:pt x="244" y="1"/>
                    <a:pt x="1" y="244"/>
                    <a:pt x="1" y="548"/>
                  </a:cubicBezTo>
                  <a:cubicBezTo>
                    <a:pt x="1" y="852"/>
                    <a:pt x="244" y="1125"/>
                    <a:pt x="548" y="1125"/>
                  </a:cubicBezTo>
                  <a:cubicBezTo>
                    <a:pt x="852" y="1125"/>
                    <a:pt x="1125" y="852"/>
                    <a:pt x="1125" y="548"/>
                  </a:cubicBezTo>
                  <a:cubicBezTo>
                    <a:pt x="1125" y="244"/>
                    <a:pt x="852" y="1"/>
                    <a:pt x="5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4" name="Shape 724"/>
        <p:cNvGrpSpPr/>
        <p:nvPr/>
      </p:nvGrpSpPr>
      <p:grpSpPr>
        <a:xfrm>
          <a:off x="0" y="0"/>
          <a:ext cx="0" cy="0"/>
          <a:chOff x="0" y="0"/>
          <a:chExt cx="0" cy="0"/>
        </a:xfrm>
      </p:grpSpPr>
      <p:sp>
        <p:nvSpPr>
          <p:cNvPr id="725" name="Google Shape;725;p52"/>
          <p:cNvSpPr/>
          <p:nvPr/>
        </p:nvSpPr>
        <p:spPr>
          <a:xfrm rot="900095">
            <a:off x="1198579" y="3692461"/>
            <a:ext cx="7211918" cy="3094921"/>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2"/>
          <p:cNvSpPr txBox="1"/>
          <p:nvPr>
            <p:ph idx="1" type="body"/>
          </p:nvPr>
        </p:nvSpPr>
        <p:spPr>
          <a:xfrm>
            <a:off x="952400" y="2004725"/>
            <a:ext cx="3729000" cy="194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6"/>
                </a:solidFill>
              </a:rPr>
              <a:t>Do you know what helps you make your point crystal clear? Lists like this one:</a:t>
            </a:r>
            <a:endParaRPr>
              <a:solidFill>
                <a:schemeClr val="accent6"/>
              </a:solidFill>
            </a:endParaRPr>
          </a:p>
          <a:p>
            <a:pPr indent="-317500" lvl="0" marL="457200" rtl="0" algn="l">
              <a:spcBef>
                <a:spcPts val="1000"/>
              </a:spcBef>
              <a:spcAft>
                <a:spcPts val="0"/>
              </a:spcAft>
              <a:buSzPts val="1400"/>
              <a:buFont typeface="Ubuntu"/>
              <a:buChar char="●"/>
            </a:pPr>
            <a:r>
              <a:rPr lang="en">
                <a:solidFill>
                  <a:schemeClr val="accent6"/>
                </a:solidFill>
              </a:rPr>
              <a:t>They’re simple </a:t>
            </a:r>
            <a:endParaRPr>
              <a:solidFill>
                <a:schemeClr val="accent6"/>
              </a:solidFill>
            </a:endParaRPr>
          </a:p>
          <a:p>
            <a:pPr indent="-317500" lvl="0" marL="457200" rtl="0" algn="l">
              <a:spcBef>
                <a:spcPts val="0"/>
              </a:spcBef>
              <a:spcAft>
                <a:spcPts val="0"/>
              </a:spcAft>
              <a:buSzPts val="1400"/>
              <a:buFont typeface="Ubuntu"/>
              <a:buChar char="●"/>
            </a:pPr>
            <a:r>
              <a:rPr lang="en">
                <a:solidFill>
                  <a:schemeClr val="accent6"/>
                </a:solidFill>
              </a:rPr>
              <a:t>You can organize your ideas clearly</a:t>
            </a:r>
            <a:endParaRPr>
              <a:solidFill>
                <a:schemeClr val="accent6"/>
              </a:solidFill>
            </a:endParaRPr>
          </a:p>
          <a:p>
            <a:pPr indent="-317500" lvl="0" marL="457200" rtl="0" algn="l">
              <a:spcBef>
                <a:spcPts val="0"/>
              </a:spcBef>
              <a:spcAft>
                <a:spcPts val="0"/>
              </a:spcAft>
              <a:buSzPts val="1400"/>
              <a:buFont typeface="Ubuntu"/>
              <a:buChar char="●"/>
            </a:pPr>
            <a:r>
              <a:rPr lang="en">
                <a:solidFill>
                  <a:schemeClr val="accent6"/>
                </a:solidFill>
              </a:rPr>
              <a:t>You’ll never forget to buy milk!</a:t>
            </a:r>
            <a:endParaRPr>
              <a:solidFill>
                <a:schemeClr val="accent6"/>
              </a:solidFill>
            </a:endParaRPr>
          </a:p>
          <a:p>
            <a:pPr indent="0" lvl="0" marL="0" rtl="0" algn="l">
              <a:spcBef>
                <a:spcPts val="1000"/>
              </a:spcBef>
              <a:spcAft>
                <a:spcPts val="0"/>
              </a:spcAft>
              <a:buNone/>
            </a:pPr>
            <a:r>
              <a:rPr lang="en">
                <a:solidFill>
                  <a:schemeClr val="accent6"/>
                </a:solidFill>
              </a:rPr>
              <a:t>And the most important thing: the audience won’t miss the point of your presentation</a:t>
            </a:r>
            <a:endParaRPr>
              <a:solidFill>
                <a:schemeClr val="accent6"/>
              </a:solidFill>
            </a:endParaRPr>
          </a:p>
        </p:txBody>
      </p:sp>
      <p:sp>
        <p:nvSpPr>
          <p:cNvPr id="727" name="Google Shape;727;p52"/>
          <p:cNvSpPr txBox="1"/>
          <p:nvPr>
            <p:ph type="title"/>
          </p:nvPr>
        </p:nvSpPr>
        <p:spPr>
          <a:xfrm>
            <a:off x="952400" y="539500"/>
            <a:ext cx="3729000" cy="104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About mobile</a:t>
            </a:r>
            <a:br>
              <a:rPr lang="en"/>
            </a:br>
            <a:r>
              <a:rPr b="1" lang="en">
                <a:solidFill>
                  <a:schemeClr val="accent5"/>
                </a:solidFill>
                <a:latin typeface="Ubuntu"/>
                <a:ea typeface="Ubuntu"/>
                <a:cs typeface="Ubuntu"/>
                <a:sym typeface="Ubuntu"/>
              </a:rPr>
              <a:t>UI/UX design</a:t>
            </a:r>
            <a:endParaRPr b="1">
              <a:solidFill>
                <a:schemeClr val="accent5"/>
              </a:solidFill>
              <a:latin typeface="Ubuntu"/>
              <a:ea typeface="Ubuntu"/>
              <a:cs typeface="Ubuntu"/>
              <a:sym typeface="Ubuntu"/>
            </a:endParaRPr>
          </a:p>
        </p:txBody>
      </p:sp>
      <p:pic>
        <p:nvPicPr>
          <p:cNvPr id="728" name="Google Shape;728;p52"/>
          <p:cNvPicPr preferRelativeResize="0"/>
          <p:nvPr>
            <p:ph idx="2" type="pic"/>
          </p:nvPr>
        </p:nvPicPr>
        <p:blipFill rotWithShape="1">
          <a:blip r:embed="rId3">
            <a:alphaModFix/>
          </a:blip>
          <a:srcRect b="0" l="24685" r="18344" t="0"/>
          <a:stretch/>
        </p:blipFill>
        <p:spPr>
          <a:xfrm>
            <a:off x="5016775" y="620075"/>
            <a:ext cx="3174900" cy="3714300"/>
          </a:xfrm>
          <a:prstGeom prst="roundRect">
            <a:avLst>
              <a:gd fmla="val 16667" name="adj"/>
            </a:avLst>
          </a:prstGeom>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2" name="Shape 732"/>
        <p:cNvGrpSpPr/>
        <p:nvPr/>
      </p:nvGrpSpPr>
      <p:grpSpPr>
        <a:xfrm>
          <a:off x="0" y="0"/>
          <a:ext cx="0" cy="0"/>
          <a:chOff x="0" y="0"/>
          <a:chExt cx="0" cy="0"/>
        </a:xfrm>
      </p:grpSpPr>
      <p:sp>
        <p:nvSpPr>
          <p:cNvPr id="733" name="Google Shape;733;p53"/>
          <p:cNvSpPr txBox="1"/>
          <p:nvPr>
            <p:ph idx="3" type="subTitle"/>
          </p:nvPr>
        </p:nvSpPr>
        <p:spPr>
          <a:xfrm>
            <a:off x="952400" y="2462750"/>
            <a:ext cx="2182800" cy="41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UI design</a:t>
            </a:r>
            <a:endParaRPr/>
          </a:p>
        </p:txBody>
      </p:sp>
      <p:sp>
        <p:nvSpPr>
          <p:cNvPr id="734" name="Google Shape;734;p53"/>
          <p:cNvSpPr txBox="1"/>
          <p:nvPr>
            <p:ph idx="4" type="subTitle"/>
          </p:nvPr>
        </p:nvSpPr>
        <p:spPr>
          <a:xfrm>
            <a:off x="3652375" y="2462750"/>
            <a:ext cx="2182800" cy="41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UX design</a:t>
            </a:r>
            <a:endParaRPr/>
          </a:p>
        </p:txBody>
      </p:sp>
      <p:sp>
        <p:nvSpPr>
          <p:cNvPr id="735" name="Google Shape;735;p53"/>
          <p:cNvSpPr txBox="1"/>
          <p:nvPr>
            <p:ph type="title"/>
          </p:nvPr>
        </p:nvSpPr>
        <p:spPr>
          <a:xfrm>
            <a:off x="952400" y="539500"/>
            <a:ext cx="7239300" cy="4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a:t>
            </a:r>
            <a:r>
              <a:rPr lang="en"/>
              <a:t>ser </a:t>
            </a:r>
            <a:r>
              <a:rPr b="1" lang="en">
                <a:solidFill>
                  <a:schemeClr val="accent5"/>
                </a:solidFill>
                <a:latin typeface="Ubuntu"/>
                <a:ea typeface="Ubuntu"/>
                <a:cs typeface="Ubuntu"/>
                <a:sym typeface="Ubuntu"/>
              </a:rPr>
              <a:t>experience</a:t>
            </a:r>
            <a:endParaRPr b="1">
              <a:solidFill>
                <a:schemeClr val="accent5"/>
              </a:solidFill>
              <a:latin typeface="Ubuntu"/>
              <a:ea typeface="Ubuntu"/>
              <a:cs typeface="Ubuntu"/>
              <a:sym typeface="Ubuntu"/>
            </a:endParaRPr>
          </a:p>
        </p:txBody>
      </p:sp>
      <p:sp>
        <p:nvSpPr>
          <p:cNvPr id="736" name="Google Shape;736;p53"/>
          <p:cNvSpPr txBox="1"/>
          <p:nvPr>
            <p:ph idx="1" type="subTitle"/>
          </p:nvPr>
        </p:nvSpPr>
        <p:spPr>
          <a:xfrm>
            <a:off x="952400" y="2791777"/>
            <a:ext cx="2182800" cy="124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a:t>
            </a:r>
            <a:r>
              <a:rPr lang="en"/>
              <a:t>s the closest planet to the Sun and the smallest one in the Solar System—it’s only a bit larger than the Moon</a:t>
            </a:r>
            <a:endParaRPr/>
          </a:p>
        </p:txBody>
      </p:sp>
      <p:sp>
        <p:nvSpPr>
          <p:cNvPr id="737" name="Google Shape;737;p53"/>
          <p:cNvSpPr txBox="1"/>
          <p:nvPr>
            <p:ph idx="2" type="subTitle"/>
          </p:nvPr>
        </p:nvSpPr>
        <p:spPr>
          <a:xfrm>
            <a:off x="3652375" y="2791651"/>
            <a:ext cx="2182800" cy="124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Venus is hot and has a poisonous atmosphere</a:t>
            </a:r>
            <a:endParaRPr/>
          </a:p>
        </p:txBody>
      </p:sp>
      <p:grpSp>
        <p:nvGrpSpPr>
          <p:cNvPr id="738" name="Google Shape;738;p53"/>
          <p:cNvGrpSpPr/>
          <p:nvPr/>
        </p:nvGrpSpPr>
        <p:grpSpPr>
          <a:xfrm>
            <a:off x="3749722" y="1718440"/>
            <a:ext cx="457195" cy="457195"/>
            <a:chOff x="3608317" y="1721019"/>
            <a:chExt cx="257560" cy="257560"/>
          </a:xfrm>
        </p:grpSpPr>
        <p:sp>
          <p:nvSpPr>
            <p:cNvPr id="739" name="Google Shape;739;p53"/>
            <p:cNvSpPr/>
            <p:nvPr/>
          </p:nvSpPr>
          <p:spPr>
            <a:xfrm>
              <a:off x="3608317" y="1948084"/>
              <a:ext cx="257560" cy="30494"/>
            </a:xfrm>
            <a:custGeom>
              <a:rect b="b" l="l" r="r" t="t"/>
              <a:pathLst>
                <a:path extrusionOk="0" h="1049" w="8860">
                  <a:moveTo>
                    <a:pt x="1" y="0"/>
                  </a:moveTo>
                  <a:lnTo>
                    <a:pt x="1" y="786"/>
                  </a:lnTo>
                  <a:cubicBezTo>
                    <a:pt x="1" y="929"/>
                    <a:pt x="120" y="1048"/>
                    <a:pt x="263" y="1048"/>
                  </a:cubicBezTo>
                  <a:lnTo>
                    <a:pt x="8598" y="1048"/>
                  </a:lnTo>
                  <a:cubicBezTo>
                    <a:pt x="8741" y="1048"/>
                    <a:pt x="8860" y="929"/>
                    <a:pt x="8860" y="786"/>
                  </a:cubicBezTo>
                  <a:lnTo>
                    <a:pt x="8860" y="262"/>
                  </a:lnTo>
                  <a:cubicBezTo>
                    <a:pt x="8860" y="119"/>
                    <a:pt x="8741" y="0"/>
                    <a:pt x="85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3"/>
            <p:cNvSpPr/>
            <p:nvPr/>
          </p:nvSpPr>
          <p:spPr>
            <a:xfrm>
              <a:off x="3647794" y="1802705"/>
              <a:ext cx="56803" cy="70640"/>
            </a:xfrm>
            <a:custGeom>
              <a:rect b="b" l="l" r="r" t="t"/>
              <a:pathLst>
                <a:path extrusionOk="0" h="2430" w="1954">
                  <a:moveTo>
                    <a:pt x="977" y="0"/>
                  </a:moveTo>
                  <a:cubicBezTo>
                    <a:pt x="453" y="0"/>
                    <a:pt x="0" y="429"/>
                    <a:pt x="0" y="977"/>
                  </a:cubicBezTo>
                  <a:lnTo>
                    <a:pt x="0" y="1453"/>
                  </a:lnTo>
                  <a:cubicBezTo>
                    <a:pt x="0" y="1977"/>
                    <a:pt x="453" y="2429"/>
                    <a:pt x="977" y="2429"/>
                  </a:cubicBezTo>
                  <a:cubicBezTo>
                    <a:pt x="1524" y="2429"/>
                    <a:pt x="1953" y="1977"/>
                    <a:pt x="1953" y="1453"/>
                  </a:cubicBezTo>
                  <a:lnTo>
                    <a:pt x="1953" y="977"/>
                  </a:lnTo>
                  <a:cubicBezTo>
                    <a:pt x="1953" y="429"/>
                    <a:pt x="1524" y="0"/>
                    <a:pt x="97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3"/>
            <p:cNvSpPr/>
            <p:nvPr/>
          </p:nvSpPr>
          <p:spPr>
            <a:xfrm>
              <a:off x="3612474" y="1878840"/>
              <a:ext cx="128111" cy="54739"/>
            </a:xfrm>
            <a:custGeom>
              <a:rect b="b" l="l" r="r" t="t"/>
              <a:pathLst>
                <a:path extrusionOk="0" h="1883" w="4407">
                  <a:moveTo>
                    <a:pt x="1287" y="1"/>
                  </a:moveTo>
                  <a:cubicBezTo>
                    <a:pt x="548" y="334"/>
                    <a:pt x="48" y="1049"/>
                    <a:pt x="1" y="1882"/>
                  </a:cubicBezTo>
                  <a:lnTo>
                    <a:pt x="4406" y="1882"/>
                  </a:lnTo>
                  <a:cubicBezTo>
                    <a:pt x="4335" y="1049"/>
                    <a:pt x="3835" y="334"/>
                    <a:pt x="3120" y="1"/>
                  </a:cubicBezTo>
                  <a:cubicBezTo>
                    <a:pt x="2858" y="191"/>
                    <a:pt x="2549" y="310"/>
                    <a:pt x="2192" y="310"/>
                  </a:cubicBezTo>
                  <a:cubicBezTo>
                    <a:pt x="1858" y="310"/>
                    <a:pt x="1525" y="191"/>
                    <a:pt x="12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3"/>
            <p:cNvSpPr/>
            <p:nvPr/>
          </p:nvSpPr>
          <p:spPr>
            <a:xfrm>
              <a:off x="3739859" y="1822764"/>
              <a:ext cx="126018" cy="80349"/>
            </a:xfrm>
            <a:custGeom>
              <a:rect b="b" l="l" r="r" t="t"/>
              <a:pathLst>
                <a:path extrusionOk="0" h="2764" w="4335">
                  <a:moveTo>
                    <a:pt x="525" y="1"/>
                  </a:moveTo>
                  <a:cubicBezTo>
                    <a:pt x="239" y="1"/>
                    <a:pt x="1" y="239"/>
                    <a:pt x="1" y="525"/>
                  </a:cubicBezTo>
                  <a:lnTo>
                    <a:pt x="1" y="2239"/>
                  </a:lnTo>
                  <a:cubicBezTo>
                    <a:pt x="1" y="2525"/>
                    <a:pt x="239" y="2763"/>
                    <a:pt x="525" y="2763"/>
                  </a:cubicBezTo>
                  <a:lnTo>
                    <a:pt x="3811" y="2763"/>
                  </a:lnTo>
                  <a:cubicBezTo>
                    <a:pt x="4097" y="2763"/>
                    <a:pt x="4335" y="2525"/>
                    <a:pt x="4335" y="2239"/>
                  </a:cubicBezTo>
                  <a:lnTo>
                    <a:pt x="4335" y="525"/>
                  </a:lnTo>
                  <a:cubicBezTo>
                    <a:pt x="4335" y="239"/>
                    <a:pt x="4097" y="1"/>
                    <a:pt x="3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3"/>
            <p:cNvSpPr/>
            <p:nvPr/>
          </p:nvSpPr>
          <p:spPr>
            <a:xfrm>
              <a:off x="3780005" y="1918317"/>
              <a:ext cx="45727" cy="15262"/>
            </a:xfrm>
            <a:custGeom>
              <a:rect b="b" l="l" r="r" t="t"/>
              <a:pathLst>
                <a:path extrusionOk="0" h="525" w="1573">
                  <a:moveTo>
                    <a:pt x="96" y="0"/>
                  </a:moveTo>
                  <a:lnTo>
                    <a:pt x="1" y="524"/>
                  </a:lnTo>
                  <a:lnTo>
                    <a:pt x="1573" y="524"/>
                  </a:lnTo>
                  <a:lnTo>
                    <a:pt x="14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3"/>
            <p:cNvSpPr/>
            <p:nvPr/>
          </p:nvSpPr>
          <p:spPr>
            <a:xfrm>
              <a:off x="3705237" y="1721019"/>
              <a:ext cx="160641" cy="90698"/>
            </a:xfrm>
            <a:custGeom>
              <a:rect b="b" l="l" r="r" t="t"/>
              <a:pathLst>
                <a:path extrusionOk="0" h="3120" w="5526">
                  <a:moveTo>
                    <a:pt x="4216" y="1048"/>
                  </a:moveTo>
                  <a:cubicBezTo>
                    <a:pt x="4359" y="1048"/>
                    <a:pt x="4478" y="1167"/>
                    <a:pt x="4478" y="1310"/>
                  </a:cubicBezTo>
                  <a:cubicBezTo>
                    <a:pt x="4478" y="1453"/>
                    <a:pt x="4359" y="1572"/>
                    <a:pt x="4216" y="1572"/>
                  </a:cubicBezTo>
                  <a:lnTo>
                    <a:pt x="1287" y="1572"/>
                  </a:lnTo>
                  <a:cubicBezTo>
                    <a:pt x="1144" y="1572"/>
                    <a:pt x="1025" y="1453"/>
                    <a:pt x="1025" y="1310"/>
                  </a:cubicBezTo>
                  <a:cubicBezTo>
                    <a:pt x="1025" y="1167"/>
                    <a:pt x="1144" y="1048"/>
                    <a:pt x="1287" y="1048"/>
                  </a:cubicBezTo>
                  <a:close/>
                  <a:moveTo>
                    <a:pt x="596" y="0"/>
                  </a:moveTo>
                  <a:cubicBezTo>
                    <a:pt x="263" y="0"/>
                    <a:pt x="1" y="286"/>
                    <a:pt x="1" y="619"/>
                  </a:cubicBezTo>
                  <a:lnTo>
                    <a:pt x="1" y="2000"/>
                  </a:lnTo>
                  <a:cubicBezTo>
                    <a:pt x="1" y="2334"/>
                    <a:pt x="263" y="2596"/>
                    <a:pt x="596" y="2596"/>
                  </a:cubicBezTo>
                  <a:lnTo>
                    <a:pt x="4335" y="2596"/>
                  </a:lnTo>
                  <a:lnTo>
                    <a:pt x="5121" y="3072"/>
                  </a:lnTo>
                  <a:cubicBezTo>
                    <a:pt x="5173" y="3105"/>
                    <a:pt x="5226" y="3119"/>
                    <a:pt x="5277" y="3119"/>
                  </a:cubicBezTo>
                  <a:cubicBezTo>
                    <a:pt x="5412" y="3119"/>
                    <a:pt x="5526" y="3014"/>
                    <a:pt x="5526" y="2858"/>
                  </a:cubicBezTo>
                  <a:lnTo>
                    <a:pt x="5526" y="619"/>
                  </a:lnTo>
                  <a:cubicBezTo>
                    <a:pt x="5526" y="286"/>
                    <a:pt x="5240" y="0"/>
                    <a:pt x="49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 name="Google Shape;745;p53"/>
          <p:cNvGrpSpPr/>
          <p:nvPr/>
        </p:nvGrpSpPr>
        <p:grpSpPr>
          <a:xfrm>
            <a:off x="1056984" y="1718429"/>
            <a:ext cx="457210" cy="457211"/>
            <a:chOff x="2475750" y="3776384"/>
            <a:chExt cx="255467" cy="255496"/>
          </a:xfrm>
        </p:grpSpPr>
        <p:sp>
          <p:nvSpPr>
            <p:cNvPr id="746" name="Google Shape;746;p53"/>
            <p:cNvSpPr/>
            <p:nvPr/>
          </p:nvSpPr>
          <p:spPr>
            <a:xfrm>
              <a:off x="2475750" y="3776384"/>
              <a:ext cx="180699" cy="40204"/>
            </a:xfrm>
            <a:custGeom>
              <a:rect b="b" l="l" r="r" t="t"/>
              <a:pathLst>
                <a:path extrusionOk="0" h="1383" w="6216">
                  <a:moveTo>
                    <a:pt x="953" y="1"/>
                  </a:moveTo>
                  <a:cubicBezTo>
                    <a:pt x="429" y="1"/>
                    <a:pt x="0" y="430"/>
                    <a:pt x="0" y="953"/>
                  </a:cubicBezTo>
                  <a:lnTo>
                    <a:pt x="0" y="1382"/>
                  </a:lnTo>
                  <a:lnTo>
                    <a:pt x="6216" y="1382"/>
                  </a:lnTo>
                  <a:lnTo>
                    <a:pt x="62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3"/>
            <p:cNvSpPr/>
            <p:nvPr/>
          </p:nvSpPr>
          <p:spPr>
            <a:xfrm>
              <a:off x="2670984" y="3776384"/>
              <a:ext cx="60233" cy="40204"/>
            </a:xfrm>
            <a:custGeom>
              <a:rect b="b" l="l" r="r" t="t"/>
              <a:pathLst>
                <a:path extrusionOk="0" h="1383" w="2072">
                  <a:moveTo>
                    <a:pt x="0" y="1"/>
                  </a:moveTo>
                  <a:lnTo>
                    <a:pt x="0" y="1382"/>
                  </a:lnTo>
                  <a:lnTo>
                    <a:pt x="2072" y="1382"/>
                  </a:lnTo>
                  <a:lnTo>
                    <a:pt x="2072" y="953"/>
                  </a:lnTo>
                  <a:cubicBezTo>
                    <a:pt x="2072" y="430"/>
                    <a:pt x="1643" y="1"/>
                    <a:pt x="11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3"/>
            <p:cNvSpPr/>
            <p:nvPr/>
          </p:nvSpPr>
          <p:spPr>
            <a:xfrm>
              <a:off x="2590664" y="3964002"/>
              <a:ext cx="24942" cy="24942"/>
            </a:xfrm>
            <a:custGeom>
              <a:rect b="b" l="l" r="r" t="t"/>
              <a:pathLst>
                <a:path extrusionOk="0" h="858" w="858">
                  <a:moveTo>
                    <a:pt x="1" y="1"/>
                  </a:moveTo>
                  <a:lnTo>
                    <a:pt x="1" y="858"/>
                  </a:lnTo>
                  <a:lnTo>
                    <a:pt x="858" y="858"/>
                  </a:lnTo>
                  <a:lnTo>
                    <a:pt x="85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3"/>
            <p:cNvSpPr/>
            <p:nvPr/>
          </p:nvSpPr>
          <p:spPr>
            <a:xfrm>
              <a:off x="2660577" y="3964002"/>
              <a:ext cx="24971" cy="24942"/>
            </a:xfrm>
            <a:custGeom>
              <a:rect b="b" l="l" r="r" t="t"/>
              <a:pathLst>
                <a:path extrusionOk="0" h="858" w="859">
                  <a:moveTo>
                    <a:pt x="1" y="1"/>
                  </a:moveTo>
                  <a:lnTo>
                    <a:pt x="1" y="858"/>
                  </a:lnTo>
                  <a:lnTo>
                    <a:pt x="858" y="858"/>
                  </a:lnTo>
                  <a:lnTo>
                    <a:pt x="85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3"/>
            <p:cNvSpPr/>
            <p:nvPr/>
          </p:nvSpPr>
          <p:spPr>
            <a:xfrm>
              <a:off x="2521448" y="3964002"/>
              <a:ext cx="24942" cy="24942"/>
            </a:xfrm>
            <a:custGeom>
              <a:rect b="b" l="l" r="r" t="t"/>
              <a:pathLst>
                <a:path extrusionOk="0" h="858" w="858">
                  <a:moveTo>
                    <a:pt x="0" y="1"/>
                  </a:moveTo>
                  <a:lnTo>
                    <a:pt x="0" y="858"/>
                  </a:lnTo>
                  <a:lnTo>
                    <a:pt x="857" y="858"/>
                  </a:lnTo>
                  <a:lnTo>
                    <a:pt x="85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3"/>
            <p:cNvSpPr/>
            <p:nvPr/>
          </p:nvSpPr>
          <p:spPr>
            <a:xfrm>
              <a:off x="2475750" y="3831094"/>
              <a:ext cx="255467" cy="200786"/>
            </a:xfrm>
            <a:custGeom>
              <a:rect b="b" l="l" r="r" t="t"/>
              <a:pathLst>
                <a:path extrusionOk="0" h="6907" w="8788">
                  <a:moveTo>
                    <a:pt x="7478" y="977"/>
                  </a:moveTo>
                  <a:cubicBezTo>
                    <a:pt x="7621" y="977"/>
                    <a:pt x="7740" y="1096"/>
                    <a:pt x="7740" y="1239"/>
                  </a:cubicBezTo>
                  <a:lnTo>
                    <a:pt x="7740" y="3287"/>
                  </a:lnTo>
                  <a:cubicBezTo>
                    <a:pt x="7740" y="3430"/>
                    <a:pt x="7621" y="3549"/>
                    <a:pt x="7478" y="3549"/>
                  </a:cubicBezTo>
                  <a:lnTo>
                    <a:pt x="1310" y="3549"/>
                  </a:lnTo>
                  <a:cubicBezTo>
                    <a:pt x="1167" y="3549"/>
                    <a:pt x="1048" y="3430"/>
                    <a:pt x="1048" y="3287"/>
                  </a:cubicBezTo>
                  <a:lnTo>
                    <a:pt x="1048" y="1239"/>
                  </a:lnTo>
                  <a:cubicBezTo>
                    <a:pt x="1048" y="1096"/>
                    <a:pt x="1167" y="977"/>
                    <a:pt x="1310" y="977"/>
                  </a:cubicBezTo>
                  <a:close/>
                  <a:moveTo>
                    <a:pt x="2668" y="4073"/>
                  </a:moveTo>
                  <a:cubicBezTo>
                    <a:pt x="2810" y="4073"/>
                    <a:pt x="2930" y="4168"/>
                    <a:pt x="2930" y="4311"/>
                  </a:cubicBezTo>
                  <a:lnTo>
                    <a:pt x="2930" y="5692"/>
                  </a:lnTo>
                  <a:cubicBezTo>
                    <a:pt x="2930" y="5835"/>
                    <a:pt x="2810" y="5954"/>
                    <a:pt x="2668" y="5954"/>
                  </a:cubicBezTo>
                  <a:lnTo>
                    <a:pt x="1310" y="5954"/>
                  </a:lnTo>
                  <a:cubicBezTo>
                    <a:pt x="1167" y="5954"/>
                    <a:pt x="1048" y="5835"/>
                    <a:pt x="1048" y="5692"/>
                  </a:cubicBezTo>
                  <a:lnTo>
                    <a:pt x="1048" y="4311"/>
                  </a:lnTo>
                  <a:cubicBezTo>
                    <a:pt x="1048" y="4168"/>
                    <a:pt x="1167" y="4073"/>
                    <a:pt x="1310" y="4073"/>
                  </a:cubicBezTo>
                  <a:close/>
                  <a:moveTo>
                    <a:pt x="5073" y="4073"/>
                  </a:moveTo>
                  <a:cubicBezTo>
                    <a:pt x="5216" y="4073"/>
                    <a:pt x="5335" y="4168"/>
                    <a:pt x="5335" y="4311"/>
                  </a:cubicBezTo>
                  <a:lnTo>
                    <a:pt x="5335" y="5692"/>
                  </a:lnTo>
                  <a:cubicBezTo>
                    <a:pt x="5335" y="5835"/>
                    <a:pt x="5216" y="5954"/>
                    <a:pt x="5073" y="5954"/>
                  </a:cubicBezTo>
                  <a:lnTo>
                    <a:pt x="3715" y="5954"/>
                  </a:lnTo>
                  <a:cubicBezTo>
                    <a:pt x="3573" y="5954"/>
                    <a:pt x="3453" y="5835"/>
                    <a:pt x="3453" y="5692"/>
                  </a:cubicBezTo>
                  <a:lnTo>
                    <a:pt x="3453" y="4311"/>
                  </a:lnTo>
                  <a:cubicBezTo>
                    <a:pt x="3453" y="4168"/>
                    <a:pt x="3573" y="4073"/>
                    <a:pt x="3715" y="4073"/>
                  </a:cubicBezTo>
                  <a:close/>
                  <a:moveTo>
                    <a:pt x="7478" y="4073"/>
                  </a:moveTo>
                  <a:cubicBezTo>
                    <a:pt x="7621" y="4073"/>
                    <a:pt x="7740" y="4168"/>
                    <a:pt x="7740" y="4311"/>
                  </a:cubicBezTo>
                  <a:lnTo>
                    <a:pt x="7740" y="5692"/>
                  </a:lnTo>
                  <a:cubicBezTo>
                    <a:pt x="7740" y="5835"/>
                    <a:pt x="7621" y="5954"/>
                    <a:pt x="7478" y="5954"/>
                  </a:cubicBezTo>
                  <a:lnTo>
                    <a:pt x="6121" y="5954"/>
                  </a:lnTo>
                  <a:cubicBezTo>
                    <a:pt x="5978" y="5954"/>
                    <a:pt x="5859" y="5835"/>
                    <a:pt x="5859" y="5692"/>
                  </a:cubicBezTo>
                  <a:lnTo>
                    <a:pt x="5859" y="4311"/>
                  </a:lnTo>
                  <a:cubicBezTo>
                    <a:pt x="5859" y="4168"/>
                    <a:pt x="5978" y="4073"/>
                    <a:pt x="6121" y="4073"/>
                  </a:cubicBezTo>
                  <a:close/>
                  <a:moveTo>
                    <a:pt x="0" y="0"/>
                  </a:moveTo>
                  <a:lnTo>
                    <a:pt x="0" y="5978"/>
                  </a:lnTo>
                  <a:cubicBezTo>
                    <a:pt x="0" y="6478"/>
                    <a:pt x="429" y="6906"/>
                    <a:pt x="953" y="6906"/>
                  </a:cubicBezTo>
                  <a:lnTo>
                    <a:pt x="7835" y="6906"/>
                  </a:lnTo>
                  <a:cubicBezTo>
                    <a:pt x="8359" y="6906"/>
                    <a:pt x="8788" y="6478"/>
                    <a:pt x="8788" y="5978"/>
                  </a:cubicBezTo>
                  <a:lnTo>
                    <a:pt x="87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3"/>
            <p:cNvSpPr/>
            <p:nvPr/>
          </p:nvSpPr>
          <p:spPr>
            <a:xfrm>
              <a:off x="2521448" y="3874001"/>
              <a:ext cx="164100" cy="45029"/>
            </a:xfrm>
            <a:custGeom>
              <a:rect b="b" l="l" r="r" t="t"/>
              <a:pathLst>
                <a:path extrusionOk="0" h="1549" w="5645">
                  <a:moveTo>
                    <a:pt x="1786" y="525"/>
                  </a:moveTo>
                  <a:cubicBezTo>
                    <a:pt x="1929" y="525"/>
                    <a:pt x="2048" y="644"/>
                    <a:pt x="2048" y="787"/>
                  </a:cubicBezTo>
                  <a:cubicBezTo>
                    <a:pt x="2048" y="930"/>
                    <a:pt x="1929" y="1049"/>
                    <a:pt x="1786" y="1049"/>
                  </a:cubicBezTo>
                  <a:cubicBezTo>
                    <a:pt x="1643" y="1049"/>
                    <a:pt x="1524" y="930"/>
                    <a:pt x="1524" y="787"/>
                  </a:cubicBezTo>
                  <a:cubicBezTo>
                    <a:pt x="1524" y="644"/>
                    <a:pt x="1643" y="525"/>
                    <a:pt x="1786" y="525"/>
                  </a:cubicBezTo>
                  <a:close/>
                  <a:moveTo>
                    <a:pt x="2810" y="525"/>
                  </a:moveTo>
                  <a:cubicBezTo>
                    <a:pt x="2953" y="525"/>
                    <a:pt x="3072" y="644"/>
                    <a:pt x="3072" y="787"/>
                  </a:cubicBezTo>
                  <a:cubicBezTo>
                    <a:pt x="3072" y="930"/>
                    <a:pt x="2953" y="1049"/>
                    <a:pt x="2810" y="1049"/>
                  </a:cubicBezTo>
                  <a:cubicBezTo>
                    <a:pt x="2667" y="1049"/>
                    <a:pt x="2572" y="930"/>
                    <a:pt x="2572" y="787"/>
                  </a:cubicBezTo>
                  <a:cubicBezTo>
                    <a:pt x="2572" y="644"/>
                    <a:pt x="2667" y="525"/>
                    <a:pt x="2810" y="525"/>
                  </a:cubicBezTo>
                  <a:close/>
                  <a:moveTo>
                    <a:pt x="3858" y="525"/>
                  </a:moveTo>
                  <a:cubicBezTo>
                    <a:pt x="4001" y="525"/>
                    <a:pt x="4120" y="644"/>
                    <a:pt x="4120" y="787"/>
                  </a:cubicBezTo>
                  <a:cubicBezTo>
                    <a:pt x="4120" y="930"/>
                    <a:pt x="4001" y="1049"/>
                    <a:pt x="3858" y="1049"/>
                  </a:cubicBezTo>
                  <a:cubicBezTo>
                    <a:pt x="3715" y="1049"/>
                    <a:pt x="3596" y="930"/>
                    <a:pt x="3596" y="787"/>
                  </a:cubicBezTo>
                  <a:cubicBezTo>
                    <a:pt x="3596" y="644"/>
                    <a:pt x="3715" y="525"/>
                    <a:pt x="3858" y="525"/>
                  </a:cubicBezTo>
                  <a:close/>
                  <a:moveTo>
                    <a:pt x="0" y="1"/>
                  </a:moveTo>
                  <a:lnTo>
                    <a:pt x="0" y="1549"/>
                  </a:lnTo>
                  <a:lnTo>
                    <a:pt x="5644" y="1549"/>
                  </a:lnTo>
                  <a:lnTo>
                    <a:pt x="564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 name="Google Shape;753;p53"/>
          <p:cNvGrpSpPr/>
          <p:nvPr/>
        </p:nvGrpSpPr>
        <p:grpSpPr>
          <a:xfrm>
            <a:off x="6555717" y="849076"/>
            <a:ext cx="1635976" cy="3445339"/>
            <a:chOff x="1441350" y="1903825"/>
            <a:chExt cx="881500" cy="1856425"/>
          </a:xfrm>
        </p:grpSpPr>
        <p:sp>
          <p:nvSpPr>
            <p:cNvPr id="754" name="Google Shape;754;p53"/>
            <p:cNvSpPr/>
            <p:nvPr/>
          </p:nvSpPr>
          <p:spPr>
            <a:xfrm>
              <a:off x="1441350" y="1903825"/>
              <a:ext cx="881500" cy="1856425"/>
            </a:xfrm>
            <a:custGeom>
              <a:rect b="b" l="l" r="r" t="t"/>
              <a:pathLst>
                <a:path extrusionOk="0" h="74257" w="35260">
                  <a:moveTo>
                    <a:pt x="31764" y="74256"/>
                  </a:moveTo>
                  <a:lnTo>
                    <a:pt x="3466" y="74256"/>
                  </a:lnTo>
                  <a:cubicBezTo>
                    <a:pt x="1551" y="74256"/>
                    <a:pt x="1" y="72676"/>
                    <a:pt x="1" y="70761"/>
                  </a:cubicBezTo>
                  <a:lnTo>
                    <a:pt x="1" y="3648"/>
                  </a:lnTo>
                  <a:cubicBezTo>
                    <a:pt x="1" y="1641"/>
                    <a:pt x="1612" y="0"/>
                    <a:pt x="3618" y="0"/>
                  </a:cubicBezTo>
                  <a:lnTo>
                    <a:pt x="31643" y="0"/>
                  </a:lnTo>
                  <a:cubicBezTo>
                    <a:pt x="33649" y="0"/>
                    <a:pt x="35260" y="1641"/>
                    <a:pt x="35260" y="3648"/>
                  </a:cubicBezTo>
                  <a:lnTo>
                    <a:pt x="35260" y="70761"/>
                  </a:lnTo>
                  <a:cubicBezTo>
                    <a:pt x="35260" y="72676"/>
                    <a:pt x="33710" y="74256"/>
                    <a:pt x="31764" y="74256"/>
                  </a:cubicBezTo>
                  <a:close/>
                </a:path>
              </a:pathLst>
            </a:cu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3"/>
            <p:cNvSpPr/>
            <p:nvPr/>
          </p:nvSpPr>
          <p:spPr>
            <a:xfrm>
              <a:off x="1471750" y="2064900"/>
              <a:ext cx="819950" cy="1659625"/>
            </a:xfrm>
            <a:custGeom>
              <a:rect b="b" l="l" r="r" t="t"/>
              <a:pathLst>
                <a:path extrusionOk="0" h="66385" w="32798">
                  <a:moveTo>
                    <a:pt x="1" y="1"/>
                  </a:moveTo>
                  <a:lnTo>
                    <a:pt x="1" y="63072"/>
                  </a:lnTo>
                  <a:cubicBezTo>
                    <a:pt x="1" y="64895"/>
                    <a:pt x="1490" y="66385"/>
                    <a:pt x="3314" y="66385"/>
                  </a:cubicBezTo>
                  <a:lnTo>
                    <a:pt x="29515" y="66385"/>
                  </a:lnTo>
                  <a:cubicBezTo>
                    <a:pt x="31339" y="66385"/>
                    <a:pt x="32798" y="64895"/>
                    <a:pt x="32798" y="63072"/>
                  </a:cubicBezTo>
                  <a:lnTo>
                    <a:pt x="32798" y="1"/>
                  </a:ln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3"/>
            <p:cNvSpPr/>
            <p:nvPr/>
          </p:nvSpPr>
          <p:spPr>
            <a:xfrm>
              <a:off x="1471750" y="1930400"/>
              <a:ext cx="819950" cy="974975"/>
            </a:xfrm>
            <a:custGeom>
              <a:rect b="b" l="l" r="r" t="t"/>
              <a:pathLst>
                <a:path extrusionOk="0" h="38999" w="32798">
                  <a:moveTo>
                    <a:pt x="32798" y="38998"/>
                  </a:moveTo>
                  <a:lnTo>
                    <a:pt x="32798" y="3284"/>
                  </a:lnTo>
                  <a:cubicBezTo>
                    <a:pt x="32798" y="1490"/>
                    <a:pt x="31339" y="1"/>
                    <a:pt x="29515" y="1"/>
                  </a:cubicBezTo>
                  <a:lnTo>
                    <a:pt x="24652" y="1"/>
                  </a:lnTo>
                  <a:lnTo>
                    <a:pt x="24652" y="1429"/>
                  </a:lnTo>
                  <a:cubicBezTo>
                    <a:pt x="24652" y="2068"/>
                    <a:pt x="24135" y="2585"/>
                    <a:pt x="23497" y="2585"/>
                  </a:cubicBezTo>
                  <a:lnTo>
                    <a:pt x="9332" y="2585"/>
                  </a:lnTo>
                  <a:cubicBezTo>
                    <a:pt x="8694" y="2585"/>
                    <a:pt x="8177" y="2068"/>
                    <a:pt x="8177" y="1429"/>
                  </a:cubicBezTo>
                  <a:lnTo>
                    <a:pt x="8177" y="1"/>
                  </a:lnTo>
                  <a:lnTo>
                    <a:pt x="3314" y="1"/>
                  </a:lnTo>
                  <a:cubicBezTo>
                    <a:pt x="1490" y="1"/>
                    <a:pt x="1" y="1490"/>
                    <a:pt x="1" y="3284"/>
                  </a:cubicBezTo>
                  <a:lnTo>
                    <a:pt x="1" y="38998"/>
                  </a:ln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3"/>
            <p:cNvSpPr/>
            <p:nvPr/>
          </p:nvSpPr>
          <p:spPr>
            <a:xfrm>
              <a:off x="1576625" y="2216125"/>
              <a:ext cx="623900" cy="130725"/>
            </a:xfrm>
            <a:custGeom>
              <a:rect b="b" l="l" r="r" t="t"/>
              <a:pathLst>
                <a:path extrusionOk="0" h="5229" w="24956">
                  <a:moveTo>
                    <a:pt x="2614" y="1"/>
                  </a:moveTo>
                  <a:cubicBezTo>
                    <a:pt x="1186" y="1"/>
                    <a:pt x="0" y="1156"/>
                    <a:pt x="0" y="2615"/>
                  </a:cubicBezTo>
                  <a:cubicBezTo>
                    <a:pt x="0" y="4043"/>
                    <a:pt x="1186" y="5229"/>
                    <a:pt x="2614" y="5229"/>
                  </a:cubicBezTo>
                  <a:lnTo>
                    <a:pt x="22341" y="5229"/>
                  </a:lnTo>
                  <a:cubicBezTo>
                    <a:pt x="23770" y="5229"/>
                    <a:pt x="24955" y="4043"/>
                    <a:pt x="24955" y="2615"/>
                  </a:cubicBezTo>
                  <a:cubicBezTo>
                    <a:pt x="24955" y="1156"/>
                    <a:pt x="23770" y="1"/>
                    <a:pt x="223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3"/>
            <p:cNvSpPr/>
            <p:nvPr/>
          </p:nvSpPr>
          <p:spPr>
            <a:xfrm>
              <a:off x="2089550" y="2235875"/>
              <a:ext cx="89700" cy="90450"/>
            </a:xfrm>
            <a:custGeom>
              <a:rect b="b" l="l" r="r" t="t"/>
              <a:pathLst>
                <a:path extrusionOk="0" h="3618" w="3588">
                  <a:moveTo>
                    <a:pt x="3587" y="1825"/>
                  </a:moveTo>
                  <a:cubicBezTo>
                    <a:pt x="3587" y="2797"/>
                    <a:pt x="2797" y="3618"/>
                    <a:pt x="1794" y="3618"/>
                  </a:cubicBezTo>
                  <a:cubicBezTo>
                    <a:pt x="791" y="3618"/>
                    <a:pt x="0" y="2797"/>
                    <a:pt x="0" y="1825"/>
                  </a:cubicBezTo>
                  <a:cubicBezTo>
                    <a:pt x="0" y="822"/>
                    <a:pt x="791" y="1"/>
                    <a:pt x="1794" y="1"/>
                  </a:cubicBezTo>
                  <a:cubicBezTo>
                    <a:pt x="2797" y="1"/>
                    <a:pt x="3587" y="822"/>
                    <a:pt x="3587" y="182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3"/>
            <p:cNvSpPr/>
            <p:nvPr/>
          </p:nvSpPr>
          <p:spPr>
            <a:xfrm>
              <a:off x="2110075" y="2256400"/>
              <a:ext cx="48650" cy="48650"/>
            </a:xfrm>
            <a:custGeom>
              <a:rect b="b" l="l" r="r" t="t"/>
              <a:pathLst>
                <a:path extrusionOk="0" h="1946" w="1946">
                  <a:moveTo>
                    <a:pt x="790" y="335"/>
                  </a:moveTo>
                  <a:cubicBezTo>
                    <a:pt x="1064" y="335"/>
                    <a:pt x="1277" y="548"/>
                    <a:pt x="1277" y="791"/>
                  </a:cubicBezTo>
                  <a:cubicBezTo>
                    <a:pt x="1277" y="1064"/>
                    <a:pt x="1064" y="1277"/>
                    <a:pt x="790" y="1277"/>
                  </a:cubicBezTo>
                  <a:cubicBezTo>
                    <a:pt x="547" y="1277"/>
                    <a:pt x="334" y="1064"/>
                    <a:pt x="334" y="791"/>
                  </a:cubicBezTo>
                  <a:cubicBezTo>
                    <a:pt x="334" y="548"/>
                    <a:pt x="547" y="335"/>
                    <a:pt x="790" y="335"/>
                  </a:cubicBezTo>
                  <a:close/>
                  <a:moveTo>
                    <a:pt x="790" y="1"/>
                  </a:moveTo>
                  <a:cubicBezTo>
                    <a:pt x="365" y="1"/>
                    <a:pt x="0" y="365"/>
                    <a:pt x="0" y="791"/>
                  </a:cubicBezTo>
                  <a:cubicBezTo>
                    <a:pt x="0" y="1247"/>
                    <a:pt x="365" y="1581"/>
                    <a:pt x="790" y="1581"/>
                  </a:cubicBezTo>
                  <a:cubicBezTo>
                    <a:pt x="973" y="1581"/>
                    <a:pt x="1125" y="1551"/>
                    <a:pt x="1246" y="1460"/>
                  </a:cubicBezTo>
                  <a:lnTo>
                    <a:pt x="1672" y="1885"/>
                  </a:lnTo>
                  <a:cubicBezTo>
                    <a:pt x="1702" y="1916"/>
                    <a:pt x="1733" y="1946"/>
                    <a:pt x="1793" y="1946"/>
                  </a:cubicBezTo>
                  <a:cubicBezTo>
                    <a:pt x="1824" y="1946"/>
                    <a:pt x="1854" y="1916"/>
                    <a:pt x="1885" y="1885"/>
                  </a:cubicBezTo>
                  <a:cubicBezTo>
                    <a:pt x="1945" y="1824"/>
                    <a:pt x="1945" y="1733"/>
                    <a:pt x="1885" y="1672"/>
                  </a:cubicBezTo>
                  <a:lnTo>
                    <a:pt x="1459" y="1216"/>
                  </a:lnTo>
                  <a:cubicBezTo>
                    <a:pt x="1550" y="1095"/>
                    <a:pt x="1581" y="943"/>
                    <a:pt x="1581" y="791"/>
                  </a:cubicBezTo>
                  <a:cubicBezTo>
                    <a:pt x="1581" y="365"/>
                    <a:pt x="1246" y="1"/>
                    <a:pt x="7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3"/>
            <p:cNvSpPr/>
            <p:nvPr/>
          </p:nvSpPr>
          <p:spPr>
            <a:xfrm>
              <a:off x="1607025" y="2424350"/>
              <a:ext cx="151225" cy="163400"/>
            </a:xfrm>
            <a:custGeom>
              <a:rect b="b" l="l" r="r" t="t"/>
              <a:pathLst>
                <a:path extrusionOk="0" h="6536" w="6049">
                  <a:moveTo>
                    <a:pt x="1277" y="0"/>
                  </a:moveTo>
                  <a:cubicBezTo>
                    <a:pt x="578" y="0"/>
                    <a:pt x="0" y="578"/>
                    <a:pt x="0" y="1307"/>
                  </a:cubicBezTo>
                  <a:lnTo>
                    <a:pt x="0" y="5228"/>
                  </a:lnTo>
                  <a:cubicBezTo>
                    <a:pt x="0" y="5958"/>
                    <a:pt x="578" y="6535"/>
                    <a:pt x="1277" y="6535"/>
                  </a:cubicBezTo>
                  <a:lnTo>
                    <a:pt x="4742" y="6535"/>
                  </a:lnTo>
                  <a:cubicBezTo>
                    <a:pt x="5471" y="6535"/>
                    <a:pt x="6049" y="5958"/>
                    <a:pt x="6049" y="5228"/>
                  </a:cubicBezTo>
                  <a:lnTo>
                    <a:pt x="6049" y="1307"/>
                  </a:lnTo>
                  <a:cubicBezTo>
                    <a:pt x="6049" y="578"/>
                    <a:pt x="5471" y="0"/>
                    <a:pt x="474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3"/>
            <p:cNvSpPr/>
            <p:nvPr/>
          </p:nvSpPr>
          <p:spPr>
            <a:xfrm>
              <a:off x="1580425" y="2493500"/>
              <a:ext cx="226475" cy="97275"/>
            </a:xfrm>
            <a:custGeom>
              <a:rect b="b" l="l" r="r" t="t"/>
              <a:pathLst>
                <a:path extrusionOk="0" h="3891" w="9059">
                  <a:moveTo>
                    <a:pt x="92" y="3222"/>
                  </a:moveTo>
                  <a:lnTo>
                    <a:pt x="1915" y="1429"/>
                  </a:lnTo>
                  <a:cubicBezTo>
                    <a:pt x="2098" y="1246"/>
                    <a:pt x="2371" y="1246"/>
                    <a:pt x="2523" y="1429"/>
                  </a:cubicBezTo>
                  <a:lnTo>
                    <a:pt x="3435" y="2371"/>
                  </a:lnTo>
                  <a:lnTo>
                    <a:pt x="5046" y="243"/>
                  </a:lnTo>
                  <a:cubicBezTo>
                    <a:pt x="5198" y="0"/>
                    <a:pt x="5532" y="0"/>
                    <a:pt x="5715" y="213"/>
                  </a:cubicBezTo>
                  <a:lnTo>
                    <a:pt x="9058" y="3891"/>
                  </a:lnTo>
                  <a:lnTo>
                    <a:pt x="0" y="389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3"/>
            <p:cNvSpPr/>
            <p:nvPr/>
          </p:nvSpPr>
          <p:spPr>
            <a:xfrm>
              <a:off x="1622225" y="2450925"/>
              <a:ext cx="35725" cy="35750"/>
            </a:xfrm>
            <a:custGeom>
              <a:rect b="b" l="l" r="r" t="t"/>
              <a:pathLst>
                <a:path extrusionOk="0" h="1430" w="1429">
                  <a:moveTo>
                    <a:pt x="1429" y="700"/>
                  </a:moveTo>
                  <a:cubicBezTo>
                    <a:pt x="1429" y="1095"/>
                    <a:pt x="1094" y="1429"/>
                    <a:pt x="699" y="1429"/>
                  </a:cubicBezTo>
                  <a:cubicBezTo>
                    <a:pt x="304" y="1429"/>
                    <a:pt x="0" y="1095"/>
                    <a:pt x="0" y="700"/>
                  </a:cubicBezTo>
                  <a:cubicBezTo>
                    <a:pt x="0" y="335"/>
                    <a:pt x="304" y="1"/>
                    <a:pt x="699" y="1"/>
                  </a:cubicBezTo>
                  <a:cubicBezTo>
                    <a:pt x="1094" y="1"/>
                    <a:pt x="1429" y="335"/>
                    <a:pt x="1429" y="70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3"/>
            <p:cNvSpPr/>
            <p:nvPr/>
          </p:nvSpPr>
          <p:spPr>
            <a:xfrm>
              <a:off x="1611575" y="2602150"/>
              <a:ext cx="145175" cy="15225"/>
            </a:xfrm>
            <a:custGeom>
              <a:rect b="b" l="l" r="r" t="t"/>
              <a:pathLst>
                <a:path extrusionOk="0" h="609" w="5807">
                  <a:moveTo>
                    <a:pt x="1" y="1"/>
                  </a:moveTo>
                  <a:lnTo>
                    <a:pt x="1" y="609"/>
                  </a:lnTo>
                  <a:lnTo>
                    <a:pt x="5806" y="609"/>
                  </a:lnTo>
                  <a:lnTo>
                    <a:pt x="580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3"/>
            <p:cNvSpPr/>
            <p:nvPr/>
          </p:nvSpPr>
          <p:spPr>
            <a:xfrm>
              <a:off x="1803075" y="2424350"/>
              <a:ext cx="152000" cy="163400"/>
            </a:xfrm>
            <a:custGeom>
              <a:rect b="b" l="l" r="r" t="t"/>
              <a:pathLst>
                <a:path extrusionOk="0" h="6536" w="6080">
                  <a:moveTo>
                    <a:pt x="1307" y="0"/>
                  </a:moveTo>
                  <a:cubicBezTo>
                    <a:pt x="578" y="0"/>
                    <a:pt x="0" y="578"/>
                    <a:pt x="0" y="1307"/>
                  </a:cubicBezTo>
                  <a:lnTo>
                    <a:pt x="0" y="5228"/>
                  </a:lnTo>
                  <a:cubicBezTo>
                    <a:pt x="0" y="5958"/>
                    <a:pt x="578" y="6535"/>
                    <a:pt x="1307" y="6535"/>
                  </a:cubicBezTo>
                  <a:lnTo>
                    <a:pt x="4772" y="6535"/>
                  </a:lnTo>
                  <a:cubicBezTo>
                    <a:pt x="5502" y="6535"/>
                    <a:pt x="6079" y="5958"/>
                    <a:pt x="6079" y="5228"/>
                  </a:cubicBezTo>
                  <a:lnTo>
                    <a:pt x="6079" y="1307"/>
                  </a:lnTo>
                  <a:cubicBezTo>
                    <a:pt x="6079" y="578"/>
                    <a:pt x="5502" y="0"/>
                    <a:pt x="47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3"/>
            <p:cNvSpPr/>
            <p:nvPr/>
          </p:nvSpPr>
          <p:spPr>
            <a:xfrm>
              <a:off x="1777225" y="2493500"/>
              <a:ext cx="226475" cy="97275"/>
            </a:xfrm>
            <a:custGeom>
              <a:rect b="b" l="l" r="r" t="t"/>
              <a:pathLst>
                <a:path extrusionOk="0" h="3891" w="9059">
                  <a:moveTo>
                    <a:pt x="92" y="3222"/>
                  </a:moveTo>
                  <a:lnTo>
                    <a:pt x="1916" y="1429"/>
                  </a:lnTo>
                  <a:cubicBezTo>
                    <a:pt x="2068" y="1246"/>
                    <a:pt x="2341" y="1246"/>
                    <a:pt x="2524" y="1429"/>
                  </a:cubicBezTo>
                  <a:lnTo>
                    <a:pt x="3405" y="2371"/>
                  </a:lnTo>
                  <a:lnTo>
                    <a:pt x="5046" y="243"/>
                  </a:lnTo>
                  <a:cubicBezTo>
                    <a:pt x="5198" y="0"/>
                    <a:pt x="5533" y="0"/>
                    <a:pt x="5715" y="213"/>
                  </a:cubicBezTo>
                  <a:lnTo>
                    <a:pt x="9059" y="3891"/>
                  </a:lnTo>
                  <a:lnTo>
                    <a:pt x="1" y="389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3"/>
            <p:cNvSpPr/>
            <p:nvPr/>
          </p:nvSpPr>
          <p:spPr>
            <a:xfrm>
              <a:off x="1819025" y="2450925"/>
              <a:ext cx="34975" cy="35750"/>
            </a:xfrm>
            <a:custGeom>
              <a:rect b="b" l="l" r="r" t="t"/>
              <a:pathLst>
                <a:path extrusionOk="0" h="1430" w="1399">
                  <a:moveTo>
                    <a:pt x="1399" y="700"/>
                  </a:moveTo>
                  <a:cubicBezTo>
                    <a:pt x="1399" y="1095"/>
                    <a:pt x="1095" y="1429"/>
                    <a:pt x="700" y="1429"/>
                  </a:cubicBezTo>
                  <a:cubicBezTo>
                    <a:pt x="305" y="1429"/>
                    <a:pt x="1" y="1095"/>
                    <a:pt x="1" y="700"/>
                  </a:cubicBezTo>
                  <a:cubicBezTo>
                    <a:pt x="1" y="335"/>
                    <a:pt x="305" y="1"/>
                    <a:pt x="700" y="1"/>
                  </a:cubicBezTo>
                  <a:cubicBezTo>
                    <a:pt x="1095" y="1"/>
                    <a:pt x="1399" y="335"/>
                    <a:pt x="1399" y="70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3"/>
            <p:cNvSpPr/>
            <p:nvPr/>
          </p:nvSpPr>
          <p:spPr>
            <a:xfrm>
              <a:off x="1807625" y="2602150"/>
              <a:ext cx="145175" cy="15225"/>
            </a:xfrm>
            <a:custGeom>
              <a:rect b="b" l="l" r="r" t="t"/>
              <a:pathLst>
                <a:path extrusionOk="0" h="609" w="5807">
                  <a:moveTo>
                    <a:pt x="1" y="1"/>
                  </a:moveTo>
                  <a:lnTo>
                    <a:pt x="1" y="609"/>
                  </a:lnTo>
                  <a:lnTo>
                    <a:pt x="5806" y="609"/>
                  </a:lnTo>
                  <a:lnTo>
                    <a:pt x="580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3"/>
            <p:cNvSpPr/>
            <p:nvPr/>
          </p:nvSpPr>
          <p:spPr>
            <a:xfrm>
              <a:off x="1999875" y="2424350"/>
              <a:ext cx="152000" cy="163400"/>
            </a:xfrm>
            <a:custGeom>
              <a:rect b="b" l="l" r="r" t="t"/>
              <a:pathLst>
                <a:path extrusionOk="0" h="6536" w="6080">
                  <a:moveTo>
                    <a:pt x="1308" y="0"/>
                  </a:moveTo>
                  <a:cubicBezTo>
                    <a:pt x="578" y="0"/>
                    <a:pt x="1" y="578"/>
                    <a:pt x="1" y="1307"/>
                  </a:cubicBezTo>
                  <a:lnTo>
                    <a:pt x="1" y="5228"/>
                  </a:lnTo>
                  <a:cubicBezTo>
                    <a:pt x="1" y="5958"/>
                    <a:pt x="578" y="6535"/>
                    <a:pt x="1308" y="6535"/>
                  </a:cubicBezTo>
                  <a:lnTo>
                    <a:pt x="4773" y="6535"/>
                  </a:lnTo>
                  <a:cubicBezTo>
                    <a:pt x="5472" y="6535"/>
                    <a:pt x="6080" y="5958"/>
                    <a:pt x="6080" y="5228"/>
                  </a:cubicBezTo>
                  <a:lnTo>
                    <a:pt x="6080" y="1307"/>
                  </a:lnTo>
                  <a:cubicBezTo>
                    <a:pt x="6080" y="578"/>
                    <a:pt x="5472" y="0"/>
                    <a:pt x="47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3"/>
            <p:cNvSpPr/>
            <p:nvPr/>
          </p:nvSpPr>
          <p:spPr>
            <a:xfrm>
              <a:off x="1974050" y="2493500"/>
              <a:ext cx="225700" cy="97275"/>
            </a:xfrm>
            <a:custGeom>
              <a:rect b="b" l="l" r="r" t="t"/>
              <a:pathLst>
                <a:path extrusionOk="0" h="3891" w="9028">
                  <a:moveTo>
                    <a:pt x="61" y="3222"/>
                  </a:moveTo>
                  <a:lnTo>
                    <a:pt x="1915" y="1429"/>
                  </a:lnTo>
                  <a:cubicBezTo>
                    <a:pt x="2067" y="1246"/>
                    <a:pt x="2341" y="1246"/>
                    <a:pt x="2523" y="1429"/>
                  </a:cubicBezTo>
                  <a:lnTo>
                    <a:pt x="3405" y="2371"/>
                  </a:lnTo>
                  <a:lnTo>
                    <a:pt x="5016" y="243"/>
                  </a:lnTo>
                  <a:cubicBezTo>
                    <a:pt x="5198" y="0"/>
                    <a:pt x="5532" y="0"/>
                    <a:pt x="5715" y="213"/>
                  </a:cubicBezTo>
                  <a:lnTo>
                    <a:pt x="9028" y="3891"/>
                  </a:lnTo>
                  <a:lnTo>
                    <a:pt x="0" y="389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3"/>
            <p:cNvSpPr/>
            <p:nvPr/>
          </p:nvSpPr>
          <p:spPr>
            <a:xfrm>
              <a:off x="2015075" y="2450925"/>
              <a:ext cx="35750" cy="35750"/>
            </a:xfrm>
            <a:custGeom>
              <a:rect b="b" l="l" r="r" t="t"/>
              <a:pathLst>
                <a:path extrusionOk="0" h="1430" w="1430">
                  <a:moveTo>
                    <a:pt x="1429" y="700"/>
                  </a:moveTo>
                  <a:cubicBezTo>
                    <a:pt x="1429" y="1095"/>
                    <a:pt x="1125" y="1429"/>
                    <a:pt x="730" y="1429"/>
                  </a:cubicBezTo>
                  <a:cubicBezTo>
                    <a:pt x="335" y="1429"/>
                    <a:pt x="1" y="1095"/>
                    <a:pt x="1" y="700"/>
                  </a:cubicBezTo>
                  <a:cubicBezTo>
                    <a:pt x="1" y="335"/>
                    <a:pt x="335" y="1"/>
                    <a:pt x="730" y="1"/>
                  </a:cubicBezTo>
                  <a:cubicBezTo>
                    <a:pt x="1125" y="1"/>
                    <a:pt x="1429" y="335"/>
                    <a:pt x="1429" y="70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3"/>
            <p:cNvSpPr/>
            <p:nvPr/>
          </p:nvSpPr>
          <p:spPr>
            <a:xfrm>
              <a:off x="2004450" y="2602150"/>
              <a:ext cx="145150" cy="15225"/>
            </a:xfrm>
            <a:custGeom>
              <a:rect b="b" l="l" r="r" t="t"/>
              <a:pathLst>
                <a:path extrusionOk="0" h="609" w="5806">
                  <a:moveTo>
                    <a:pt x="0" y="1"/>
                  </a:moveTo>
                  <a:lnTo>
                    <a:pt x="0" y="609"/>
                  </a:lnTo>
                  <a:lnTo>
                    <a:pt x="5806" y="609"/>
                  </a:lnTo>
                  <a:lnTo>
                    <a:pt x="580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3"/>
            <p:cNvSpPr/>
            <p:nvPr/>
          </p:nvSpPr>
          <p:spPr>
            <a:xfrm>
              <a:off x="1607025" y="2651550"/>
              <a:ext cx="151225" cy="163400"/>
            </a:xfrm>
            <a:custGeom>
              <a:rect b="b" l="l" r="r" t="t"/>
              <a:pathLst>
                <a:path extrusionOk="0" h="6536" w="6049">
                  <a:moveTo>
                    <a:pt x="1277" y="0"/>
                  </a:moveTo>
                  <a:cubicBezTo>
                    <a:pt x="578" y="0"/>
                    <a:pt x="0" y="608"/>
                    <a:pt x="0" y="1307"/>
                  </a:cubicBezTo>
                  <a:lnTo>
                    <a:pt x="0" y="5259"/>
                  </a:lnTo>
                  <a:cubicBezTo>
                    <a:pt x="0" y="5958"/>
                    <a:pt x="578" y="6535"/>
                    <a:pt x="1277" y="6535"/>
                  </a:cubicBezTo>
                  <a:lnTo>
                    <a:pt x="4742" y="6535"/>
                  </a:lnTo>
                  <a:cubicBezTo>
                    <a:pt x="5471" y="6535"/>
                    <a:pt x="6049" y="5958"/>
                    <a:pt x="6049" y="5259"/>
                  </a:cubicBezTo>
                  <a:lnTo>
                    <a:pt x="6049" y="1307"/>
                  </a:lnTo>
                  <a:cubicBezTo>
                    <a:pt x="6049" y="608"/>
                    <a:pt x="5471" y="0"/>
                    <a:pt x="474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3"/>
            <p:cNvSpPr/>
            <p:nvPr/>
          </p:nvSpPr>
          <p:spPr>
            <a:xfrm>
              <a:off x="1580425" y="2720700"/>
              <a:ext cx="226475" cy="97275"/>
            </a:xfrm>
            <a:custGeom>
              <a:rect b="b" l="l" r="r" t="t"/>
              <a:pathLst>
                <a:path extrusionOk="0" h="3891" w="9059">
                  <a:moveTo>
                    <a:pt x="92" y="3222"/>
                  </a:moveTo>
                  <a:lnTo>
                    <a:pt x="1915" y="1429"/>
                  </a:lnTo>
                  <a:cubicBezTo>
                    <a:pt x="2098" y="1247"/>
                    <a:pt x="2371" y="1277"/>
                    <a:pt x="2523" y="1429"/>
                  </a:cubicBezTo>
                  <a:lnTo>
                    <a:pt x="3435" y="2402"/>
                  </a:lnTo>
                  <a:lnTo>
                    <a:pt x="5046" y="243"/>
                  </a:lnTo>
                  <a:cubicBezTo>
                    <a:pt x="5198" y="31"/>
                    <a:pt x="5532" y="0"/>
                    <a:pt x="5715" y="213"/>
                  </a:cubicBezTo>
                  <a:lnTo>
                    <a:pt x="9058" y="3891"/>
                  </a:lnTo>
                  <a:lnTo>
                    <a:pt x="0" y="389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3"/>
            <p:cNvSpPr/>
            <p:nvPr/>
          </p:nvSpPr>
          <p:spPr>
            <a:xfrm>
              <a:off x="1622225" y="2678900"/>
              <a:ext cx="35725" cy="34975"/>
            </a:xfrm>
            <a:custGeom>
              <a:rect b="b" l="l" r="r" t="t"/>
              <a:pathLst>
                <a:path extrusionOk="0" h="1399" w="1429">
                  <a:moveTo>
                    <a:pt x="1429" y="700"/>
                  </a:moveTo>
                  <a:cubicBezTo>
                    <a:pt x="1429" y="1095"/>
                    <a:pt x="1094" y="1399"/>
                    <a:pt x="699" y="1399"/>
                  </a:cubicBezTo>
                  <a:cubicBezTo>
                    <a:pt x="304" y="1399"/>
                    <a:pt x="0" y="1095"/>
                    <a:pt x="0" y="700"/>
                  </a:cubicBezTo>
                  <a:cubicBezTo>
                    <a:pt x="0" y="304"/>
                    <a:pt x="304" y="1"/>
                    <a:pt x="699" y="1"/>
                  </a:cubicBezTo>
                  <a:cubicBezTo>
                    <a:pt x="1094" y="1"/>
                    <a:pt x="1429" y="304"/>
                    <a:pt x="1429" y="70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3"/>
            <p:cNvSpPr/>
            <p:nvPr/>
          </p:nvSpPr>
          <p:spPr>
            <a:xfrm>
              <a:off x="1611575" y="2829350"/>
              <a:ext cx="145175" cy="15225"/>
            </a:xfrm>
            <a:custGeom>
              <a:rect b="b" l="l" r="r" t="t"/>
              <a:pathLst>
                <a:path extrusionOk="0" h="609" w="5807">
                  <a:moveTo>
                    <a:pt x="1" y="1"/>
                  </a:moveTo>
                  <a:lnTo>
                    <a:pt x="1" y="609"/>
                  </a:lnTo>
                  <a:lnTo>
                    <a:pt x="5806" y="609"/>
                  </a:lnTo>
                  <a:lnTo>
                    <a:pt x="580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3"/>
            <p:cNvSpPr/>
            <p:nvPr/>
          </p:nvSpPr>
          <p:spPr>
            <a:xfrm>
              <a:off x="1803075" y="2651550"/>
              <a:ext cx="152000" cy="163400"/>
            </a:xfrm>
            <a:custGeom>
              <a:rect b="b" l="l" r="r" t="t"/>
              <a:pathLst>
                <a:path extrusionOk="0" h="6536" w="6080">
                  <a:moveTo>
                    <a:pt x="1307" y="0"/>
                  </a:moveTo>
                  <a:cubicBezTo>
                    <a:pt x="578" y="0"/>
                    <a:pt x="0" y="608"/>
                    <a:pt x="0" y="1307"/>
                  </a:cubicBezTo>
                  <a:lnTo>
                    <a:pt x="0" y="5259"/>
                  </a:lnTo>
                  <a:cubicBezTo>
                    <a:pt x="0" y="5958"/>
                    <a:pt x="578" y="6535"/>
                    <a:pt x="1307" y="6535"/>
                  </a:cubicBezTo>
                  <a:lnTo>
                    <a:pt x="4772" y="6535"/>
                  </a:lnTo>
                  <a:cubicBezTo>
                    <a:pt x="5502" y="6535"/>
                    <a:pt x="6079" y="5958"/>
                    <a:pt x="6079" y="5259"/>
                  </a:cubicBezTo>
                  <a:lnTo>
                    <a:pt x="6079" y="1307"/>
                  </a:lnTo>
                  <a:cubicBezTo>
                    <a:pt x="6079" y="608"/>
                    <a:pt x="5502" y="0"/>
                    <a:pt x="47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3"/>
            <p:cNvSpPr/>
            <p:nvPr/>
          </p:nvSpPr>
          <p:spPr>
            <a:xfrm>
              <a:off x="1777225" y="2720700"/>
              <a:ext cx="226475" cy="97275"/>
            </a:xfrm>
            <a:custGeom>
              <a:rect b="b" l="l" r="r" t="t"/>
              <a:pathLst>
                <a:path extrusionOk="0" h="3891" w="9059">
                  <a:moveTo>
                    <a:pt x="92" y="3222"/>
                  </a:moveTo>
                  <a:lnTo>
                    <a:pt x="1916" y="1429"/>
                  </a:lnTo>
                  <a:cubicBezTo>
                    <a:pt x="2068" y="1247"/>
                    <a:pt x="2341" y="1277"/>
                    <a:pt x="2524" y="1429"/>
                  </a:cubicBezTo>
                  <a:lnTo>
                    <a:pt x="3405" y="2402"/>
                  </a:lnTo>
                  <a:lnTo>
                    <a:pt x="5046" y="243"/>
                  </a:lnTo>
                  <a:cubicBezTo>
                    <a:pt x="5198" y="31"/>
                    <a:pt x="5533" y="0"/>
                    <a:pt x="5715" y="213"/>
                  </a:cubicBezTo>
                  <a:lnTo>
                    <a:pt x="9059" y="3891"/>
                  </a:lnTo>
                  <a:lnTo>
                    <a:pt x="1" y="389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3"/>
            <p:cNvSpPr/>
            <p:nvPr/>
          </p:nvSpPr>
          <p:spPr>
            <a:xfrm>
              <a:off x="1819025" y="2678900"/>
              <a:ext cx="34975" cy="34975"/>
            </a:xfrm>
            <a:custGeom>
              <a:rect b="b" l="l" r="r" t="t"/>
              <a:pathLst>
                <a:path extrusionOk="0" h="1399" w="1399">
                  <a:moveTo>
                    <a:pt x="1399" y="700"/>
                  </a:moveTo>
                  <a:cubicBezTo>
                    <a:pt x="1399" y="1095"/>
                    <a:pt x="1095" y="1399"/>
                    <a:pt x="700" y="1399"/>
                  </a:cubicBezTo>
                  <a:cubicBezTo>
                    <a:pt x="305" y="1399"/>
                    <a:pt x="1" y="1095"/>
                    <a:pt x="1" y="700"/>
                  </a:cubicBezTo>
                  <a:cubicBezTo>
                    <a:pt x="1" y="304"/>
                    <a:pt x="305" y="1"/>
                    <a:pt x="700" y="1"/>
                  </a:cubicBezTo>
                  <a:cubicBezTo>
                    <a:pt x="1095" y="1"/>
                    <a:pt x="1399" y="304"/>
                    <a:pt x="1399" y="70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3"/>
            <p:cNvSpPr/>
            <p:nvPr/>
          </p:nvSpPr>
          <p:spPr>
            <a:xfrm>
              <a:off x="1807625" y="2829350"/>
              <a:ext cx="145175" cy="15225"/>
            </a:xfrm>
            <a:custGeom>
              <a:rect b="b" l="l" r="r" t="t"/>
              <a:pathLst>
                <a:path extrusionOk="0" h="609" w="5807">
                  <a:moveTo>
                    <a:pt x="1" y="1"/>
                  </a:moveTo>
                  <a:lnTo>
                    <a:pt x="1" y="609"/>
                  </a:lnTo>
                  <a:lnTo>
                    <a:pt x="5806" y="609"/>
                  </a:lnTo>
                  <a:lnTo>
                    <a:pt x="580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3"/>
            <p:cNvSpPr/>
            <p:nvPr/>
          </p:nvSpPr>
          <p:spPr>
            <a:xfrm>
              <a:off x="1999875" y="2651550"/>
              <a:ext cx="152000" cy="163400"/>
            </a:xfrm>
            <a:custGeom>
              <a:rect b="b" l="l" r="r" t="t"/>
              <a:pathLst>
                <a:path extrusionOk="0" h="6536" w="6080">
                  <a:moveTo>
                    <a:pt x="1308" y="0"/>
                  </a:moveTo>
                  <a:cubicBezTo>
                    <a:pt x="578" y="0"/>
                    <a:pt x="1" y="608"/>
                    <a:pt x="1" y="1307"/>
                  </a:cubicBezTo>
                  <a:lnTo>
                    <a:pt x="1" y="5259"/>
                  </a:lnTo>
                  <a:cubicBezTo>
                    <a:pt x="1" y="5958"/>
                    <a:pt x="578" y="6535"/>
                    <a:pt x="1308" y="6535"/>
                  </a:cubicBezTo>
                  <a:lnTo>
                    <a:pt x="4773" y="6535"/>
                  </a:lnTo>
                  <a:cubicBezTo>
                    <a:pt x="5472" y="6535"/>
                    <a:pt x="6080" y="5958"/>
                    <a:pt x="6080" y="5259"/>
                  </a:cubicBezTo>
                  <a:lnTo>
                    <a:pt x="6080" y="1307"/>
                  </a:lnTo>
                  <a:cubicBezTo>
                    <a:pt x="6080" y="608"/>
                    <a:pt x="5472" y="0"/>
                    <a:pt x="47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3"/>
            <p:cNvSpPr/>
            <p:nvPr/>
          </p:nvSpPr>
          <p:spPr>
            <a:xfrm>
              <a:off x="1974050" y="2720700"/>
              <a:ext cx="225700" cy="97275"/>
            </a:xfrm>
            <a:custGeom>
              <a:rect b="b" l="l" r="r" t="t"/>
              <a:pathLst>
                <a:path extrusionOk="0" h="3891" w="9028">
                  <a:moveTo>
                    <a:pt x="61" y="3222"/>
                  </a:moveTo>
                  <a:lnTo>
                    <a:pt x="1915" y="1429"/>
                  </a:lnTo>
                  <a:cubicBezTo>
                    <a:pt x="2067" y="1247"/>
                    <a:pt x="2341" y="1277"/>
                    <a:pt x="2523" y="1429"/>
                  </a:cubicBezTo>
                  <a:lnTo>
                    <a:pt x="3405" y="2402"/>
                  </a:lnTo>
                  <a:lnTo>
                    <a:pt x="5016" y="243"/>
                  </a:lnTo>
                  <a:cubicBezTo>
                    <a:pt x="5198" y="31"/>
                    <a:pt x="5532" y="0"/>
                    <a:pt x="5715" y="213"/>
                  </a:cubicBezTo>
                  <a:lnTo>
                    <a:pt x="9028" y="3891"/>
                  </a:lnTo>
                  <a:lnTo>
                    <a:pt x="0" y="389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3"/>
            <p:cNvSpPr/>
            <p:nvPr/>
          </p:nvSpPr>
          <p:spPr>
            <a:xfrm>
              <a:off x="2015075" y="2678900"/>
              <a:ext cx="35750" cy="34975"/>
            </a:xfrm>
            <a:custGeom>
              <a:rect b="b" l="l" r="r" t="t"/>
              <a:pathLst>
                <a:path extrusionOk="0" h="1399" w="1430">
                  <a:moveTo>
                    <a:pt x="1429" y="700"/>
                  </a:moveTo>
                  <a:cubicBezTo>
                    <a:pt x="1429" y="1095"/>
                    <a:pt x="1125" y="1399"/>
                    <a:pt x="730" y="1399"/>
                  </a:cubicBezTo>
                  <a:cubicBezTo>
                    <a:pt x="335" y="1399"/>
                    <a:pt x="1" y="1095"/>
                    <a:pt x="1" y="700"/>
                  </a:cubicBezTo>
                  <a:cubicBezTo>
                    <a:pt x="1" y="304"/>
                    <a:pt x="335" y="1"/>
                    <a:pt x="730" y="1"/>
                  </a:cubicBezTo>
                  <a:cubicBezTo>
                    <a:pt x="1125" y="1"/>
                    <a:pt x="1429" y="304"/>
                    <a:pt x="1429" y="70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3"/>
            <p:cNvSpPr/>
            <p:nvPr/>
          </p:nvSpPr>
          <p:spPr>
            <a:xfrm>
              <a:off x="2004450" y="2829350"/>
              <a:ext cx="145150" cy="15225"/>
            </a:xfrm>
            <a:custGeom>
              <a:rect b="b" l="l" r="r" t="t"/>
              <a:pathLst>
                <a:path extrusionOk="0" h="609" w="5806">
                  <a:moveTo>
                    <a:pt x="0" y="1"/>
                  </a:moveTo>
                  <a:lnTo>
                    <a:pt x="0" y="609"/>
                  </a:lnTo>
                  <a:lnTo>
                    <a:pt x="5806" y="609"/>
                  </a:lnTo>
                  <a:lnTo>
                    <a:pt x="580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3"/>
            <p:cNvSpPr/>
            <p:nvPr/>
          </p:nvSpPr>
          <p:spPr>
            <a:xfrm>
              <a:off x="2207325" y="2593800"/>
              <a:ext cx="50950" cy="86650"/>
            </a:xfrm>
            <a:custGeom>
              <a:rect b="b" l="l" r="r" t="t"/>
              <a:pathLst>
                <a:path extrusionOk="0" h="3466" w="2038">
                  <a:moveTo>
                    <a:pt x="293" y="0"/>
                  </a:moveTo>
                  <a:cubicBezTo>
                    <a:pt x="229" y="0"/>
                    <a:pt x="168" y="31"/>
                    <a:pt x="122" y="91"/>
                  </a:cubicBezTo>
                  <a:cubicBezTo>
                    <a:pt x="62" y="122"/>
                    <a:pt x="31" y="213"/>
                    <a:pt x="31" y="274"/>
                  </a:cubicBezTo>
                  <a:cubicBezTo>
                    <a:pt x="31" y="335"/>
                    <a:pt x="62" y="395"/>
                    <a:pt x="122" y="456"/>
                  </a:cubicBezTo>
                  <a:lnTo>
                    <a:pt x="1399" y="1733"/>
                  </a:lnTo>
                  <a:lnTo>
                    <a:pt x="122" y="3009"/>
                  </a:lnTo>
                  <a:cubicBezTo>
                    <a:pt x="1" y="3101"/>
                    <a:pt x="1" y="3283"/>
                    <a:pt x="122" y="3374"/>
                  </a:cubicBezTo>
                  <a:cubicBezTo>
                    <a:pt x="168" y="3435"/>
                    <a:pt x="229" y="3465"/>
                    <a:pt x="293" y="3465"/>
                  </a:cubicBezTo>
                  <a:cubicBezTo>
                    <a:pt x="358" y="3465"/>
                    <a:pt x="426" y="3435"/>
                    <a:pt x="487" y="3374"/>
                  </a:cubicBezTo>
                  <a:lnTo>
                    <a:pt x="1946" y="1915"/>
                  </a:lnTo>
                  <a:cubicBezTo>
                    <a:pt x="2037" y="1824"/>
                    <a:pt x="2037" y="1642"/>
                    <a:pt x="1946" y="1550"/>
                  </a:cubicBezTo>
                  <a:lnTo>
                    <a:pt x="487" y="91"/>
                  </a:lnTo>
                  <a:cubicBezTo>
                    <a:pt x="426" y="31"/>
                    <a:pt x="358"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3"/>
            <p:cNvSpPr/>
            <p:nvPr/>
          </p:nvSpPr>
          <p:spPr>
            <a:xfrm>
              <a:off x="1512025" y="2593800"/>
              <a:ext cx="50950" cy="86650"/>
            </a:xfrm>
            <a:custGeom>
              <a:rect b="b" l="l" r="r" t="t"/>
              <a:pathLst>
                <a:path extrusionOk="0" h="3466" w="2038">
                  <a:moveTo>
                    <a:pt x="1745" y="0"/>
                  </a:moveTo>
                  <a:cubicBezTo>
                    <a:pt x="1680" y="0"/>
                    <a:pt x="1612" y="31"/>
                    <a:pt x="1551" y="91"/>
                  </a:cubicBezTo>
                  <a:lnTo>
                    <a:pt x="92" y="1550"/>
                  </a:lnTo>
                  <a:cubicBezTo>
                    <a:pt x="1" y="1642"/>
                    <a:pt x="1" y="1824"/>
                    <a:pt x="92" y="1915"/>
                  </a:cubicBezTo>
                  <a:lnTo>
                    <a:pt x="1551" y="3374"/>
                  </a:lnTo>
                  <a:cubicBezTo>
                    <a:pt x="1612" y="3435"/>
                    <a:pt x="1680" y="3465"/>
                    <a:pt x="1745" y="3465"/>
                  </a:cubicBezTo>
                  <a:cubicBezTo>
                    <a:pt x="1809" y="3465"/>
                    <a:pt x="1870" y="3435"/>
                    <a:pt x="1916" y="3374"/>
                  </a:cubicBezTo>
                  <a:cubicBezTo>
                    <a:pt x="2037" y="3283"/>
                    <a:pt x="2037" y="3101"/>
                    <a:pt x="1916" y="3009"/>
                  </a:cubicBezTo>
                  <a:lnTo>
                    <a:pt x="639" y="1733"/>
                  </a:lnTo>
                  <a:lnTo>
                    <a:pt x="1916" y="456"/>
                  </a:lnTo>
                  <a:cubicBezTo>
                    <a:pt x="1976" y="395"/>
                    <a:pt x="2007" y="335"/>
                    <a:pt x="2007" y="274"/>
                  </a:cubicBezTo>
                  <a:cubicBezTo>
                    <a:pt x="2007" y="213"/>
                    <a:pt x="1976" y="122"/>
                    <a:pt x="1916" y="91"/>
                  </a:cubicBezTo>
                  <a:cubicBezTo>
                    <a:pt x="1870" y="31"/>
                    <a:pt x="1809" y="0"/>
                    <a:pt x="17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3"/>
            <p:cNvSpPr/>
            <p:nvPr/>
          </p:nvSpPr>
          <p:spPr>
            <a:xfrm>
              <a:off x="2139700" y="2037550"/>
              <a:ext cx="73725" cy="73750"/>
            </a:xfrm>
            <a:custGeom>
              <a:rect b="b" l="l" r="r" t="t"/>
              <a:pathLst>
                <a:path extrusionOk="0" h="2950" w="2949">
                  <a:moveTo>
                    <a:pt x="1490" y="973"/>
                  </a:moveTo>
                  <a:cubicBezTo>
                    <a:pt x="1764" y="973"/>
                    <a:pt x="2007" y="1186"/>
                    <a:pt x="2007" y="1490"/>
                  </a:cubicBezTo>
                  <a:cubicBezTo>
                    <a:pt x="2007" y="1764"/>
                    <a:pt x="1764" y="2007"/>
                    <a:pt x="1490" y="2007"/>
                  </a:cubicBezTo>
                  <a:cubicBezTo>
                    <a:pt x="1186" y="2007"/>
                    <a:pt x="973" y="1764"/>
                    <a:pt x="973" y="1490"/>
                  </a:cubicBezTo>
                  <a:cubicBezTo>
                    <a:pt x="973" y="1186"/>
                    <a:pt x="1186" y="973"/>
                    <a:pt x="1490" y="973"/>
                  </a:cubicBezTo>
                  <a:close/>
                  <a:moveTo>
                    <a:pt x="1368" y="1"/>
                  </a:moveTo>
                  <a:cubicBezTo>
                    <a:pt x="1277" y="1"/>
                    <a:pt x="1186" y="92"/>
                    <a:pt x="1186" y="213"/>
                  </a:cubicBezTo>
                  <a:lnTo>
                    <a:pt x="1186" y="274"/>
                  </a:lnTo>
                  <a:cubicBezTo>
                    <a:pt x="1186" y="392"/>
                    <a:pt x="1097" y="459"/>
                    <a:pt x="1002" y="459"/>
                  </a:cubicBezTo>
                  <a:cubicBezTo>
                    <a:pt x="949" y="459"/>
                    <a:pt x="895" y="439"/>
                    <a:pt x="852" y="396"/>
                  </a:cubicBezTo>
                  <a:lnTo>
                    <a:pt x="791" y="365"/>
                  </a:lnTo>
                  <a:cubicBezTo>
                    <a:pt x="760" y="320"/>
                    <a:pt x="715" y="297"/>
                    <a:pt x="665" y="297"/>
                  </a:cubicBezTo>
                  <a:cubicBezTo>
                    <a:pt x="616" y="297"/>
                    <a:pt x="563" y="320"/>
                    <a:pt x="517" y="365"/>
                  </a:cubicBezTo>
                  <a:lnTo>
                    <a:pt x="365" y="517"/>
                  </a:lnTo>
                  <a:cubicBezTo>
                    <a:pt x="274" y="609"/>
                    <a:pt x="274" y="730"/>
                    <a:pt x="365" y="791"/>
                  </a:cubicBezTo>
                  <a:lnTo>
                    <a:pt x="396" y="852"/>
                  </a:lnTo>
                  <a:cubicBezTo>
                    <a:pt x="517" y="973"/>
                    <a:pt x="456" y="1186"/>
                    <a:pt x="274" y="1186"/>
                  </a:cubicBezTo>
                  <a:lnTo>
                    <a:pt x="213" y="1186"/>
                  </a:lnTo>
                  <a:cubicBezTo>
                    <a:pt x="92" y="1186"/>
                    <a:pt x="1" y="1277"/>
                    <a:pt x="1" y="1368"/>
                  </a:cubicBezTo>
                  <a:lnTo>
                    <a:pt x="1" y="1581"/>
                  </a:lnTo>
                  <a:cubicBezTo>
                    <a:pt x="1" y="1703"/>
                    <a:pt x="92" y="1794"/>
                    <a:pt x="213" y="1794"/>
                  </a:cubicBezTo>
                  <a:lnTo>
                    <a:pt x="274" y="1794"/>
                  </a:lnTo>
                  <a:cubicBezTo>
                    <a:pt x="456" y="1794"/>
                    <a:pt x="517" y="2007"/>
                    <a:pt x="396" y="2128"/>
                  </a:cubicBezTo>
                  <a:lnTo>
                    <a:pt x="365" y="2159"/>
                  </a:lnTo>
                  <a:cubicBezTo>
                    <a:pt x="274" y="2250"/>
                    <a:pt x="274" y="2372"/>
                    <a:pt x="365" y="2432"/>
                  </a:cubicBezTo>
                  <a:lnTo>
                    <a:pt x="517" y="2615"/>
                  </a:lnTo>
                  <a:cubicBezTo>
                    <a:pt x="563" y="2645"/>
                    <a:pt x="616" y="2660"/>
                    <a:pt x="665" y="2660"/>
                  </a:cubicBezTo>
                  <a:cubicBezTo>
                    <a:pt x="715" y="2660"/>
                    <a:pt x="760" y="2645"/>
                    <a:pt x="791" y="2615"/>
                  </a:cubicBezTo>
                  <a:lnTo>
                    <a:pt x="852" y="2554"/>
                  </a:lnTo>
                  <a:cubicBezTo>
                    <a:pt x="890" y="2516"/>
                    <a:pt x="937" y="2499"/>
                    <a:pt x="984" y="2499"/>
                  </a:cubicBezTo>
                  <a:cubicBezTo>
                    <a:pt x="1086" y="2499"/>
                    <a:pt x="1186" y="2581"/>
                    <a:pt x="1186" y="2706"/>
                  </a:cubicBezTo>
                  <a:lnTo>
                    <a:pt x="1186" y="2767"/>
                  </a:lnTo>
                  <a:cubicBezTo>
                    <a:pt x="1186" y="2858"/>
                    <a:pt x="1277" y="2949"/>
                    <a:pt x="1368" y="2949"/>
                  </a:cubicBezTo>
                  <a:lnTo>
                    <a:pt x="1581" y="2949"/>
                  </a:lnTo>
                  <a:cubicBezTo>
                    <a:pt x="1703" y="2949"/>
                    <a:pt x="1794" y="2858"/>
                    <a:pt x="1794" y="2767"/>
                  </a:cubicBezTo>
                  <a:lnTo>
                    <a:pt x="1794" y="2706"/>
                  </a:lnTo>
                  <a:cubicBezTo>
                    <a:pt x="1794" y="2581"/>
                    <a:pt x="1894" y="2499"/>
                    <a:pt x="1996" y="2499"/>
                  </a:cubicBezTo>
                  <a:cubicBezTo>
                    <a:pt x="2043" y="2499"/>
                    <a:pt x="2090" y="2516"/>
                    <a:pt x="2128" y="2554"/>
                  </a:cubicBezTo>
                  <a:lnTo>
                    <a:pt x="2159" y="2615"/>
                  </a:lnTo>
                  <a:cubicBezTo>
                    <a:pt x="2204" y="2645"/>
                    <a:pt x="2257" y="2660"/>
                    <a:pt x="2307" y="2660"/>
                  </a:cubicBezTo>
                  <a:cubicBezTo>
                    <a:pt x="2356" y="2660"/>
                    <a:pt x="2402" y="2645"/>
                    <a:pt x="2432" y="2615"/>
                  </a:cubicBezTo>
                  <a:lnTo>
                    <a:pt x="2615" y="2432"/>
                  </a:lnTo>
                  <a:cubicBezTo>
                    <a:pt x="2675" y="2372"/>
                    <a:pt x="2675" y="2250"/>
                    <a:pt x="2615" y="2159"/>
                  </a:cubicBezTo>
                  <a:lnTo>
                    <a:pt x="2554" y="2128"/>
                  </a:lnTo>
                  <a:cubicBezTo>
                    <a:pt x="2432" y="2007"/>
                    <a:pt x="2523" y="1794"/>
                    <a:pt x="2706" y="1794"/>
                  </a:cubicBezTo>
                  <a:lnTo>
                    <a:pt x="2767" y="1794"/>
                  </a:lnTo>
                  <a:cubicBezTo>
                    <a:pt x="2858" y="1794"/>
                    <a:pt x="2949" y="1703"/>
                    <a:pt x="2949" y="1581"/>
                  </a:cubicBezTo>
                  <a:lnTo>
                    <a:pt x="2949" y="1368"/>
                  </a:lnTo>
                  <a:cubicBezTo>
                    <a:pt x="2949" y="1277"/>
                    <a:pt x="2858" y="1186"/>
                    <a:pt x="2767" y="1186"/>
                  </a:cubicBezTo>
                  <a:lnTo>
                    <a:pt x="2706" y="1186"/>
                  </a:lnTo>
                  <a:cubicBezTo>
                    <a:pt x="2523" y="1186"/>
                    <a:pt x="2432" y="973"/>
                    <a:pt x="2554" y="852"/>
                  </a:cubicBezTo>
                  <a:lnTo>
                    <a:pt x="2615" y="791"/>
                  </a:lnTo>
                  <a:cubicBezTo>
                    <a:pt x="2675" y="730"/>
                    <a:pt x="2675" y="609"/>
                    <a:pt x="2615" y="517"/>
                  </a:cubicBezTo>
                  <a:lnTo>
                    <a:pt x="2432" y="365"/>
                  </a:lnTo>
                  <a:cubicBezTo>
                    <a:pt x="2402" y="320"/>
                    <a:pt x="2356" y="297"/>
                    <a:pt x="2307" y="297"/>
                  </a:cubicBezTo>
                  <a:cubicBezTo>
                    <a:pt x="2257" y="297"/>
                    <a:pt x="2204" y="320"/>
                    <a:pt x="2159" y="365"/>
                  </a:cubicBezTo>
                  <a:lnTo>
                    <a:pt x="2128" y="396"/>
                  </a:lnTo>
                  <a:cubicBezTo>
                    <a:pt x="2085" y="439"/>
                    <a:pt x="2031" y="459"/>
                    <a:pt x="1978" y="459"/>
                  </a:cubicBezTo>
                  <a:cubicBezTo>
                    <a:pt x="1883" y="459"/>
                    <a:pt x="1794" y="392"/>
                    <a:pt x="1794" y="274"/>
                  </a:cubicBezTo>
                  <a:lnTo>
                    <a:pt x="1794" y="213"/>
                  </a:lnTo>
                  <a:cubicBezTo>
                    <a:pt x="1794" y="92"/>
                    <a:pt x="1703" y="1"/>
                    <a:pt x="15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3"/>
            <p:cNvSpPr/>
            <p:nvPr/>
          </p:nvSpPr>
          <p:spPr>
            <a:xfrm>
              <a:off x="1530275" y="2037550"/>
              <a:ext cx="87400" cy="12950"/>
            </a:xfrm>
            <a:custGeom>
              <a:rect b="b" l="l" r="r" t="t"/>
              <a:pathLst>
                <a:path extrusionOk="0" h="518" w="3496">
                  <a:moveTo>
                    <a:pt x="0" y="1"/>
                  </a:moveTo>
                  <a:lnTo>
                    <a:pt x="0" y="517"/>
                  </a:lnTo>
                  <a:lnTo>
                    <a:pt x="3496" y="517"/>
                  </a:lnTo>
                  <a:lnTo>
                    <a:pt x="349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3"/>
            <p:cNvSpPr/>
            <p:nvPr/>
          </p:nvSpPr>
          <p:spPr>
            <a:xfrm>
              <a:off x="1530275" y="2065675"/>
              <a:ext cx="87400" cy="12175"/>
            </a:xfrm>
            <a:custGeom>
              <a:rect b="b" l="l" r="r" t="t"/>
              <a:pathLst>
                <a:path extrusionOk="0" h="487" w="3496">
                  <a:moveTo>
                    <a:pt x="0" y="0"/>
                  </a:moveTo>
                  <a:lnTo>
                    <a:pt x="0" y="487"/>
                  </a:lnTo>
                  <a:lnTo>
                    <a:pt x="3496" y="487"/>
                  </a:lnTo>
                  <a:lnTo>
                    <a:pt x="349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3"/>
            <p:cNvSpPr/>
            <p:nvPr/>
          </p:nvSpPr>
          <p:spPr>
            <a:xfrm>
              <a:off x="1530275" y="2093025"/>
              <a:ext cx="87400" cy="12175"/>
            </a:xfrm>
            <a:custGeom>
              <a:rect b="b" l="l" r="r" t="t"/>
              <a:pathLst>
                <a:path extrusionOk="0" h="487" w="3496">
                  <a:moveTo>
                    <a:pt x="0" y="1"/>
                  </a:moveTo>
                  <a:lnTo>
                    <a:pt x="0" y="487"/>
                  </a:lnTo>
                  <a:lnTo>
                    <a:pt x="3496" y="487"/>
                  </a:lnTo>
                  <a:lnTo>
                    <a:pt x="349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3"/>
            <p:cNvSpPr/>
            <p:nvPr/>
          </p:nvSpPr>
          <p:spPr>
            <a:xfrm>
              <a:off x="1834975" y="2037550"/>
              <a:ext cx="113250" cy="113250"/>
            </a:xfrm>
            <a:custGeom>
              <a:rect b="b" l="l" r="r" t="t"/>
              <a:pathLst>
                <a:path extrusionOk="0" h="4530" w="4530">
                  <a:moveTo>
                    <a:pt x="2281" y="1"/>
                  </a:moveTo>
                  <a:cubicBezTo>
                    <a:pt x="1004" y="1"/>
                    <a:pt x="1" y="1034"/>
                    <a:pt x="1" y="2280"/>
                  </a:cubicBezTo>
                  <a:cubicBezTo>
                    <a:pt x="1" y="3527"/>
                    <a:pt x="1004" y="4530"/>
                    <a:pt x="2281" y="4530"/>
                  </a:cubicBezTo>
                  <a:cubicBezTo>
                    <a:pt x="3527" y="4530"/>
                    <a:pt x="4530" y="3527"/>
                    <a:pt x="4530" y="2280"/>
                  </a:cubicBezTo>
                  <a:cubicBezTo>
                    <a:pt x="4530" y="1034"/>
                    <a:pt x="3527" y="1"/>
                    <a:pt x="22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3"/>
            <p:cNvSpPr/>
            <p:nvPr/>
          </p:nvSpPr>
          <p:spPr>
            <a:xfrm>
              <a:off x="1880575" y="2066425"/>
              <a:ext cx="23575" cy="22825"/>
            </a:xfrm>
            <a:custGeom>
              <a:rect b="b" l="l" r="r" t="t"/>
              <a:pathLst>
                <a:path extrusionOk="0" h="913" w="943">
                  <a:moveTo>
                    <a:pt x="487" y="913"/>
                  </a:moveTo>
                  <a:cubicBezTo>
                    <a:pt x="730" y="913"/>
                    <a:pt x="943" y="700"/>
                    <a:pt x="943" y="457"/>
                  </a:cubicBezTo>
                  <a:cubicBezTo>
                    <a:pt x="943" y="213"/>
                    <a:pt x="730" y="1"/>
                    <a:pt x="487" y="1"/>
                  </a:cubicBezTo>
                  <a:cubicBezTo>
                    <a:pt x="213" y="1"/>
                    <a:pt x="1" y="213"/>
                    <a:pt x="1" y="457"/>
                  </a:cubicBezTo>
                  <a:cubicBezTo>
                    <a:pt x="1" y="700"/>
                    <a:pt x="213" y="913"/>
                    <a:pt x="487" y="91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3"/>
            <p:cNvSpPr/>
            <p:nvPr/>
          </p:nvSpPr>
          <p:spPr>
            <a:xfrm>
              <a:off x="1867650" y="2094550"/>
              <a:ext cx="49425" cy="34975"/>
            </a:xfrm>
            <a:custGeom>
              <a:rect b="b" l="l" r="r" t="t"/>
              <a:pathLst>
                <a:path extrusionOk="0" h="1399" w="1977">
                  <a:moveTo>
                    <a:pt x="1946" y="608"/>
                  </a:moveTo>
                  <a:cubicBezTo>
                    <a:pt x="1764" y="244"/>
                    <a:pt x="1399" y="0"/>
                    <a:pt x="1004" y="0"/>
                  </a:cubicBezTo>
                  <a:cubicBezTo>
                    <a:pt x="578" y="0"/>
                    <a:pt x="214" y="244"/>
                    <a:pt x="31" y="608"/>
                  </a:cubicBezTo>
                  <a:cubicBezTo>
                    <a:pt x="1" y="669"/>
                    <a:pt x="1" y="730"/>
                    <a:pt x="31" y="791"/>
                  </a:cubicBezTo>
                  <a:cubicBezTo>
                    <a:pt x="214" y="1155"/>
                    <a:pt x="578" y="1399"/>
                    <a:pt x="1004" y="1399"/>
                  </a:cubicBezTo>
                  <a:cubicBezTo>
                    <a:pt x="1399" y="1399"/>
                    <a:pt x="1764" y="1155"/>
                    <a:pt x="1946" y="791"/>
                  </a:cubicBezTo>
                  <a:cubicBezTo>
                    <a:pt x="1977" y="730"/>
                    <a:pt x="1977" y="669"/>
                    <a:pt x="1946" y="60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3"/>
            <p:cNvSpPr/>
            <p:nvPr/>
          </p:nvSpPr>
          <p:spPr>
            <a:xfrm>
              <a:off x="1505950" y="3305800"/>
              <a:ext cx="756875" cy="182400"/>
            </a:xfrm>
            <a:custGeom>
              <a:rect b="b" l="l" r="r" t="t"/>
              <a:pathLst>
                <a:path extrusionOk="0" h="7296" w="30275">
                  <a:moveTo>
                    <a:pt x="1" y="1460"/>
                  </a:moveTo>
                  <a:lnTo>
                    <a:pt x="1" y="5837"/>
                  </a:lnTo>
                  <a:cubicBezTo>
                    <a:pt x="1" y="6658"/>
                    <a:pt x="669" y="7296"/>
                    <a:pt x="1490" y="7296"/>
                  </a:cubicBezTo>
                  <a:lnTo>
                    <a:pt x="28785" y="7296"/>
                  </a:lnTo>
                  <a:cubicBezTo>
                    <a:pt x="29606" y="7296"/>
                    <a:pt x="30275" y="6658"/>
                    <a:pt x="30275" y="5837"/>
                  </a:cubicBezTo>
                  <a:lnTo>
                    <a:pt x="30275" y="1460"/>
                  </a:lnTo>
                  <a:cubicBezTo>
                    <a:pt x="30275" y="639"/>
                    <a:pt x="29606" y="1"/>
                    <a:pt x="28785" y="1"/>
                  </a:cubicBezTo>
                  <a:lnTo>
                    <a:pt x="1490" y="1"/>
                  </a:lnTo>
                  <a:cubicBezTo>
                    <a:pt x="669" y="1"/>
                    <a:pt x="1" y="639"/>
                    <a:pt x="1" y="146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3"/>
            <p:cNvSpPr/>
            <p:nvPr/>
          </p:nvSpPr>
          <p:spPr>
            <a:xfrm>
              <a:off x="1565225" y="2991975"/>
              <a:ext cx="91975" cy="91200"/>
            </a:xfrm>
            <a:custGeom>
              <a:rect b="b" l="l" r="r" t="t"/>
              <a:pathLst>
                <a:path extrusionOk="0" h="3648" w="3679">
                  <a:moveTo>
                    <a:pt x="1855" y="1"/>
                  </a:moveTo>
                  <a:cubicBezTo>
                    <a:pt x="821" y="1"/>
                    <a:pt x="0" y="821"/>
                    <a:pt x="0" y="1824"/>
                  </a:cubicBezTo>
                  <a:cubicBezTo>
                    <a:pt x="0" y="2827"/>
                    <a:pt x="821" y="3648"/>
                    <a:pt x="1855" y="3648"/>
                  </a:cubicBezTo>
                  <a:cubicBezTo>
                    <a:pt x="2858" y="3648"/>
                    <a:pt x="3678" y="2827"/>
                    <a:pt x="3678" y="1824"/>
                  </a:cubicBezTo>
                  <a:cubicBezTo>
                    <a:pt x="3678" y="821"/>
                    <a:pt x="2858" y="1"/>
                    <a:pt x="18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3"/>
            <p:cNvSpPr/>
            <p:nvPr/>
          </p:nvSpPr>
          <p:spPr>
            <a:xfrm>
              <a:off x="1693650" y="2994250"/>
              <a:ext cx="460525" cy="33475"/>
            </a:xfrm>
            <a:custGeom>
              <a:rect b="b" l="l" r="r" t="t"/>
              <a:pathLst>
                <a:path extrusionOk="0" h="1339" w="18421">
                  <a:moveTo>
                    <a:pt x="0" y="1"/>
                  </a:moveTo>
                  <a:lnTo>
                    <a:pt x="0" y="1338"/>
                  </a:lnTo>
                  <a:lnTo>
                    <a:pt x="18420" y="1338"/>
                  </a:lnTo>
                  <a:lnTo>
                    <a:pt x="184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3"/>
            <p:cNvSpPr/>
            <p:nvPr/>
          </p:nvSpPr>
          <p:spPr>
            <a:xfrm>
              <a:off x="1693650" y="3047450"/>
              <a:ext cx="460525" cy="33450"/>
            </a:xfrm>
            <a:custGeom>
              <a:rect b="b" l="l" r="r" t="t"/>
              <a:pathLst>
                <a:path extrusionOk="0" h="1338" w="18421">
                  <a:moveTo>
                    <a:pt x="0" y="0"/>
                  </a:moveTo>
                  <a:lnTo>
                    <a:pt x="0" y="1338"/>
                  </a:lnTo>
                  <a:lnTo>
                    <a:pt x="18420" y="1338"/>
                  </a:lnTo>
                  <a:lnTo>
                    <a:pt x="1842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3"/>
            <p:cNvSpPr/>
            <p:nvPr/>
          </p:nvSpPr>
          <p:spPr>
            <a:xfrm>
              <a:off x="2187575" y="2992550"/>
              <a:ext cx="50925" cy="86075"/>
            </a:xfrm>
            <a:custGeom>
              <a:rect b="b" l="l" r="r" t="t"/>
              <a:pathLst>
                <a:path extrusionOk="0" h="3443" w="2037">
                  <a:moveTo>
                    <a:pt x="285" y="0"/>
                  </a:moveTo>
                  <a:cubicBezTo>
                    <a:pt x="221" y="0"/>
                    <a:pt x="152" y="23"/>
                    <a:pt x="92" y="69"/>
                  </a:cubicBezTo>
                  <a:cubicBezTo>
                    <a:pt x="61" y="129"/>
                    <a:pt x="31" y="190"/>
                    <a:pt x="31" y="251"/>
                  </a:cubicBezTo>
                  <a:cubicBezTo>
                    <a:pt x="31" y="312"/>
                    <a:pt x="61" y="373"/>
                    <a:pt x="92" y="433"/>
                  </a:cubicBezTo>
                  <a:lnTo>
                    <a:pt x="1399" y="1710"/>
                  </a:lnTo>
                  <a:lnTo>
                    <a:pt x="92" y="2987"/>
                  </a:lnTo>
                  <a:cubicBezTo>
                    <a:pt x="0" y="3108"/>
                    <a:pt x="0" y="3260"/>
                    <a:pt x="92" y="3351"/>
                  </a:cubicBezTo>
                  <a:cubicBezTo>
                    <a:pt x="152" y="3412"/>
                    <a:pt x="221" y="3443"/>
                    <a:pt x="285" y="3443"/>
                  </a:cubicBezTo>
                  <a:cubicBezTo>
                    <a:pt x="350" y="3443"/>
                    <a:pt x="411" y="3412"/>
                    <a:pt x="456" y="3351"/>
                  </a:cubicBezTo>
                  <a:lnTo>
                    <a:pt x="1946" y="1892"/>
                  </a:lnTo>
                  <a:cubicBezTo>
                    <a:pt x="2037" y="1801"/>
                    <a:pt x="2037" y="1649"/>
                    <a:pt x="1946" y="1528"/>
                  </a:cubicBezTo>
                  <a:lnTo>
                    <a:pt x="456" y="69"/>
                  </a:lnTo>
                  <a:cubicBezTo>
                    <a:pt x="411" y="23"/>
                    <a:pt x="350"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3"/>
            <p:cNvSpPr/>
            <p:nvPr/>
          </p:nvSpPr>
          <p:spPr>
            <a:xfrm>
              <a:off x="1565225" y="3171300"/>
              <a:ext cx="91975" cy="91975"/>
            </a:xfrm>
            <a:custGeom>
              <a:rect b="b" l="l" r="r" t="t"/>
              <a:pathLst>
                <a:path extrusionOk="0" h="3679" w="3679">
                  <a:moveTo>
                    <a:pt x="1855" y="1"/>
                  </a:moveTo>
                  <a:cubicBezTo>
                    <a:pt x="821" y="1"/>
                    <a:pt x="0" y="822"/>
                    <a:pt x="0" y="1825"/>
                  </a:cubicBezTo>
                  <a:cubicBezTo>
                    <a:pt x="0" y="2858"/>
                    <a:pt x="821" y="3679"/>
                    <a:pt x="1855" y="3679"/>
                  </a:cubicBezTo>
                  <a:cubicBezTo>
                    <a:pt x="2858" y="3679"/>
                    <a:pt x="3678" y="2858"/>
                    <a:pt x="3678" y="1825"/>
                  </a:cubicBezTo>
                  <a:cubicBezTo>
                    <a:pt x="3678" y="822"/>
                    <a:pt x="2858" y="1"/>
                    <a:pt x="18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3"/>
            <p:cNvSpPr/>
            <p:nvPr/>
          </p:nvSpPr>
          <p:spPr>
            <a:xfrm>
              <a:off x="1693650" y="3173600"/>
              <a:ext cx="460525" cy="34200"/>
            </a:xfrm>
            <a:custGeom>
              <a:rect b="b" l="l" r="r" t="t"/>
              <a:pathLst>
                <a:path extrusionOk="0" h="1368" w="18421">
                  <a:moveTo>
                    <a:pt x="0" y="0"/>
                  </a:moveTo>
                  <a:lnTo>
                    <a:pt x="0" y="1368"/>
                  </a:lnTo>
                  <a:lnTo>
                    <a:pt x="18420" y="1368"/>
                  </a:lnTo>
                  <a:lnTo>
                    <a:pt x="1842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3"/>
            <p:cNvSpPr/>
            <p:nvPr/>
          </p:nvSpPr>
          <p:spPr>
            <a:xfrm>
              <a:off x="1693650" y="3226775"/>
              <a:ext cx="460525" cy="34225"/>
            </a:xfrm>
            <a:custGeom>
              <a:rect b="b" l="l" r="r" t="t"/>
              <a:pathLst>
                <a:path extrusionOk="0" h="1369" w="18421">
                  <a:moveTo>
                    <a:pt x="0" y="1"/>
                  </a:moveTo>
                  <a:lnTo>
                    <a:pt x="0" y="1369"/>
                  </a:lnTo>
                  <a:lnTo>
                    <a:pt x="18420" y="1369"/>
                  </a:lnTo>
                  <a:lnTo>
                    <a:pt x="184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3"/>
            <p:cNvSpPr/>
            <p:nvPr/>
          </p:nvSpPr>
          <p:spPr>
            <a:xfrm>
              <a:off x="2187575" y="3171875"/>
              <a:ext cx="50925" cy="86275"/>
            </a:xfrm>
            <a:custGeom>
              <a:rect b="b" l="l" r="r" t="t"/>
              <a:pathLst>
                <a:path extrusionOk="0" h="3451" w="2037">
                  <a:moveTo>
                    <a:pt x="285" y="1"/>
                  </a:moveTo>
                  <a:cubicBezTo>
                    <a:pt x="221" y="1"/>
                    <a:pt x="152" y="23"/>
                    <a:pt x="92" y="69"/>
                  </a:cubicBezTo>
                  <a:cubicBezTo>
                    <a:pt x="61" y="130"/>
                    <a:pt x="31" y="191"/>
                    <a:pt x="31" y="251"/>
                  </a:cubicBezTo>
                  <a:cubicBezTo>
                    <a:pt x="31" y="343"/>
                    <a:pt x="61" y="403"/>
                    <a:pt x="92" y="434"/>
                  </a:cubicBezTo>
                  <a:lnTo>
                    <a:pt x="1399" y="1741"/>
                  </a:lnTo>
                  <a:lnTo>
                    <a:pt x="92" y="3017"/>
                  </a:lnTo>
                  <a:cubicBezTo>
                    <a:pt x="0" y="3109"/>
                    <a:pt x="0" y="3291"/>
                    <a:pt x="92" y="3382"/>
                  </a:cubicBezTo>
                  <a:cubicBezTo>
                    <a:pt x="152" y="3428"/>
                    <a:pt x="221" y="3451"/>
                    <a:pt x="285" y="3451"/>
                  </a:cubicBezTo>
                  <a:cubicBezTo>
                    <a:pt x="350" y="3451"/>
                    <a:pt x="411" y="3428"/>
                    <a:pt x="456" y="3382"/>
                  </a:cubicBezTo>
                  <a:lnTo>
                    <a:pt x="1946" y="1923"/>
                  </a:lnTo>
                  <a:cubicBezTo>
                    <a:pt x="2037" y="1802"/>
                    <a:pt x="2037" y="1650"/>
                    <a:pt x="1946" y="1558"/>
                  </a:cubicBezTo>
                  <a:lnTo>
                    <a:pt x="456" y="69"/>
                  </a:lnTo>
                  <a:cubicBezTo>
                    <a:pt x="411" y="23"/>
                    <a:pt x="350" y="1"/>
                    <a:pt x="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3"/>
            <p:cNvSpPr/>
            <p:nvPr/>
          </p:nvSpPr>
          <p:spPr>
            <a:xfrm>
              <a:off x="1565225" y="3351400"/>
              <a:ext cx="91975" cy="91225"/>
            </a:xfrm>
            <a:custGeom>
              <a:rect b="b" l="l" r="r" t="t"/>
              <a:pathLst>
                <a:path extrusionOk="0" h="3649" w="3679">
                  <a:moveTo>
                    <a:pt x="1855" y="1"/>
                  </a:moveTo>
                  <a:cubicBezTo>
                    <a:pt x="821" y="1"/>
                    <a:pt x="0" y="821"/>
                    <a:pt x="0" y="1824"/>
                  </a:cubicBezTo>
                  <a:cubicBezTo>
                    <a:pt x="0" y="2827"/>
                    <a:pt x="821" y="3648"/>
                    <a:pt x="1855" y="3648"/>
                  </a:cubicBezTo>
                  <a:cubicBezTo>
                    <a:pt x="2858" y="3648"/>
                    <a:pt x="3678" y="2827"/>
                    <a:pt x="3678" y="1824"/>
                  </a:cubicBezTo>
                  <a:cubicBezTo>
                    <a:pt x="3678" y="821"/>
                    <a:pt x="2858" y="1"/>
                    <a:pt x="18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3"/>
            <p:cNvSpPr/>
            <p:nvPr/>
          </p:nvSpPr>
          <p:spPr>
            <a:xfrm>
              <a:off x="1693650" y="3353675"/>
              <a:ext cx="460525" cy="33475"/>
            </a:xfrm>
            <a:custGeom>
              <a:rect b="b" l="l" r="r" t="t"/>
              <a:pathLst>
                <a:path extrusionOk="0" h="1339" w="18421">
                  <a:moveTo>
                    <a:pt x="0" y="1"/>
                  </a:moveTo>
                  <a:lnTo>
                    <a:pt x="0" y="1338"/>
                  </a:lnTo>
                  <a:lnTo>
                    <a:pt x="18420" y="1338"/>
                  </a:lnTo>
                  <a:lnTo>
                    <a:pt x="184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3"/>
            <p:cNvSpPr/>
            <p:nvPr/>
          </p:nvSpPr>
          <p:spPr>
            <a:xfrm>
              <a:off x="1693650" y="3406125"/>
              <a:ext cx="460525" cy="34200"/>
            </a:xfrm>
            <a:custGeom>
              <a:rect b="b" l="l" r="r" t="t"/>
              <a:pathLst>
                <a:path extrusionOk="0" h="1368" w="18421">
                  <a:moveTo>
                    <a:pt x="0" y="0"/>
                  </a:moveTo>
                  <a:lnTo>
                    <a:pt x="0" y="1368"/>
                  </a:lnTo>
                  <a:lnTo>
                    <a:pt x="18420" y="1368"/>
                  </a:lnTo>
                  <a:lnTo>
                    <a:pt x="1842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3"/>
            <p:cNvSpPr/>
            <p:nvPr/>
          </p:nvSpPr>
          <p:spPr>
            <a:xfrm>
              <a:off x="2187575" y="3351400"/>
              <a:ext cx="50925" cy="86650"/>
            </a:xfrm>
            <a:custGeom>
              <a:rect b="b" l="l" r="r" t="t"/>
              <a:pathLst>
                <a:path extrusionOk="0" h="3466" w="2037">
                  <a:moveTo>
                    <a:pt x="285" y="1"/>
                  </a:moveTo>
                  <a:cubicBezTo>
                    <a:pt x="221" y="1"/>
                    <a:pt x="152" y="31"/>
                    <a:pt x="92" y="92"/>
                  </a:cubicBezTo>
                  <a:cubicBezTo>
                    <a:pt x="61" y="122"/>
                    <a:pt x="31" y="213"/>
                    <a:pt x="31" y="274"/>
                  </a:cubicBezTo>
                  <a:cubicBezTo>
                    <a:pt x="31" y="335"/>
                    <a:pt x="61" y="396"/>
                    <a:pt x="92" y="457"/>
                  </a:cubicBezTo>
                  <a:lnTo>
                    <a:pt x="1399" y="1733"/>
                  </a:lnTo>
                  <a:lnTo>
                    <a:pt x="92" y="3010"/>
                  </a:lnTo>
                  <a:cubicBezTo>
                    <a:pt x="0" y="3131"/>
                    <a:pt x="0" y="3283"/>
                    <a:pt x="92" y="3375"/>
                  </a:cubicBezTo>
                  <a:cubicBezTo>
                    <a:pt x="152" y="3435"/>
                    <a:pt x="221" y="3466"/>
                    <a:pt x="285" y="3466"/>
                  </a:cubicBezTo>
                  <a:cubicBezTo>
                    <a:pt x="350" y="3466"/>
                    <a:pt x="411" y="3435"/>
                    <a:pt x="456" y="3375"/>
                  </a:cubicBezTo>
                  <a:lnTo>
                    <a:pt x="1946" y="1916"/>
                  </a:lnTo>
                  <a:cubicBezTo>
                    <a:pt x="2037" y="1824"/>
                    <a:pt x="2037" y="1642"/>
                    <a:pt x="1946" y="1551"/>
                  </a:cubicBezTo>
                  <a:lnTo>
                    <a:pt x="456" y="92"/>
                  </a:lnTo>
                  <a:cubicBezTo>
                    <a:pt x="411" y="31"/>
                    <a:pt x="350" y="1"/>
                    <a:pt x="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3"/>
            <p:cNvSpPr/>
            <p:nvPr/>
          </p:nvSpPr>
          <p:spPr>
            <a:xfrm>
              <a:off x="1862350" y="3589250"/>
              <a:ext cx="72975" cy="83600"/>
            </a:xfrm>
            <a:custGeom>
              <a:rect b="b" l="l" r="r" t="t"/>
              <a:pathLst>
                <a:path extrusionOk="0" h="3344" w="2919">
                  <a:moveTo>
                    <a:pt x="2401" y="517"/>
                  </a:moveTo>
                  <a:cubicBezTo>
                    <a:pt x="1885" y="0"/>
                    <a:pt x="1034" y="0"/>
                    <a:pt x="517" y="517"/>
                  </a:cubicBezTo>
                  <a:cubicBezTo>
                    <a:pt x="0" y="1034"/>
                    <a:pt x="0" y="1885"/>
                    <a:pt x="517" y="2402"/>
                  </a:cubicBezTo>
                  <a:lnTo>
                    <a:pt x="1459" y="3344"/>
                  </a:lnTo>
                  <a:lnTo>
                    <a:pt x="2401" y="2402"/>
                  </a:lnTo>
                  <a:cubicBezTo>
                    <a:pt x="2918" y="1885"/>
                    <a:pt x="2918" y="1034"/>
                    <a:pt x="2401" y="517"/>
                  </a:cubicBezTo>
                  <a:close/>
                  <a:moveTo>
                    <a:pt x="1429" y="1976"/>
                  </a:moveTo>
                  <a:cubicBezTo>
                    <a:pt x="1094" y="1976"/>
                    <a:pt x="851" y="1703"/>
                    <a:pt x="851" y="1399"/>
                  </a:cubicBezTo>
                  <a:cubicBezTo>
                    <a:pt x="851" y="1064"/>
                    <a:pt x="1094" y="821"/>
                    <a:pt x="1429" y="821"/>
                  </a:cubicBezTo>
                  <a:cubicBezTo>
                    <a:pt x="1763" y="821"/>
                    <a:pt x="2006" y="1064"/>
                    <a:pt x="2006" y="1399"/>
                  </a:cubicBezTo>
                  <a:cubicBezTo>
                    <a:pt x="2006" y="1703"/>
                    <a:pt x="1763" y="1976"/>
                    <a:pt x="1429" y="197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3"/>
            <p:cNvSpPr/>
            <p:nvPr/>
          </p:nvSpPr>
          <p:spPr>
            <a:xfrm>
              <a:off x="1713400" y="3593050"/>
              <a:ext cx="77525" cy="76775"/>
            </a:xfrm>
            <a:custGeom>
              <a:rect b="b" l="l" r="r" t="t"/>
              <a:pathLst>
                <a:path extrusionOk="0" h="3071" w="3101">
                  <a:moveTo>
                    <a:pt x="3010" y="2645"/>
                  </a:moveTo>
                  <a:lnTo>
                    <a:pt x="2311" y="1946"/>
                  </a:lnTo>
                  <a:cubicBezTo>
                    <a:pt x="2432" y="1763"/>
                    <a:pt x="2523" y="1520"/>
                    <a:pt x="2523" y="1277"/>
                  </a:cubicBezTo>
                  <a:cubicBezTo>
                    <a:pt x="2523" y="578"/>
                    <a:pt x="1946" y="0"/>
                    <a:pt x="1247" y="0"/>
                  </a:cubicBezTo>
                  <a:cubicBezTo>
                    <a:pt x="578" y="0"/>
                    <a:pt x="1" y="578"/>
                    <a:pt x="1" y="1277"/>
                  </a:cubicBezTo>
                  <a:cubicBezTo>
                    <a:pt x="1" y="1946"/>
                    <a:pt x="578" y="2523"/>
                    <a:pt x="1247" y="2523"/>
                  </a:cubicBezTo>
                  <a:cubicBezTo>
                    <a:pt x="1520" y="2523"/>
                    <a:pt x="1764" y="2432"/>
                    <a:pt x="1946" y="2310"/>
                  </a:cubicBezTo>
                  <a:lnTo>
                    <a:pt x="2645" y="2979"/>
                  </a:lnTo>
                  <a:cubicBezTo>
                    <a:pt x="2706" y="3040"/>
                    <a:pt x="2767" y="3070"/>
                    <a:pt x="2827" y="3070"/>
                  </a:cubicBezTo>
                  <a:cubicBezTo>
                    <a:pt x="2888" y="3070"/>
                    <a:pt x="2949" y="3040"/>
                    <a:pt x="3010" y="2979"/>
                  </a:cubicBezTo>
                  <a:cubicBezTo>
                    <a:pt x="3101" y="2888"/>
                    <a:pt x="3101" y="2736"/>
                    <a:pt x="3010" y="2645"/>
                  </a:cubicBezTo>
                  <a:close/>
                  <a:moveTo>
                    <a:pt x="517" y="1277"/>
                  </a:moveTo>
                  <a:cubicBezTo>
                    <a:pt x="517" y="852"/>
                    <a:pt x="852" y="517"/>
                    <a:pt x="1247" y="517"/>
                  </a:cubicBezTo>
                  <a:cubicBezTo>
                    <a:pt x="1672" y="517"/>
                    <a:pt x="2007" y="852"/>
                    <a:pt x="2007" y="1277"/>
                  </a:cubicBezTo>
                  <a:cubicBezTo>
                    <a:pt x="2007" y="1672"/>
                    <a:pt x="1672" y="2007"/>
                    <a:pt x="1247" y="2007"/>
                  </a:cubicBezTo>
                  <a:cubicBezTo>
                    <a:pt x="852" y="2007"/>
                    <a:pt x="517" y="1672"/>
                    <a:pt x="517" y="127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3"/>
            <p:cNvSpPr/>
            <p:nvPr/>
          </p:nvSpPr>
          <p:spPr>
            <a:xfrm>
              <a:off x="1546225" y="3593800"/>
              <a:ext cx="92725" cy="35750"/>
            </a:xfrm>
            <a:custGeom>
              <a:rect b="b" l="l" r="r" t="t"/>
              <a:pathLst>
                <a:path extrusionOk="0" h="1430" w="3709">
                  <a:moveTo>
                    <a:pt x="61" y="1277"/>
                  </a:moveTo>
                  <a:lnTo>
                    <a:pt x="61" y="1277"/>
                  </a:lnTo>
                  <a:cubicBezTo>
                    <a:pt x="1" y="1156"/>
                    <a:pt x="31" y="1034"/>
                    <a:pt x="152" y="943"/>
                  </a:cubicBezTo>
                  <a:lnTo>
                    <a:pt x="1763" y="31"/>
                  </a:lnTo>
                  <a:cubicBezTo>
                    <a:pt x="1824" y="1"/>
                    <a:pt x="1915" y="1"/>
                    <a:pt x="1976" y="31"/>
                  </a:cubicBezTo>
                  <a:lnTo>
                    <a:pt x="3587" y="943"/>
                  </a:lnTo>
                  <a:cubicBezTo>
                    <a:pt x="3678" y="1004"/>
                    <a:pt x="3709" y="1156"/>
                    <a:pt x="3648" y="1247"/>
                  </a:cubicBezTo>
                  <a:lnTo>
                    <a:pt x="3648" y="1247"/>
                  </a:lnTo>
                  <a:cubicBezTo>
                    <a:pt x="3587" y="1369"/>
                    <a:pt x="3466" y="1399"/>
                    <a:pt x="3344" y="1338"/>
                  </a:cubicBezTo>
                  <a:lnTo>
                    <a:pt x="1976" y="548"/>
                  </a:lnTo>
                  <a:cubicBezTo>
                    <a:pt x="1915" y="518"/>
                    <a:pt x="1824" y="518"/>
                    <a:pt x="1763" y="548"/>
                  </a:cubicBezTo>
                  <a:lnTo>
                    <a:pt x="365" y="1338"/>
                  </a:lnTo>
                  <a:cubicBezTo>
                    <a:pt x="274" y="1429"/>
                    <a:pt x="122" y="1369"/>
                    <a:pt x="61" y="127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3"/>
            <p:cNvSpPr/>
            <p:nvPr/>
          </p:nvSpPr>
          <p:spPr>
            <a:xfrm>
              <a:off x="1562950" y="3617375"/>
              <a:ext cx="60050" cy="51675"/>
            </a:xfrm>
            <a:custGeom>
              <a:rect b="b" l="l" r="r" t="t"/>
              <a:pathLst>
                <a:path extrusionOk="0" h="2067" w="2402">
                  <a:moveTo>
                    <a:pt x="0" y="790"/>
                  </a:moveTo>
                  <a:lnTo>
                    <a:pt x="0" y="1854"/>
                  </a:lnTo>
                  <a:cubicBezTo>
                    <a:pt x="0" y="1976"/>
                    <a:pt x="91" y="2067"/>
                    <a:pt x="213" y="2067"/>
                  </a:cubicBezTo>
                  <a:lnTo>
                    <a:pt x="2189" y="2067"/>
                  </a:lnTo>
                  <a:cubicBezTo>
                    <a:pt x="2310" y="2067"/>
                    <a:pt x="2401" y="1976"/>
                    <a:pt x="2401" y="1854"/>
                  </a:cubicBezTo>
                  <a:lnTo>
                    <a:pt x="2401" y="790"/>
                  </a:lnTo>
                  <a:cubicBezTo>
                    <a:pt x="2401" y="730"/>
                    <a:pt x="2371" y="669"/>
                    <a:pt x="2310" y="608"/>
                  </a:cubicBezTo>
                  <a:lnTo>
                    <a:pt x="1307" y="30"/>
                  </a:lnTo>
                  <a:cubicBezTo>
                    <a:pt x="1246" y="0"/>
                    <a:pt x="1155" y="0"/>
                    <a:pt x="1094" y="30"/>
                  </a:cubicBezTo>
                  <a:lnTo>
                    <a:pt x="91" y="608"/>
                  </a:lnTo>
                  <a:cubicBezTo>
                    <a:pt x="31" y="669"/>
                    <a:pt x="0" y="730"/>
                    <a:pt x="0" y="79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3"/>
            <p:cNvSpPr/>
            <p:nvPr/>
          </p:nvSpPr>
          <p:spPr>
            <a:xfrm>
              <a:off x="2033325" y="3664475"/>
              <a:ext cx="18250" cy="8375"/>
            </a:xfrm>
            <a:custGeom>
              <a:rect b="b" l="l" r="r" t="t"/>
              <a:pathLst>
                <a:path extrusionOk="0" h="335" w="730">
                  <a:moveTo>
                    <a:pt x="365" y="335"/>
                  </a:moveTo>
                  <a:cubicBezTo>
                    <a:pt x="547" y="335"/>
                    <a:pt x="730" y="183"/>
                    <a:pt x="730" y="1"/>
                  </a:cubicBezTo>
                  <a:lnTo>
                    <a:pt x="0" y="1"/>
                  </a:lnTo>
                  <a:cubicBezTo>
                    <a:pt x="0" y="183"/>
                    <a:pt x="152" y="335"/>
                    <a:pt x="365" y="33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3"/>
            <p:cNvSpPr/>
            <p:nvPr/>
          </p:nvSpPr>
          <p:spPr>
            <a:xfrm>
              <a:off x="2005950" y="3588500"/>
              <a:ext cx="72975" cy="70675"/>
            </a:xfrm>
            <a:custGeom>
              <a:rect b="b" l="l" r="r" t="t"/>
              <a:pathLst>
                <a:path extrusionOk="0" h="2827" w="2919">
                  <a:moveTo>
                    <a:pt x="2828" y="2584"/>
                  </a:moveTo>
                  <a:lnTo>
                    <a:pt x="2524" y="2097"/>
                  </a:lnTo>
                  <a:lnTo>
                    <a:pt x="2524" y="1489"/>
                  </a:lnTo>
                  <a:cubicBezTo>
                    <a:pt x="2524" y="973"/>
                    <a:pt x="2129" y="547"/>
                    <a:pt x="1642" y="456"/>
                  </a:cubicBezTo>
                  <a:lnTo>
                    <a:pt x="1642" y="182"/>
                  </a:lnTo>
                  <a:cubicBezTo>
                    <a:pt x="1642" y="91"/>
                    <a:pt x="1551" y="0"/>
                    <a:pt x="1460" y="0"/>
                  </a:cubicBezTo>
                  <a:cubicBezTo>
                    <a:pt x="1338" y="0"/>
                    <a:pt x="1247" y="91"/>
                    <a:pt x="1247" y="182"/>
                  </a:cubicBezTo>
                  <a:lnTo>
                    <a:pt x="1247" y="456"/>
                  </a:lnTo>
                  <a:cubicBezTo>
                    <a:pt x="791" y="578"/>
                    <a:pt x="426" y="973"/>
                    <a:pt x="426" y="1489"/>
                  </a:cubicBezTo>
                  <a:lnTo>
                    <a:pt x="426" y="2037"/>
                  </a:lnTo>
                  <a:lnTo>
                    <a:pt x="62" y="2584"/>
                  </a:lnTo>
                  <a:cubicBezTo>
                    <a:pt x="1" y="2705"/>
                    <a:pt x="62" y="2827"/>
                    <a:pt x="183" y="2827"/>
                  </a:cubicBezTo>
                  <a:lnTo>
                    <a:pt x="2706" y="2827"/>
                  </a:lnTo>
                  <a:cubicBezTo>
                    <a:pt x="2828" y="2827"/>
                    <a:pt x="2919" y="2705"/>
                    <a:pt x="2828" y="258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3"/>
            <p:cNvSpPr/>
            <p:nvPr/>
          </p:nvSpPr>
          <p:spPr>
            <a:xfrm>
              <a:off x="2179975" y="3652325"/>
              <a:ext cx="16750" cy="16725"/>
            </a:xfrm>
            <a:custGeom>
              <a:rect b="b" l="l" r="r" t="t"/>
              <a:pathLst>
                <a:path extrusionOk="0" h="669" w="670">
                  <a:moveTo>
                    <a:pt x="335" y="0"/>
                  </a:moveTo>
                  <a:cubicBezTo>
                    <a:pt x="153" y="0"/>
                    <a:pt x="1" y="152"/>
                    <a:pt x="1" y="335"/>
                  </a:cubicBezTo>
                  <a:cubicBezTo>
                    <a:pt x="1" y="517"/>
                    <a:pt x="153" y="669"/>
                    <a:pt x="335" y="669"/>
                  </a:cubicBezTo>
                  <a:cubicBezTo>
                    <a:pt x="517" y="669"/>
                    <a:pt x="669" y="517"/>
                    <a:pt x="669" y="335"/>
                  </a:cubicBezTo>
                  <a:cubicBezTo>
                    <a:pt x="669" y="152"/>
                    <a:pt x="517" y="0"/>
                    <a:pt x="3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3"/>
            <p:cNvSpPr/>
            <p:nvPr/>
          </p:nvSpPr>
          <p:spPr>
            <a:xfrm>
              <a:off x="2213400" y="3652325"/>
              <a:ext cx="16750" cy="16725"/>
            </a:xfrm>
            <a:custGeom>
              <a:rect b="b" l="l" r="r" t="t"/>
              <a:pathLst>
                <a:path extrusionOk="0" h="669" w="670">
                  <a:moveTo>
                    <a:pt x="335" y="0"/>
                  </a:moveTo>
                  <a:cubicBezTo>
                    <a:pt x="153" y="0"/>
                    <a:pt x="1" y="152"/>
                    <a:pt x="1" y="335"/>
                  </a:cubicBezTo>
                  <a:cubicBezTo>
                    <a:pt x="1" y="517"/>
                    <a:pt x="153" y="669"/>
                    <a:pt x="335" y="669"/>
                  </a:cubicBezTo>
                  <a:cubicBezTo>
                    <a:pt x="518" y="669"/>
                    <a:pt x="670" y="517"/>
                    <a:pt x="670" y="335"/>
                  </a:cubicBezTo>
                  <a:cubicBezTo>
                    <a:pt x="670" y="152"/>
                    <a:pt x="518" y="0"/>
                    <a:pt x="3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3"/>
            <p:cNvSpPr/>
            <p:nvPr/>
          </p:nvSpPr>
          <p:spPr>
            <a:xfrm>
              <a:off x="2152625" y="3591525"/>
              <a:ext cx="91200" cy="53975"/>
            </a:xfrm>
            <a:custGeom>
              <a:rect b="b" l="l" r="r" t="t"/>
              <a:pathLst>
                <a:path extrusionOk="0" h="2159" w="3648">
                  <a:moveTo>
                    <a:pt x="3587" y="639"/>
                  </a:moveTo>
                  <a:cubicBezTo>
                    <a:pt x="3557" y="578"/>
                    <a:pt x="3496" y="548"/>
                    <a:pt x="3435" y="548"/>
                  </a:cubicBezTo>
                  <a:lnTo>
                    <a:pt x="851" y="548"/>
                  </a:lnTo>
                  <a:lnTo>
                    <a:pt x="699" y="122"/>
                  </a:lnTo>
                  <a:cubicBezTo>
                    <a:pt x="669" y="61"/>
                    <a:pt x="608" y="1"/>
                    <a:pt x="517" y="1"/>
                  </a:cubicBezTo>
                  <a:lnTo>
                    <a:pt x="183" y="1"/>
                  </a:lnTo>
                  <a:cubicBezTo>
                    <a:pt x="91" y="1"/>
                    <a:pt x="0" y="92"/>
                    <a:pt x="0" y="183"/>
                  </a:cubicBezTo>
                  <a:lnTo>
                    <a:pt x="0" y="183"/>
                  </a:lnTo>
                  <a:cubicBezTo>
                    <a:pt x="0" y="305"/>
                    <a:pt x="91" y="396"/>
                    <a:pt x="183" y="396"/>
                  </a:cubicBezTo>
                  <a:lnTo>
                    <a:pt x="395" y="396"/>
                  </a:lnTo>
                  <a:lnTo>
                    <a:pt x="1034" y="2037"/>
                  </a:lnTo>
                  <a:cubicBezTo>
                    <a:pt x="1064" y="2098"/>
                    <a:pt x="1125" y="2159"/>
                    <a:pt x="1216" y="2159"/>
                  </a:cubicBezTo>
                  <a:lnTo>
                    <a:pt x="2949" y="2159"/>
                  </a:lnTo>
                  <a:cubicBezTo>
                    <a:pt x="3040" y="2159"/>
                    <a:pt x="3101" y="2098"/>
                    <a:pt x="3131" y="2037"/>
                  </a:cubicBezTo>
                  <a:lnTo>
                    <a:pt x="3617" y="821"/>
                  </a:lnTo>
                  <a:cubicBezTo>
                    <a:pt x="3648" y="761"/>
                    <a:pt x="3617" y="700"/>
                    <a:pt x="3587" y="63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3"/>
            <p:cNvSpPr/>
            <p:nvPr/>
          </p:nvSpPr>
          <p:spPr>
            <a:xfrm>
              <a:off x="1557625" y="3540625"/>
              <a:ext cx="667975" cy="25"/>
            </a:xfrm>
            <a:custGeom>
              <a:rect b="b" l="l" r="r" t="t"/>
              <a:pathLst>
                <a:path extrusionOk="0" fill="none" h="1" w="26719">
                  <a:moveTo>
                    <a:pt x="0" y="0"/>
                  </a:moveTo>
                  <a:lnTo>
                    <a:pt x="26718" y="0"/>
                  </a:lnTo>
                </a:path>
              </a:pathLst>
            </a:custGeom>
            <a:noFill/>
            <a:ln cap="flat" cmpd="sng" w="4550">
              <a:solidFill>
                <a:schemeClr val="accent6"/>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 name="Google Shape;816;p53"/>
          <p:cNvSpPr/>
          <p:nvPr/>
        </p:nvSpPr>
        <p:spPr>
          <a:xfrm rot="10800000">
            <a:off x="1590733" y="4346520"/>
            <a:ext cx="2579031" cy="1222932"/>
          </a:xfrm>
          <a:custGeom>
            <a:rect b="b" l="l" r="r" t="t"/>
            <a:pathLst>
              <a:path extrusionOk="0" h="31104" w="65595">
                <a:moveTo>
                  <a:pt x="64744" y="0"/>
                </a:moveTo>
                <a:lnTo>
                  <a:pt x="64713" y="31"/>
                </a:lnTo>
                <a:cubicBezTo>
                  <a:pt x="65291" y="2219"/>
                  <a:pt x="65443" y="4529"/>
                  <a:pt x="65108" y="6778"/>
                </a:cubicBezTo>
                <a:cubicBezTo>
                  <a:pt x="64774" y="8997"/>
                  <a:pt x="63984" y="11155"/>
                  <a:pt x="62768" y="13070"/>
                </a:cubicBezTo>
                <a:cubicBezTo>
                  <a:pt x="60367" y="16900"/>
                  <a:pt x="56415" y="19697"/>
                  <a:pt x="52008" y="20608"/>
                </a:cubicBezTo>
                <a:cubicBezTo>
                  <a:pt x="50931" y="20848"/>
                  <a:pt x="49825" y="20962"/>
                  <a:pt x="48719" y="20962"/>
                </a:cubicBezTo>
                <a:cubicBezTo>
                  <a:pt x="47576" y="20962"/>
                  <a:pt x="46433" y="20840"/>
                  <a:pt x="45321" y="20608"/>
                </a:cubicBezTo>
                <a:cubicBezTo>
                  <a:pt x="44227" y="20396"/>
                  <a:pt x="43132" y="20031"/>
                  <a:pt x="42099" y="19605"/>
                </a:cubicBezTo>
                <a:cubicBezTo>
                  <a:pt x="41065" y="19149"/>
                  <a:pt x="40093" y="18602"/>
                  <a:pt x="39059" y="18086"/>
                </a:cubicBezTo>
                <a:cubicBezTo>
                  <a:pt x="38026" y="17599"/>
                  <a:pt x="36962" y="17113"/>
                  <a:pt x="35837" y="16870"/>
                </a:cubicBezTo>
                <a:cubicBezTo>
                  <a:pt x="35359" y="16769"/>
                  <a:pt x="34880" y="16710"/>
                  <a:pt x="34402" y="16710"/>
                </a:cubicBezTo>
                <a:cubicBezTo>
                  <a:pt x="34303" y="16710"/>
                  <a:pt x="34204" y="16713"/>
                  <a:pt x="34105" y="16718"/>
                </a:cubicBezTo>
                <a:cubicBezTo>
                  <a:pt x="33527" y="16748"/>
                  <a:pt x="32950" y="16870"/>
                  <a:pt x="32403" y="17052"/>
                </a:cubicBezTo>
                <a:cubicBezTo>
                  <a:pt x="31278" y="17417"/>
                  <a:pt x="30305" y="18055"/>
                  <a:pt x="29424" y="18754"/>
                </a:cubicBezTo>
                <a:cubicBezTo>
                  <a:pt x="28512" y="19484"/>
                  <a:pt x="27722" y="20304"/>
                  <a:pt x="26962" y="21156"/>
                </a:cubicBezTo>
                <a:cubicBezTo>
                  <a:pt x="26202" y="22007"/>
                  <a:pt x="25533" y="22918"/>
                  <a:pt x="24773" y="23770"/>
                </a:cubicBezTo>
                <a:cubicBezTo>
                  <a:pt x="24044" y="24621"/>
                  <a:pt x="23254" y="25441"/>
                  <a:pt x="22402" y="26201"/>
                </a:cubicBezTo>
                <a:cubicBezTo>
                  <a:pt x="20731" y="27751"/>
                  <a:pt x="18846" y="29058"/>
                  <a:pt x="16749" y="29909"/>
                </a:cubicBezTo>
                <a:cubicBezTo>
                  <a:pt x="15240" y="30544"/>
                  <a:pt x="13621" y="30894"/>
                  <a:pt x="12006" y="30894"/>
                </a:cubicBezTo>
                <a:cubicBezTo>
                  <a:pt x="11375" y="30894"/>
                  <a:pt x="10745" y="30841"/>
                  <a:pt x="10123" y="30730"/>
                </a:cubicBezTo>
                <a:cubicBezTo>
                  <a:pt x="7904" y="30365"/>
                  <a:pt x="5837" y="29241"/>
                  <a:pt x="4287" y="27630"/>
                </a:cubicBezTo>
                <a:cubicBezTo>
                  <a:pt x="2706" y="25988"/>
                  <a:pt x="1703" y="23922"/>
                  <a:pt x="1095" y="21763"/>
                </a:cubicBezTo>
                <a:cubicBezTo>
                  <a:pt x="487" y="19575"/>
                  <a:pt x="305" y="17295"/>
                  <a:pt x="426" y="15046"/>
                </a:cubicBezTo>
                <a:cubicBezTo>
                  <a:pt x="578" y="12797"/>
                  <a:pt x="1034" y="10547"/>
                  <a:pt x="1855" y="8450"/>
                </a:cubicBezTo>
                <a:cubicBezTo>
                  <a:pt x="2676" y="6353"/>
                  <a:pt x="3831" y="4347"/>
                  <a:pt x="5472" y="2736"/>
                </a:cubicBezTo>
                <a:lnTo>
                  <a:pt x="5442" y="2705"/>
                </a:lnTo>
                <a:cubicBezTo>
                  <a:pt x="3770" y="4286"/>
                  <a:pt x="2524" y="6262"/>
                  <a:pt x="1673" y="8359"/>
                </a:cubicBezTo>
                <a:cubicBezTo>
                  <a:pt x="821" y="10487"/>
                  <a:pt x="305" y="12736"/>
                  <a:pt x="153" y="15016"/>
                </a:cubicBezTo>
                <a:cubicBezTo>
                  <a:pt x="1" y="17326"/>
                  <a:pt x="183" y="19636"/>
                  <a:pt x="791" y="21855"/>
                </a:cubicBezTo>
                <a:cubicBezTo>
                  <a:pt x="1369" y="24043"/>
                  <a:pt x="2432" y="26171"/>
                  <a:pt x="4043" y="27843"/>
                </a:cubicBezTo>
                <a:cubicBezTo>
                  <a:pt x="5654" y="29514"/>
                  <a:pt x="7812" y="30609"/>
                  <a:pt x="10062" y="30973"/>
                </a:cubicBezTo>
                <a:cubicBezTo>
                  <a:pt x="10616" y="31062"/>
                  <a:pt x="11175" y="31104"/>
                  <a:pt x="11732" y="31104"/>
                </a:cubicBezTo>
                <a:cubicBezTo>
                  <a:pt x="13468" y="31104"/>
                  <a:pt x="15200" y="30698"/>
                  <a:pt x="16810" y="30031"/>
                </a:cubicBezTo>
                <a:cubicBezTo>
                  <a:pt x="18907" y="29150"/>
                  <a:pt x="20791" y="27812"/>
                  <a:pt x="22494" y="26323"/>
                </a:cubicBezTo>
                <a:cubicBezTo>
                  <a:pt x="23345" y="25563"/>
                  <a:pt x="24135" y="24742"/>
                  <a:pt x="24895" y="23891"/>
                </a:cubicBezTo>
                <a:cubicBezTo>
                  <a:pt x="25685" y="23040"/>
                  <a:pt x="26354" y="22128"/>
                  <a:pt x="27114" y="21277"/>
                </a:cubicBezTo>
                <a:cubicBezTo>
                  <a:pt x="27874" y="20456"/>
                  <a:pt x="28664" y="19636"/>
                  <a:pt x="29545" y="18937"/>
                </a:cubicBezTo>
                <a:cubicBezTo>
                  <a:pt x="30427" y="18238"/>
                  <a:pt x="31400" y="17660"/>
                  <a:pt x="32494" y="17326"/>
                </a:cubicBezTo>
                <a:cubicBezTo>
                  <a:pt x="33011" y="17143"/>
                  <a:pt x="33558" y="17052"/>
                  <a:pt x="34105" y="17022"/>
                </a:cubicBezTo>
                <a:cubicBezTo>
                  <a:pt x="34182" y="17018"/>
                  <a:pt x="34259" y="17016"/>
                  <a:pt x="34335" y="17016"/>
                </a:cubicBezTo>
                <a:cubicBezTo>
                  <a:pt x="34829" y="17016"/>
                  <a:pt x="35303" y="17095"/>
                  <a:pt x="35777" y="17174"/>
                </a:cubicBezTo>
                <a:cubicBezTo>
                  <a:pt x="36871" y="17417"/>
                  <a:pt x="37904" y="17903"/>
                  <a:pt x="38907" y="18420"/>
                </a:cubicBezTo>
                <a:cubicBezTo>
                  <a:pt x="39910" y="18906"/>
                  <a:pt x="40913" y="19484"/>
                  <a:pt x="41947" y="19940"/>
                </a:cubicBezTo>
                <a:cubicBezTo>
                  <a:pt x="43011" y="20396"/>
                  <a:pt x="44105" y="20760"/>
                  <a:pt x="45230" y="21004"/>
                </a:cubicBezTo>
                <a:cubicBezTo>
                  <a:pt x="46354" y="21247"/>
                  <a:pt x="47509" y="21368"/>
                  <a:pt x="48664" y="21368"/>
                </a:cubicBezTo>
                <a:cubicBezTo>
                  <a:pt x="49819" y="21368"/>
                  <a:pt x="50974" y="21247"/>
                  <a:pt x="52099" y="21004"/>
                </a:cubicBezTo>
                <a:cubicBezTo>
                  <a:pt x="54348" y="20517"/>
                  <a:pt x="56476" y="19575"/>
                  <a:pt x="58361" y="18238"/>
                </a:cubicBezTo>
                <a:cubicBezTo>
                  <a:pt x="60215" y="16870"/>
                  <a:pt x="61826" y="15168"/>
                  <a:pt x="63011" y="13222"/>
                </a:cubicBezTo>
                <a:cubicBezTo>
                  <a:pt x="64197" y="11247"/>
                  <a:pt x="64987" y="9058"/>
                  <a:pt x="65291" y="6778"/>
                </a:cubicBezTo>
                <a:cubicBezTo>
                  <a:pt x="65595" y="4529"/>
                  <a:pt x="65382" y="2189"/>
                  <a:pt x="647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0" name="Shape 820"/>
        <p:cNvGrpSpPr/>
        <p:nvPr/>
      </p:nvGrpSpPr>
      <p:grpSpPr>
        <a:xfrm>
          <a:off x="0" y="0"/>
          <a:ext cx="0" cy="0"/>
          <a:chOff x="0" y="0"/>
          <a:chExt cx="0" cy="0"/>
        </a:xfrm>
      </p:grpSpPr>
      <p:sp>
        <p:nvSpPr>
          <p:cNvPr id="821" name="Google Shape;821;p54"/>
          <p:cNvSpPr/>
          <p:nvPr/>
        </p:nvSpPr>
        <p:spPr>
          <a:xfrm flipH="1">
            <a:off x="2694902" y="-277905"/>
            <a:ext cx="2578703" cy="1222776"/>
          </a:xfrm>
          <a:custGeom>
            <a:rect b="b" l="l" r="r" t="t"/>
            <a:pathLst>
              <a:path extrusionOk="0" h="31104" w="65595">
                <a:moveTo>
                  <a:pt x="64744" y="0"/>
                </a:moveTo>
                <a:lnTo>
                  <a:pt x="64713" y="31"/>
                </a:lnTo>
                <a:cubicBezTo>
                  <a:pt x="65291" y="2219"/>
                  <a:pt x="65443" y="4529"/>
                  <a:pt x="65108" y="6778"/>
                </a:cubicBezTo>
                <a:cubicBezTo>
                  <a:pt x="64774" y="8997"/>
                  <a:pt x="63984" y="11155"/>
                  <a:pt x="62768" y="13070"/>
                </a:cubicBezTo>
                <a:cubicBezTo>
                  <a:pt x="60367" y="16900"/>
                  <a:pt x="56415" y="19697"/>
                  <a:pt x="52008" y="20608"/>
                </a:cubicBezTo>
                <a:cubicBezTo>
                  <a:pt x="50931" y="20848"/>
                  <a:pt x="49825" y="20962"/>
                  <a:pt x="48719" y="20962"/>
                </a:cubicBezTo>
                <a:cubicBezTo>
                  <a:pt x="47576" y="20962"/>
                  <a:pt x="46433" y="20840"/>
                  <a:pt x="45321" y="20608"/>
                </a:cubicBezTo>
                <a:cubicBezTo>
                  <a:pt x="44227" y="20396"/>
                  <a:pt x="43132" y="20031"/>
                  <a:pt x="42099" y="19605"/>
                </a:cubicBezTo>
                <a:cubicBezTo>
                  <a:pt x="41065" y="19149"/>
                  <a:pt x="40093" y="18602"/>
                  <a:pt x="39059" y="18086"/>
                </a:cubicBezTo>
                <a:cubicBezTo>
                  <a:pt x="38026" y="17599"/>
                  <a:pt x="36962" y="17113"/>
                  <a:pt x="35837" y="16870"/>
                </a:cubicBezTo>
                <a:cubicBezTo>
                  <a:pt x="35359" y="16769"/>
                  <a:pt x="34880" y="16710"/>
                  <a:pt x="34402" y="16710"/>
                </a:cubicBezTo>
                <a:cubicBezTo>
                  <a:pt x="34303" y="16710"/>
                  <a:pt x="34204" y="16713"/>
                  <a:pt x="34105" y="16718"/>
                </a:cubicBezTo>
                <a:cubicBezTo>
                  <a:pt x="33527" y="16748"/>
                  <a:pt x="32950" y="16870"/>
                  <a:pt x="32403" y="17052"/>
                </a:cubicBezTo>
                <a:cubicBezTo>
                  <a:pt x="31278" y="17417"/>
                  <a:pt x="30305" y="18055"/>
                  <a:pt x="29424" y="18754"/>
                </a:cubicBezTo>
                <a:cubicBezTo>
                  <a:pt x="28512" y="19484"/>
                  <a:pt x="27722" y="20304"/>
                  <a:pt x="26962" y="21156"/>
                </a:cubicBezTo>
                <a:cubicBezTo>
                  <a:pt x="26202" y="22007"/>
                  <a:pt x="25533" y="22918"/>
                  <a:pt x="24773" y="23770"/>
                </a:cubicBezTo>
                <a:cubicBezTo>
                  <a:pt x="24044" y="24621"/>
                  <a:pt x="23254" y="25441"/>
                  <a:pt x="22402" y="26201"/>
                </a:cubicBezTo>
                <a:cubicBezTo>
                  <a:pt x="20731" y="27751"/>
                  <a:pt x="18846" y="29058"/>
                  <a:pt x="16749" y="29909"/>
                </a:cubicBezTo>
                <a:cubicBezTo>
                  <a:pt x="15240" y="30544"/>
                  <a:pt x="13621" y="30894"/>
                  <a:pt x="12006" y="30894"/>
                </a:cubicBezTo>
                <a:cubicBezTo>
                  <a:pt x="11375" y="30894"/>
                  <a:pt x="10745" y="30841"/>
                  <a:pt x="10123" y="30730"/>
                </a:cubicBezTo>
                <a:cubicBezTo>
                  <a:pt x="7904" y="30365"/>
                  <a:pt x="5837" y="29241"/>
                  <a:pt x="4287" y="27630"/>
                </a:cubicBezTo>
                <a:cubicBezTo>
                  <a:pt x="2706" y="25988"/>
                  <a:pt x="1703" y="23922"/>
                  <a:pt x="1095" y="21763"/>
                </a:cubicBezTo>
                <a:cubicBezTo>
                  <a:pt x="487" y="19575"/>
                  <a:pt x="305" y="17295"/>
                  <a:pt x="426" y="15046"/>
                </a:cubicBezTo>
                <a:cubicBezTo>
                  <a:pt x="578" y="12797"/>
                  <a:pt x="1034" y="10547"/>
                  <a:pt x="1855" y="8450"/>
                </a:cubicBezTo>
                <a:cubicBezTo>
                  <a:pt x="2676" y="6353"/>
                  <a:pt x="3831" y="4347"/>
                  <a:pt x="5472" y="2736"/>
                </a:cubicBezTo>
                <a:lnTo>
                  <a:pt x="5442" y="2705"/>
                </a:lnTo>
                <a:cubicBezTo>
                  <a:pt x="3770" y="4286"/>
                  <a:pt x="2524" y="6262"/>
                  <a:pt x="1673" y="8359"/>
                </a:cubicBezTo>
                <a:cubicBezTo>
                  <a:pt x="821" y="10487"/>
                  <a:pt x="305" y="12736"/>
                  <a:pt x="153" y="15016"/>
                </a:cubicBezTo>
                <a:cubicBezTo>
                  <a:pt x="1" y="17326"/>
                  <a:pt x="183" y="19636"/>
                  <a:pt x="791" y="21855"/>
                </a:cubicBezTo>
                <a:cubicBezTo>
                  <a:pt x="1369" y="24043"/>
                  <a:pt x="2432" y="26171"/>
                  <a:pt x="4043" y="27843"/>
                </a:cubicBezTo>
                <a:cubicBezTo>
                  <a:pt x="5654" y="29514"/>
                  <a:pt x="7812" y="30609"/>
                  <a:pt x="10062" y="30973"/>
                </a:cubicBezTo>
                <a:cubicBezTo>
                  <a:pt x="10616" y="31062"/>
                  <a:pt x="11175" y="31104"/>
                  <a:pt x="11732" y="31104"/>
                </a:cubicBezTo>
                <a:cubicBezTo>
                  <a:pt x="13468" y="31104"/>
                  <a:pt x="15200" y="30698"/>
                  <a:pt x="16810" y="30031"/>
                </a:cubicBezTo>
                <a:cubicBezTo>
                  <a:pt x="18907" y="29150"/>
                  <a:pt x="20791" y="27812"/>
                  <a:pt x="22494" y="26323"/>
                </a:cubicBezTo>
                <a:cubicBezTo>
                  <a:pt x="23345" y="25563"/>
                  <a:pt x="24135" y="24742"/>
                  <a:pt x="24895" y="23891"/>
                </a:cubicBezTo>
                <a:cubicBezTo>
                  <a:pt x="25685" y="23040"/>
                  <a:pt x="26354" y="22128"/>
                  <a:pt x="27114" y="21277"/>
                </a:cubicBezTo>
                <a:cubicBezTo>
                  <a:pt x="27874" y="20456"/>
                  <a:pt x="28664" y="19636"/>
                  <a:pt x="29545" y="18937"/>
                </a:cubicBezTo>
                <a:cubicBezTo>
                  <a:pt x="30427" y="18238"/>
                  <a:pt x="31400" y="17660"/>
                  <a:pt x="32494" y="17326"/>
                </a:cubicBezTo>
                <a:cubicBezTo>
                  <a:pt x="33011" y="17143"/>
                  <a:pt x="33558" y="17052"/>
                  <a:pt x="34105" y="17022"/>
                </a:cubicBezTo>
                <a:cubicBezTo>
                  <a:pt x="34182" y="17018"/>
                  <a:pt x="34259" y="17016"/>
                  <a:pt x="34335" y="17016"/>
                </a:cubicBezTo>
                <a:cubicBezTo>
                  <a:pt x="34829" y="17016"/>
                  <a:pt x="35303" y="17095"/>
                  <a:pt x="35777" y="17174"/>
                </a:cubicBezTo>
                <a:cubicBezTo>
                  <a:pt x="36871" y="17417"/>
                  <a:pt x="37904" y="17903"/>
                  <a:pt x="38907" y="18420"/>
                </a:cubicBezTo>
                <a:cubicBezTo>
                  <a:pt x="39910" y="18906"/>
                  <a:pt x="40913" y="19484"/>
                  <a:pt x="41947" y="19940"/>
                </a:cubicBezTo>
                <a:cubicBezTo>
                  <a:pt x="43011" y="20396"/>
                  <a:pt x="44105" y="20760"/>
                  <a:pt x="45230" y="21004"/>
                </a:cubicBezTo>
                <a:cubicBezTo>
                  <a:pt x="46354" y="21247"/>
                  <a:pt x="47509" y="21368"/>
                  <a:pt x="48664" y="21368"/>
                </a:cubicBezTo>
                <a:cubicBezTo>
                  <a:pt x="49819" y="21368"/>
                  <a:pt x="50974" y="21247"/>
                  <a:pt x="52099" y="21004"/>
                </a:cubicBezTo>
                <a:cubicBezTo>
                  <a:pt x="54348" y="20517"/>
                  <a:pt x="56476" y="19575"/>
                  <a:pt x="58361" y="18238"/>
                </a:cubicBezTo>
                <a:cubicBezTo>
                  <a:pt x="60215" y="16870"/>
                  <a:pt x="61826" y="15168"/>
                  <a:pt x="63011" y="13222"/>
                </a:cubicBezTo>
                <a:cubicBezTo>
                  <a:pt x="64197" y="11247"/>
                  <a:pt x="64987" y="9058"/>
                  <a:pt x="65291" y="6778"/>
                </a:cubicBezTo>
                <a:cubicBezTo>
                  <a:pt x="65595" y="4529"/>
                  <a:pt x="65382" y="2189"/>
                  <a:pt x="647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4"/>
          <p:cNvSpPr/>
          <p:nvPr/>
        </p:nvSpPr>
        <p:spPr>
          <a:xfrm rot="-5400000">
            <a:off x="4428307" y="-1631377"/>
            <a:ext cx="287275" cy="4689979"/>
          </a:xfrm>
          <a:custGeom>
            <a:rect b="b" l="l" r="r" t="t"/>
            <a:pathLst>
              <a:path extrusionOk="0" fill="none" h="42981" w="11491">
                <a:moveTo>
                  <a:pt x="1" y="1"/>
                </a:moveTo>
                <a:lnTo>
                  <a:pt x="8664" y="1"/>
                </a:lnTo>
                <a:cubicBezTo>
                  <a:pt x="10244" y="1"/>
                  <a:pt x="11490" y="1277"/>
                  <a:pt x="11490" y="2858"/>
                </a:cubicBezTo>
                <a:lnTo>
                  <a:pt x="11490" y="40153"/>
                </a:lnTo>
                <a:cubicBezTo>
                  <a:pt x="11490" y="41734"/>
                  <a:pt x="10244" y="42980"/>
                  <a:pt x="8664" y="42980"/>
                </a:cubicBezTo>
                <a:lnTo>
                  <a:pt x="92" y="42980"/>
                </a:lnTo>
              </a:path>
            </a:pathLst>
          </a:custGeom>
          <a:noFill/>
          <a:ln cap="flat" cmpd="sng" w="28575">
            <a:solidFill>
              <a:schemeClr val="accent6"/>
            </a:solidFill>
            <a:prstDash val="dot"/>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4"/>
          <p:cNvSpPr/>
          <p:nvPr/>
        </p:nvSpPr>
        <p:spPr>
          <a:xfrm flipH="1" rot="4500105">
            <a:off x="-2257257" y="2041567"/>
            <a:ext cx="5633302" cy="1531776"/>
          </a:xfrm>
          <a:custGeom>
            <a:rect b="b" l="l" r="r" t="t"/>
            <a:pathLst>
              <a:path extrusionOk="0" h="81434" w="189761">
                <a:moveTo>
                  <a:pt x="132853" y="0"/>
                </a:moveTo>
                <a:cubicBezTo>
                  <a:pt x="130689" y="0"/>
                  <a:pt x="128529" y="103"/>
                  <a:pt x="126386" y="308"/>
                </a:cubicBezTo>
                <a:cubicBezTo>
                  <a:pt x="125656" y="369"/>
                  <a:pt x="124957" y="490"/>
                  <a:pt x="124228" y="582"/>
                </a:cubicBezTo>
                <a:lnTo>
                  <a:pt x="123164" y="734"/>
                </a:lnTo>
                <a:cubicBezTo>
                  <a:pt x="122799" y="764"/>
                  <a:pt x="122465" y="855"/>
                  <a:pt x="122100" y="916"/>
                </a:cubicBezTo>
                <a:lnTo>
                  <a:pt x="119972" y="1281"/>
                </a:lnTo>
                <a:lnTo>
                  <a:pt x="117875" y="1767"/>
                </a:lnTo>
                <a:lnTo>
                  <a:pt x="116811" y="2010"/>
                </a:lnTo>
                <a:lnTo>
                  <a:pt x="115778" y="2314"/>
                </a:lnTo>
                <a:lnTo>
                  <a:pt x="113711" y="2892"/>
                </a:lnTo>
                <a:lnTo>
                  <a:pt x="111644" y="3560"/>
                </a:lnTo>
                <a:lnTo>
                  <a:pt x="110641" y="3925"/>
                </a:lnTo>
                <a:cubicBezTo>
                  <a:pt x="110306" y="4047"/>
                  <a:pt x="109972" y="4168"/>
                  <a:pt x="109638" y="4290"/>
                </a:cubicBezTo>
                <a:cubicBezTo>
                  <a:pt x="106932" y="5293"/>
                  <a:pt x="104288" y="6448"/>
                  <a:pt x="101704" y="7725"/>
                </a:cubicBezTo>
                <a:cubicBezTo>
                  <a:pt x="99121" y="9001"/>
                  <a:pt x="96628" y="10399"/>
                  <a:pt x="94197" y="11950"/>
                </a:cubicBezTo>
                <a:cubicBezTo>
                  <a:pt x="91765" y="13469"/>
                  <a:pt x="89394" y="15141"/>
                  <a:pt x="87114" y="16874"/>
                </a:cubicBezTo>
                <a:cubicBezTo>
                  <a:pt x="82555" y="20369"/>
                  <a:pt x="78330" y="24260"/>
                  <a:pt x="74227" y="28302"/>
                </a:cubicBezTo>
                <a:cubicBezTo>
                  <a:pt x="70123" y="32315"/>
                  <a:pt x="66172" y="36479"/>
                  <a:pt x="61825" y="40248"/>
                </a:cubicBezTo>
                <a:cubicBezTo>
                  <a:pt x="59667" y="42132"/>
                  <a:pt x="57418" y="43895"/>
                  <a:pt x="54956" y="45415"/>
                </a:cubicBezTo>
                <a:cubicBezTo>
                  <a:pt x="52524" y="46905"/>
                  <a:pt x="49971" y="48242"/>
                  <a:pt x="47266" y="49154"/>
                </a:cubicBezTo>
                <a:cubicBezTo>
                  <a:pt x="44811" y="50009"/>
                  <a:pt x="42231" y="50538"/>
                  <a:pt x="39640" y="50538"/>
                </a:cubicBezTo>
                <a:cubicBezTo>
                  <a:pt x="39376" y="50538"/>
                  <a:pt x="39111" y="50533"/>
                  <a:pt x="38846" y="50522"/>
                </a:cubicBezTo>
                <a:cubicBezTo>
                  <a:pt x="38147" y="50522"/>
                  <a:pt x="37417" y="50430"/>
                  <a:pt x="36718" y="50370"/>
                </a:cubicBezTo>
                <a:cubicBezTo>
                  <a:pt x="36354" y="50339"/>
                  <a:pt x="36019" y="50248"/>
                  <a:pt x="35655" y="50218"/>
                </a:cubicBezTo>
                <a:cubicBezTo>
                  <a:pt x="35503" y="50187"/>
                  <a:pt x="35320" y="50157"/>
                  <a:pt x="35138" y="50126"/>
                </a:cubicBezTo>
                <a:lnTo>
                  <a:pt x="34621" y="50005"/>
                </a:lnTo>
                <a:cubicBezTo>
                  <a:pt x="33223" y="49701"/>
                  <a:pt x="31855" y="49245"/>
                  <a:pt x="30518" y="48698"/>
                </a:cubicBezTo>
                <a:cubicBezTo>
                  <a:pt x="27873" y="47664"/>
                  <a:pt x="25350" y="46266"/>
                  <a:pt x="22797" y="44990"/>
                </a:cubicBezTo>
                <a:cubicBezTo>
                  <a:pt x="20214" y="43683"/>
                  <a:pt x="17569" y="42467"/>
                  <a:pt x="14651" y="42132"/>
                </a:cubicBezTo>
                <a:cubicBezTo>
                  <a:pt x="14155" y="42070"/>
                  <a:pt x="13660" y="42040"/>
                  <a:pt x="13165" y="42040"/>
                </a:cubicBezTo>
                <a:cubicBezTo>
                  <a:pt x="12204" y="42040"/>
                  <a:pt x="11248" y="42155"/>
                  <a:pt x="10305" y="42376"/>
                </a:cubicBezTo>
                <a:cubicBezTo>
                  <a:pt x="9605" y="42558"/>
                  <a:pt x="8937" y="42801"/>
                  <a:pt x="8268" y="43105"/>
                </a:cubicBezTo>
                <a:cubicBezTo>
                  <a:pt x="7599" y="43409"/>
                  <a:pt x="6991" y="43774"/>
                  <a:pt x="6383" y="44199"/>
                </a:cubicBezTo>
                <a:cubicBezTo>
                  <a:pt x="4043" y="45932"/>
                  <a:pt x="2371" y="48455"/>
                  <a:pt x="1368" y="51160"/>
                </a:cubicBezTo>
                <a:cubicBezTo>
                  <a:pt x="396" y="53895"/>
                  <a:pt x="0" y="56813"/>
                  <a:pt x="335" y="59701"/>
                </a:cubicBezTo>
                <a:cubicBezTo>
                  <a:pt x="699" y="62558"/>
                  <a:pt x="1672" y="65324"/>
                  <a:pt x="3010" y="67877"/>
                </a:cubicBezTo>
                <a:cubicBezTo>
                  <a:pt x="3678" y="69154"/>
                  <a:pt x="4438" y="70370"/>
                  <a:pt x="5259" y="71555"/>
                </a:cubicBezTo>
                <a:cubicBezTo>
                  <a:pt x="6049" y="72741"/>
                  <a:pt x="6931" y="73896"/>
                  <a:pt x="7842" y="74990"/>
                </a:cubicBezTo>
                <a:cubicBezTo>
                  <a:pt x="9666" y="77239"/>
                  <a:pt x="11612" y="79337"/>
                  <a:pt x="13587" y="81434"/>
                </a:cubicBezTo>
                <a:lnTo>
                  <a:pt x="13618" y="81403"/>
                </a:lnTo>
                <a:cubicBezTo>
                  <a:pt x="11672" y="79276"/>
                  <a:pt x="9727" y="77178"/>
                  <a:pt x="7934" y="74929"/>
                </a:cubicBezTo>
                <a:cubicBezTo>
                  <a:pt x="7052" y="73805"/>
                  <a:pt x="6171" y="72650"/>
                  <a:pt x="5380" y="71464"/>
                </a:cubicBezTo>
                <a:cubicBezTo>
                  <a:pt x="4590" y="70279"/>
                  <a:pt x="3830" y="69063"/>
                  <a:pt x="3192" y="67786"/>
                </a:cubicBezTo>
                <a:cubicBezTo>
                  <a:pt x="1885" y="65233"/>
                  <a:pt x="912" y="62497"/>
                  <a:pt x="547" y="59671"/>
                </a:cubicBezTo>
                <a:cubicBezTo>
                  <a:pt x="244" y="56844"/>
                  <a:pt x="639" y="53926"/>
                  <a:pt x="1611" y="51251"/>
                </a:cubicBezTo>
                <a:cubicBezTo>
                  <a:pt x="2614" y="48607"/>
                  <a:pt x="4256" y="46114"/>
                  <a:pt x="6566" y="44442"/>
                </a:cubicBezTo>
                <a:cubicBezTo>
                  <a:pt x="7143" y="44047"/>
                  <a:pt x="7751" y="43683"/>
                  <a:pt x="8390" y="43379"/>
                </a:cubicBezTo>
                <a:cubicBezTo>
                  <a:pt x="9028" y="43075"/>
                  <a:pt x="9697" y="42831"/>
                  <a:pt x="10396" y="42680"/>
                </a:cubicBezTo>
                <a:cubicBezTo>
                  <a:pt x="11325" y="42473"/>
                  <a:pt x="12282" y="42351"/>
                  <a:pt x="13249" y="42351"/>
                </a:cubicBezTo>
                <a:cubicBezTo>
                  <a:pt x="13705" y="42351"/>
                  <a:pt x="14163" y="42378"/>
                  <a:pt x="14621" y="42436"/>
                </a:cubicBezTo>
                <a:cubicBezTo>
                  <a:pt x="17447" y="42801"/>
                  <a:pt x="20092" y="43987"/>
                  <a:pt x="22645" y="45263"/>
                </a:cubicBezTo>
                <a:cubicBezTo>
                  <a:pt x="25198" y="46540"/>
                  <a:pt x="27721" y="47938"/>
                  <a:pt x="30426" y="48971"/>
                </a:cubicBezTo>
                <a:cubicBezTo>
                  <a:pt x="31764" y="49488"/>
                  <a:pt x="33132" y="49944"/>
                  <a:pt x="34560" y="50248"/>
                </a:cubicBezTo>
                <a:lnTo>
                  <a:pt x="35077" y="50370"/>
                </a:lnTo>
                <a:cubicBezTo>
                  <a:pt x="35259" y="50400"/>
                  <a:pt x="35442" y="50430"/>
                  <a:pt x="35624" y="50461"/>
                </a:cubicBezTo>
                <a:cubicBezTo>
                  <a:pt x="35958" y="50522"/>
                  <a:pt x="36323" y="50582"/>
                  <a:pt x="36688" y="50643"/>
                </a:cubicBezTo>
                <a:cubicBezTo>
                  <a:pt x="37417" y="50704"/>
                  <a:pt x="38117" y="50795"/>
                  <a:pt x="38846" y="50795"/>
                </a:cubicBezTo>
                <a:cubicBezTo>
                  <a:pt x="39046" y="50801"/>
                  <a:pt x="39246" y="50805"/>
                  <a:pt x="39446" y="50805"/>
                </a:cubicBezTo>
                <a:cubicBezTo>
                  <a:pt x="42133" y="50805"/>
                  <a:pt x="44809" y="50244"/>
                  <a:pt x="47326" y="49367"/>
                </a:cubicBezTo>
                <a:cubicBezTo>
                  <a:pt x="50062" y="48424"/>
                  <a:pt x="52615" y="47087"/>
                  <a:pt x="55047" y="45567"/>
                </a:cubicBezTo>
                <a:cubicBezTo>
                  <a:pt x="57509" y="44047"/>
                  <a:pt x="59789" y="42254"/>
                  <a:pt x="61916" y="40369"/>
                </a:cubicBezTo>
                <a:cubicBezTo>
                  <a:pt x="64105" y="38455"/>
                  <a:pt x="66141" y="36448"/>
                  <a:pt x="68208" y="34442"/>
                </a:cubicBezTo>
                <a:cubicBezTo>
                  <a:pt x="70245" y="32436"/>
                  <a:pt x="72281" y="30400"/>
                  <a:pt x="74318" y="28394"/>
                </a:cubicBezTo>
                <a:cubicBezTo>
                  <a:pt x="78452" y="24381"/>
                  <a:pt x="82677" y="20521"/>
                  <a:pt x="87266" y="17056"/>
                </a:cubicBezTo>
                <a:cubicBezTo>
                  <a:pt x="89546" y="15324"/>
                  <a:pt x="91887" y="13682"/>
                  <a:pt x="94318" y="12162"/>
                </a:cubicBezTo>
                <a:cubicBezTo>
                  <a:pt x="96750" y="10643"/>
                  <a:pt x="99273" y="9244"/>
                  <a:pt x="101826" y="7968"/>
                </a:cubicBezTo>
                <a:cubicBezTo>
                  <a:pt x="104410" y="6722"/>
                  <a:pt x="107054" y="5567"/>
                  <a:pt x="109729" y="4594"/>
                </a:cubicBezTo>
                <a:cubicBezTo>
                  <a:pt x="110063" y="4472"/>
                  <a:pt x="110398" y="4351"/>
                  <a:pt x="110762" y="4229"/>
                </a:cubicBezTo>
                <a:lnTo>
                  <a:pt x="111765" y="3895"/>
                </a:lnTo>
                <a:lnTo>
                  <a:pt x="113802" y="3226"/>
                </a:lnTo>
                <a:lnTo>
                  <a:pt x="115869" y="2649"/>
                </a:lnTo>
                <a:lnTo>
                  <a:pt x="116902" y="2345"/>
                </a:lnTo>
                <a:lnTo>
                  <a:pt x="117966" y="2101"/>
                </a:lnTo>
                <a:lnTo>
                  <a:pt x="120063" y="1645"/>
                </a:lnTo>
                <a:lnTo>
                  <a:pt x="122161" y="1250"/>
                </a:lnTo>
                <a:cubicBezTo>
                  <a:pt x="122525" y="1190"/>
                  <a:pt x="122860" y="1129"/>
                  <a:pt x="123225" y="1068"/>
                </a:cubicBezTo>
                <a:lnTo>
                  <a:pt x="124288" y="916"/>
                </a:lnTo>
                <a:cubicBezTo>
                  <a:pt x="124987" y="855"/>
                  <a:pt x="125717" y="734"/>
                  <a:pt x="126416" y="673"/>
                </a:cubicBezTo>
                <a:cubicBezTo>
                  <a:pt x="128482" y="453"/>
                  <a:pt x="130548" y="360"/>
                  <a:pt x="132613" y="360"/>
                </a:cubicBezTo>
                <a:cubicBezTo>
                  <a:pt x="133405" y="360"/>
                  <a:pt x="134196" y="374"/>
                  <a:pt x="134988" y="399"/>
                </a:cubicBezTo>
                <a:cubicBezTo>
                  <a:pt x="137845" y="521"/>
                  <a:pt x="140702" y="855"/>
                  <a:pt x="143498" y="1402"/>
                </a:cubicBezTo>
                <a:cubicBezTo>
                  <a:pt x="146325" y="1949"/>
                  <a:pt x="149061" y="2740"/>
                  <a:pt x="151766" y="3743"/>
                </a:cubicBezTo>
                <a:cubicBezTo>
                  <a:pt x="154441" y="4746"/>
                  <a:pt x="157025" y="5992"/>
                  <a:pt x="159487" y="7451"/>
                </a:cubicBezTo>
                <a:cubicBezTo>
                  <a:pt x="161949" y="8910"/>
                  <a:pt x="164259" y="10582"/>
                  <a:pt x="166417" y="12466"/>
                </a:cubicBezTo>
                <a:cubicBezTo>
                  <a:pt x="170703" y="16266"/>
                  <a:pt x="174229" y="20916"/>
                  <a:pt x="176630" y="26114"/>
                </a:cubicBezTo>
                <a:cubicBezTo>
                  <a:pt x="177815" y="28698"/>
                  <a:pt x="178697" y="31464"/>
                  <a:pt x="179274" y="34260"/>
                </a:cubicBezTo>
                <a:cubicBezTo>
                  <a:pt x="179609" y="35658"/>
                  <a:pt x="179730" y="37087"/>
                  <a:pt x="179913" y="38485"/>
                </a:cubicBezTo>
                <a:cubicBezTo>
                  <a:pt x="180095" y="39914"/>
                  <a:pt x="180277" y="41342"/>
                  <a:pt x="180520" y="42771"/>
                </a:cubicBezTo>
                <a:cubicBezTo>
                  <a:pt x="181037" y="45597"/>
                  <a:pt x="181736" y="48424"/>
                  <a:pt x="183165" y="50947"/>
                </a:cubicBezTo>
                <a:cubicBezTo>
                  <a:pt x="183499" y="51585"/>
                  <a:pt x="183925" y="52163"/>
                  <a:pt x="184381" y="52740"/>
                </a:cubicBezTo>
                <a:cubicBezTo>
                  <a:pt x="184837" y="53288"/>
                  <a:pt x="185353" y="53804"/>
                  <a:pt x="185900" y="54260"/>
                </a:cubicBezTo>
                <a:cubicBezTo>
                  <a:pt x="187025" y="55172"/>
                  <a:pt x="188363" y="55780"/>
                  <a:pt x="189761" y="56114"/>
                </a:cubicBezTo>
                <a:lnTo>
                  <a:pt x="189761" y="56084"/>
                </a:lnTo>
                <a:cubicBezTo>
                  <a:pt x="188393" y="55750"/>
                  <a:pt x="187056" y="55111"/>
                  <a:pt x="185961" y="54199"/>
                </a:cubicBezTo>
                <a:cubicBezTo>
                  <a:pt x="185384" y="53744"/>
                  <a:pt x="184897" y="53227"/>
                  <a:pt x="184441" y="52680"/>
                </a:cubicBezTo>
                <a:cubicBezTo>
                  <a:pt x="184016" y="52102"/>
                  <a:pt x="183590" y="51525"/>
                  <a:pt x="183256" y="50886"/>
                </a:cubicBezTo>
                <a:cubicBezTo>
                  <a:pt x="181888" y="48394"/>
                  <a:pt x="181220" y="45537"/>
                  <a:pt x="180733" y="42740"/>
                </a:cubicBezTo>
                <a:cubicBezTo>
                  <a:pt x="180490" y="41312"/>
                  <a:pt x="180308" y="39914"/>
                  <a:pt x="180125" y="38485"/>
                </a:cubicBezTo>
                <a:cubicBezTo>
                  <a:pt x="179943" y="37056"/>
                  <a:pt x="179821" y="35628"/>
                  <a:pt x="179487" y="34199"/>
                </a:cubicBezTo>
                <a:cubicBezTo>
                  <a:pt x="178940" y="31403"/>
                  <a:pt x="178058" y="28606"/>
                  <a:pt x="176873" y="25992"/>
                </a:cubicBezTo>
                <a:cubicBezTo>
                  <a:pt x="174502" y="20734"/>
                  <a:pt x="170976" y="16023"/>
                  <a:pt x="166660" y="12193"/>
                </a:cubicBezTo>
                <a:cubicBezTo>
                  <a:pt x="164502" y="10278"/>
                  <a:pt x="162161" y="8606"/>
                  <a:pt x="159669" y="7117"/>
                </a:cubicBezTo>
                <a:cubicBezTo>
                  <a:pt x="157207" y="5658"/>
                  <a:pt x="154593" y="4381"/>
                  <a:pt x="151888" y="3408"/>
                </a:cubicBezTo>
                <a:cubicBezTo>
                  <a:pt x="149182" y="2405"/>
                  <a:pt x="146416" y="1585"/>
                  <a:pt x="143590" y="1038"/>
                </a:cubicBezTo>
                <a:cubicBezTo>
                  <a:pt x="140763" y="490"/>
                  <a:pt x="137875" y="156"/>
                  <a:pt x="135018" y="35"/>
                </a:cubicBezTo>
                <a:cubicBezTo>
                  <a:pt x="134296" y="12"/>
                  <a:pt x="133574" y="0"/>
                  <a:pt x="132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4"/>
          <p:cNvSpPr/>
          <p:nvPr/>
        </p:nvSpPr>
        <p:spPr>
          <a:xfrm flipH="1" rot="5400000">
            <a:off x="5290387" y="1858804"/>
            <a:ext cx="6891070" cy="2389983"/>
          </a:xfrm>
          <a:custGeom>
            <a:rect b="b" l="l" r="r" t="t"/>
            <a:pathLst>
              <a:path extrusionOk="0" h="63315" w="182557">
                <a:moveTo>
                  <a:pt x="13634" y="34215"/>
                </a:moveTo>
                <a:cubicBezTo>
                  <a:pt x="14881" y="34215"/>
                  <a:pt x="16129" y="34332"/>
                  <a:pt x="17356" y="34560"/>
                </a:cubicBezTo>
                <a:cubicBezTo>
                  <a:pt x="18459" y="34762"/>
                  <a:pt x="19536" y="35060"/>
                  <a:pt x="20585" y="35434"/>
                </a:cubicBezTo>
                <a:lnTo>
                  <a:pt x="20585" y="35434"/>
                </a:lnTo>
                <a:cubicBezTo>
                  <a:pt x="20441" y="36128"/>
                  <a:pt x="20294" y="36846"/>
                  <a:pt x="20092" y="37508"/>
                </a:cubicBezTo>
                <a:cubicBezTo>
                  <a:pt x="19910" y="38238"/>
                  <a:pt x="19666" y="38967"/>
                  <a:pt x="19423" y="39666"/>
                </a:cubicBezTo>
                <a:cubicBezTo>
                  <a:pt x="18876" y="41064"/>
                  <a:pt x="18268" y="42432"/>
                  <a:pt x="17478" y="43709"/>
                </a:cubicBezTo>
                <a:cubicBezTo>
                  <a:pt x="16657" y="44985"/>
                  <a:pt x="15715" y="46140"/>
                  <a:pt x="14560" y="47113"/>
                </a:cubicBezTo>
                <a:cubicBezTo>
                  <a:pt x="13435" y="48086"/>
                  <a:pt x="12128" y="48846"/>
                  <a:pt x="10700" y="49302"/>
                </a:cubicBezTo>
                <a:cubicBezTo>
                  <a:pt x="9608" y="49657"/>
                  <a:pt x="8443" y="49828"/>
                  <a:pt x="7276" y="49828"/>
                </a:cubicBezTo>
                <a:cubicBezTo>
                  <a:pt x="6948" y="49828"/>
                  <a:pt x="6619" y="49815"/>
                  <a:pt x="6292" y="49788"/>
                </a:cubicBezTo>
                <a:cubicBezTo>
                  <a:pt x="4833" y="49636"/>
                  <a:pt x="3374" y="49150"/>
                  <a:pt x="2250" y="48177"/>
                </a:cubicBezTo>
                <a:cubicBezTo>
                  <a:pt x="1155" y="47204"/>
                  <a:pt x="487" y="45776"/>
                  <a:pt x="365" y="44317"/>
                </a:cubicBezTo>
                <a:cubicBezTo>
                  <a:pt x="304" y="43587"/>
                  <a:pt x="396" y="42827"/>
                  <a:pt x="548" y="42098"/>
                </a:cubicBezTo>
                <a:cubicBezTo>
                  <a:pt x="730" y="41399"/>
                  <a:pt x="1003" y="40700"/>
                  <a:pt x="1368" y="40061"/>
                </a:cubicBezTo>
                <a:cubicBezTo>
                  <a:pt x="1733" y="39393"/>
                  <a:pt x="2189" y="38785"/>
                  <a:pt x="2706" y="38268"/>
                </a:cubicBezTo>
                <a:cubicBezTo>
                  <a:pt x="3192" y="37721"/>
                  <a:pt x="3800" y="37235"/>
                  <a:pt x="4408" y="36809"/>
                </a:cubicBezTo>
                <a:cubicBezTo>
                  <a:pt x="5624" y="35958"/>
                  <a:pt x="7022" y="35350"/>
                  <a:pt x="8450" y="34925"/>
                </a:cubicBezTo>
                <a:cubicBezTo>
                  <a:pt x="10136" y="34445"/>
                  <a:pt x="11884" y="34215"/>
                  <a:pt x="13634" y="34215"/>
                </a:cubicBezTo>
                <a:close/>
                <a:moveTo>
                  <a:pt x="15259" y="0"/>
                </a:moveTo>
                <a:cubicBezTo>
                  <a:pt x="16384" y="2796"/>
                  <a:pt x="17417" y="5654"/>
                  <a:pt x="18299" y="8541"/>
                </a:cubicBezTo>
                <a:cubicBezTo>
                  <a:pt x="19180" y="11429"/>
                  <a:pt x="19879" y="14377"/>
                  <a:pt x="20396" y="17356"/>
                </a:cubicBezTo>
                <a:cubicBezTo>
                  <a:pt x="20913" y="20304"/>
                  <a:pt x="21247" y="23313"/>
                  <a:pt x="21338" y="26323"/>
                </a:cubicBezTo>
                <a:cubicBezTo>
                  <a:pt x="21368" y="29303"/>
                  <a:pt x="21219" y="32313"/>
                  <a:pt x="20626" y="35235"/>
                </a:cubicBezTo>
                <a:lnTo>
                  <a:pt x="20626" y="35235"/>
                </a:lnTo>
                <a:cubicBezTo>
                  <a:pt x="19581" y="34860"/>
                  <a:pt x="18509" y="34559"/>
                  <a:pt x="17417" y="34347"/>
                </a:cubicBezTo>
                <a:cubicBezTo>
                  <a:pt x="16155" y="34102"/>
                  <a:pt x="14866" y="33978"/>
                  <a:pt x="13577" y="33978"/>
                </a:cubicBezTo>
                <a:cubicBezTo>
                  <a:pt x="11824" y="33978"/>
                  <a:pt x="10071" y="34208"/>
                  <a:pt x="8390" y="34681"/>
                </a:cubicBezTo>
                <a:cubicBezTo>
                  <a:pt x="6900" y="35107"/>
                  <a:pt x="5502" y="35715"/>
                  <a:pt x="4256" y="36596"/>
                </a:cubicBezTo>
                <a:cubicBezTo>
                  <a:pt x="3617" y="37022"/>
                  <a:pt x="3010" y="37508"/>
                  <a:pt x="2493" y="38086"/>
                </a:cubicBezTo>
                <a:cubicBezTo>
                  <a:pt x="1976" y="38633"/>
                  <a:pt x="1520" y="39241"/>
                  <a:pt x="1125" y="39909"/>
                </a:cubicBezTo>
                <a:cubicBezTo>
                  <a:pt x="730" y="40578"/>
                  <a:pt x="456" y="41308"/>
                  <a:pt x="274" y="42037"/>
                </a:cubicBezTo>
                <a:cubicBezTo>
                  <a:pt x="92" y="42797"/>
                  <a:pt x="0" y="43557"/>
                  <a:pt x="61" y="44347"/>
                </a:cubicBezTo>
                <a:cubicBezTo>
                  <a:pt x="183" y="45867"/>
                  <a:pt x="882" y="47387"/>
                  <a:pt x="2037" y="48420"/>
                </a:cubicBezTo>
                <a:cubicBezTo>
                  <a:pt x="3222" y="49454"/>
                  <a:pt x="4742" y="49970"/>
                  <a:pt x="6262" y="50122"/>
                </a:cubicBezTo>
                <a:cubicBezTo>
                  <a:pt x="6622" y="50158"/>
                  <a:pt x="6982" y="50175"/>
                  <a:pt x="7341" y="50175"/>
                </a:cubicBezTo>
                <a:cubicBezTo>
                  <a:pt x="8527" y="50175"/>
                  <a:pt x="9701" y="49986"/>
                  <a:pt x="10821" y="49636"/>
                </a:cubicBezTo>
                <a:cubicBezTo>
                  <a:pt x="12280" y="49150"/>
                  <a:pt x="13618" y="48359"/>
                  <a:pt x="14773" y="47356"/>
                </a:cubicBezTo>
                <a:cubicBezTo>
                  <a:pt x="15928" y="46353"/>
                  <a:pt x="16900" y="45168"/>
                  <a:pt x="17721" y="43861"/>
                </a:cubicBezTo>
                <a:cubicBezTo>
                  <a:pt x="18511" y="42584"/>
                  <a:pt x="19150" y="41186"/>
                  <a:pt x="19666" y="39757"/>
                </a:cubicBezTo>
                <a:cubicBezTo>
                  <a:pt x="19910" y="39028"/>
                  <a:pt x="20183" y="38329"/>
                  <a:pt x="20366" y="37599"/>
                </a:cubicBezTo>
                <a:cubicBezTo>
                  <a:pt x="20564" y="36920"/>
                  <a:pt x="20709" y="36214"/>
                  <a:pt x="20851" y="35531"/>
                </a:cubicBezTo>
                <a:lnTo>
                  <a:pt x="20851" y="35531"/>
                </a:lnTo>
                <a:cubicBezTo>
                  <a:pt x="22541" y="36156"/>
                  <a:pt x="24156" y="36975"/>
                  <a:pt x="25685" y="37903"/>
                </a:cubicBezTo>
                <a:cubicBezTo>
                  <a:pt x="28268" y="39484"/>
                  <a:pt x="30639" y="41368"/>
                  <a:pt x="32919" y="43344"/>
                </a:cubicBezTo>
                <a:cubicBezTo>
                  <a:pt x="35199" y="45320"/>
                  <a:pt x="37418" y="47356"/>
                  <a:pt x="39667" y="49393"/>
                </a:cubicBezTo>
                <a:cubicBezTo>
                  <a:pt x="41886" y="51429"/>
                  <a:pt x="44165" y="53435"/>
                  <a:pt x="46597" y="55229"/>
                </a:cubicBezTo>
                <a:cubicBezTo>
                  <a:pt x="49059" y="56992"/>
                  <a:pt x="51704" y="58542"/>
                  <a:pt x="54591" y="59454"/>
                </a:cubicBezTo>
                <a:cubicBezTo>
                  <a:pt x="56412" y="60048"/>
                  <a:pt x="58330" y="60364"/>
                  <a:pt x="60246" y="60364"/>
                </a:cubicBezTo>
                <a:cubicBezTo>
                  <a:pt x="61367" y="60364"/>
                  <a:pt x="62488" y="60256"/>
                  <a:pt x="63588" y="60031"/>
                </a:cubicBezTo>
                <a:cubicBezTo>
                  <a:pt x="66597" y="59484"/>
                  <a:pt x="69394" y="58208"/>
                  <a:pt x="71977" y="56627"/>
                </a:cubicBezTo>
                <a:cubicBezTo>
                  <a:pt x="73284" y="55867"/>
                  <a:pt x="74500" y="54955"/>
                  <a:pt x="75716" y="54043"/>
                </a:cubicBezTo>
                <a:cubicBezTo>
                  <a:pt x="76902" y="53101"/>
                  <a:pt x="78087" y="52128"/>
                  <a:pt x="79181" y="51095"/>
                </a:cubicBezTo>
                <a:cubicBezTo>
                  <a:pt x="83680" y="47022"/>
                  <a:pt x="87479" y="42311"/>
                  <a:pt x="91826" y="38116"/>
                </a:cubicBezTo>
                <a:cubicBezTo>
                  <a:pt x="94014" y="36049"/>
                  <a:pt x="96324" y="34104"/>
                  <a:pt x="98847" y="32462"/>
                </a:cubicBezTo>
                <a:cubicBezTo>
                  <a:pt x="100093" y="31642"/>
                  <a:pt x="101431" y="30943"/>
                  <a:pt x="102799" y="30304"/>
                </a:cubicBezTo>
                <a:lnTo>
                  <a:pt x="104866" y="29423"/>
                </a:lnTo>
                <a:cubicBezTo>
                  <a:pt x="105565" y="29180"/>
                  <a:pt x="106294" y="28967"/>
                  <a:pt x="107024" y="28724"/>
                </a:cubicBezTo>
                <a:cubicBezTo>
                  <a:pt x="109911" y="27873"/>
                  <a:pt x="112890" y="27417"/>
                  <a:pt x="115899" y="27265"/>
                </a:cubicBezTo>
                <a:lnTo>
                  <a:pt x="118149" y="27265"/>
                </a:lnTo>
                <a:cubicBezTo>
                  <a:pt x="118908" y="27295"/>
                  <a:pt x="119638" y="27356"/>
                  <a:pt x="120398" y="27386"/>
                </a:cubicBezTo>
                <a:lnTo>
                  <a:pt x="120945" y="27417"/>
                </a:lnTo>
                <a:cubicBezTo>
                  <a:pt x="121158" y="27447"/>
                  <a:pt x="121340" y="27478"/>
                  <a:pt x="121522" y="27478"/>
                </a:cubicBezTo>
                <a:lnTo>
                  <a:pt x="122647" y="27630"/>
                </a:lnTo>
                <a:cubicBezTo>
                  <a:pt x="123012" y="27690"/>
                  <a:pt x="123377" y="27721"/>
                  <a:pt x="123741" y="27782"/>
                </a:cubicBezTo>
                <a:lnTo>
                  <a:pt x="124866" y="28025"/>
                </a:lnTo>
                <a:cubicBezTo>
                  <a:pt x="127784" y="28633"/>
                  <a:pt x="130702" y="29545"/>
                  <a:pt x="133377" y="30882"/>
                </a:cubicBezTo>
                <a:cubicBezTo>
                  <a:pt x="136082" y="32219"/>
                  <a:pt x="138574" y="33921"/>
                  <a:pt x="140793" y="35928"/>
                </a:cubicBezTo>
                <a:cubicBezTo>
                  <a:pt x="142982" y="37994"/>
                  <a:pt x="144897" y="40335"/>
                  <a:pt x="146690" y="42767"/>
                </a:cubicBezTo>
                <a:cubicBezTo>
                  <a:pt x="148453" y="45198"/>
                  <a:pt x="150125" y="47721"/>
                  <a:pt x="151918" y="50153"/>
                </a:cubicBezTo>
                <a:cubicBezTo>
                  <a:pt x="153711" y="52584"/>
                  <a:pt x="155626" y="54955"/>
                  <a:pt x="157876" y="57022"/>
                </a:cubicBezTo>
                <a:cubicBezTo>
                  <a:pt x="160095" y="59089"/>
                  <a:pt x="162648" y="60791"/>
                  <a:pt x="165444" y="61946"/>
                </a:cubicBezTo>
                <a:cubicBezTo>
                  <a:pt x="167699" y="62843"/>
                  <a:pt x="170127" y="63315"/>
                  <a:pt x="172545" y="63315"/>
                </a:cubicBezTo>
                <a:cubicBezTo>
                  <a:pt x="173158" y="63315"/>
                  <a:pt x="173771" y="63284"/>
                  <a:pt x="174381" y="63223"/>
                </a:cubicBezTo>
                <a:cubicBezTo>
                  <a:pt x="175900" y="63071"/>
                  <a:pt x="177390" y="62736"/>
                  <a:pt x="178788" y="62129"/>
                </a:cubicBezTo>
                <a:cubicBezTo>
                  <a:pt x="180186" y="61551"/>
                  <a:pt x="181463" y="60730"/>
                  <a:pt x="182557" y="59636"/>
                </a:cubicBezTo>
                <a:lnTo>
                  <a:pt x="182527" y="59606"/>
                </a:lnTo>
                <a:cubicBezTo>
                  <a:pt x="181432" y="60670"/>
                  <a:pt x="180156" y="61490"/>
                  <a:pt x="178758" y="62068"/>
                </a:cubicBezTo>
                <a:cubicBezTo>
                  <a:pt x="177359" y="62645"/>
                  <a:pt x="175870" y="62980"/>
                  <a:pt x="174381" y="63101"/>
                </a:cubicBezTo>
                <a:cubicBezTo>
                  <a:pt x="173831" y="63151"/>
                  <a:pt x="173279" y="63176"/>
                  <a:pt x="172728" y="63176"/>
                </a:cubicBezTo>
                <a:cubicBezTo>
                  <a:pt x="170260" y="63176"/>
                  <a:pt x="167796" y="62683"/>
                  <a:pt x="165535" y="61764"/>
                </a:cubicBezTo>
                <a:cubicBezTo>
                  <a:pt x="162739" y="60639"/>
                  <a:pt x="160216" y="58907"/>
                  <a:pt x="158028" y="56840"/>
                </a:cubicBezTo>
                <a:cubicBezTo>
                  <a:pt x="155809" y="54803"/>
                  <a:pt x="153924" y="52432"/>
                  <a:pt x="152161" y="50001"/>
                </a:cubicBezTo>
                <a:cubicBezTo>
                  <a:pt x="150368" y="47539"/>
                  <a:pt x="148727" y="45016"/>
                  <a:pt x="146933" y="42584"/>
                </a:cubicBezTo>
                <a:cubicBezTo>
                  <a:pt x="145170" y="40122"/>
                  <a:pt x="143255" y="37751"/>
                  <a:pt x="141036" y="35684"/>
                </a:cubicBezTo>
                <a:cubicBezTo>
                  <a:pt x="136568" y="31551"/>
                  <a:pt x="130884" y="28815"/>
                  <a:pt x="124927" y="27660"/>
                </a:cubicBezTo>
                <a:lnTo>
                  <a:pt x="123802" y="27417"/>
                </a:lnTo>
                <a:cubicBezTo>
                  <a:pt x="123437" y="27356"/>
                  <a:pt x="123073" y="27326"/>
                  <a:pt x="122677" y="27265"/>
                </a:cubicBezTo>
                <a:lnTo>
                  <a:pt x="121553" y="27113"/>
                </a:lnTo>
                <a:cubicBezTo>
                  <a:pt x="121370" y="27113"/>
                  <a:pt x="121188" y="27082"/>
                  <a:pt x="121006" y="27052"/>
                </a:cubicBezTo>
                <a:lnTo>
                  <a:pt x="120428" y="27022"/>
                </a:lnTo>
                <a:cubicBezTo>
                  <a:pt x="119668" y="26991"/>
                  <a:pt x="118908" y="26930"/>
                  <a:pt x="118149" y="26900"/>
                </a:cubicBezTo>
                <a:lnTo>
                  <a:pt x="115869" y="26900"/>
                </a:lnTo>
                <a:cubicBezTo>
                  <a:pt x="112829" y="27052"/>
                  <a:pt x="109820" y="27538"/>
                  <a:pt x="106902" y="28389"/>
                </a:cubicBezTo>
                <a:cubicBezTo>
                  <a:pt x="106203" y="28633"/>
                  <a:pt x="105474" y="28845"/>
                  <a:pt x="104744" y="29089"/>
                </a:cubicBezTo>
                <a:lnTo>
                  <a:pt x="102647" y="29970"/>
                </a:lnTo>
                <a:cubicBezTo>
                  <a:pt x="101279" y="30639"/>
                  <a:pt x="99911" y="31338"/>
                  <a:pt x="98665" y="32159"/>
                </a:cubicBezTo>
                <a:cubicBezTo>
                  <a:pt x="96112" y="33830"/>
                  <a:pt x="93771" y="35776"/>
                  <a:pt x="91583" y="37873"/>
                </a:cubicBezTo>
                <a:cubicBezTo>
                  <a:pt x="87236" y="42067"/>
                  <a:pt x="83437" y="46809"/>
                  <a:pt x="78999" y="50882"/>
                </a:cubicBezTo>
                <a:cubicBezTo>
                  <a:pt x="77874" y="51916"/>
                  <a:pt x="76719" y="52888"/>
                  <a:pt x="75564" y="53831"/>
                </a:cubicBezTo>
                <a:cubicBezTo>
                  <a:pt x="74348" y="54742"/>
                  <a:pt x="73132" y="55654"/>
                  <a:pt x="71856" y="56414"/>
                </a:cubicBezTo>
                <a:cubicBezTo>
                  <a:pt x="69303" y="57995"/>
                  <a:pt x="66506" y="59271"/>
                  <a:pt x="63558" y="59849"/>
                </a:cubicBezTo>
                <a:cubicBezTo>
                  <a:pt x="62457" y="60065"/>
                  <a:pt x="61335" y="60170"/>
                  <a:pt x="60212" y="60170"/>
                </a:cubicBezTo>
                <a:cubicBezTo>
                  <a:pt x="58328" y="60170"/>
                  <a:pt x="56442" y="59873"/>
                  <a:pt x="54652" y="59302"/>
                </a:cubicBezTo>
                <a:cubicBezTo>
                  <a:pt x="51795" y="58390"/>
                  <a:pt x="49150" y="56840"/>
                  <a:pt x="46688" y="55107"/>
                </a:cubicBezTo>
                <a:cubicBezTo>
                  <a:pt x="41795" y="51551"/>
                  <a:pt x="37570" y="47174"/>
                  <a:pt x="33010" y="43223"/>
                </a:cubicBezTo>
                <a:cubicBezTo>
                  <a:pt x="30730" y="41247"/>
                  <a:pt x="28360" y="39332"/>
                  <a:pt x="25776" y="37751"/>
                </a:cubicBezTo>
                <a:cubicBezTo>
                  <a:pt x="24238" y="36799"/>
                  <a:pt x="22601" y="35969"/>
                  <a:pt x="20892" y="35332"/>
                </a:cubicBezTo>
                <a:lnTo>
                  <a:pt x="20892" y="35332"/>
                </a:lnTo>
                <a:cubicBezTo>
                  <a:pt x="21461" y="32369"/>
                  <a:pt x="21611" y="29346"/>
                  <a:pt x="21551" y="26323"/>
                </a:cubicBezTo>
                <a:cubicBezTo>
                  <a:pt x="21460" y="23313"/>
                  <a:pt x="21125" y="20274"/>
                  <a:pt x="20578" y="17295"/>
                </a:cubicBezTo>
                <a:cubicBezTo>
                  <a:pt x="19514" y="11338"/>
                  <a:pt x="17630" y="5562"/>
                  <a:pt x="15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4"/>
          <p:cNvSpPr txBox="1"/>
          <p:nvPr>
            <p:ph type="title"/>
          </p:nvPr>
        </p:nvSpPr>
        <p:spPr>
          <a:xfrm>
            <a:off x="1823500" y="2631763"/>
            <a:ext cx="5496900" cy="87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is UI design?</a:t>
            </a:r>
            <a:endParaRPr/>
          </a:p>
        </p:txBody>
      </p:sp>
      <p:sp>
        <p:nvSpPr>
          <p:cNvPr id="826" name="Google Shape;826;p54"/>
          <p:cNvSpPr txBox="1"/>
          <p:nvPr>
            <p:ph idx="2" type="title"/>
          </p:nvPr>
        </p:nvSpPr>
        <p:spPr>
          <a:xfrm>
            <a:off x="3782250" y="1572863"/>
            <a:ext cx="1579500" cy="105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827" name="Google Shape;827;p54"/>
          <p:cNvSpPr txBox="1"/>
          <p:nvPr>
            <p:ph idx="1" type="subTitle"/>
          </p:nvPr>
        </p:nvSpPr>
        <p:spPr>
          <a:xfrm>
            <a:off x="2326200" y="3673138"/>
            <a:ext cx="4491600" cy="46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828" name="Google Shape;828;p54"/>
          <p:cNvGrpSpPr/>
          <p:nvPr/>
        </p:nvGrpSpPr>
        <p:grpSpPr>
          <a:xfrm>
            <a:off x="8430675" y="628650"/>
            <a:ext cx="125" cy="3759600"/>
            <a:chOff x="713100" y="628650"/>
            <a:chExt cx="125" cy="3759600"/>
          </a:xfrm>
        </p:grpSpPr>
        <p:cxnSp>
          <p:nvCxnSpPr>
            <p:cNvPr id="829" name="Google Shape;829;p54"/>
            <p:cNvCxnSpPr/>
            <p:nvPr/>
          </p:nvCxnSpPr>
          <p:spPr>
            <a:xfrm>
              <a:off x="713100" y="628650"/>
              <a:ext cx="0" cy="3759600"/>
            </a:xfrm>
            <a:prstGeom prst="straightConnector1">
              <a:avLst/>
            </a:prstGeom>
            <a:noFill/>
            <a:ln cap="flat" cmpd="sng" w="9525">
              <a:solidFill>
                <a:schemeClr val="accent6"/>
              </a:solidFill>
              <a:prstDash val="solid"/>
              <a:round/>
              <a:headEnd len="med" w="med" type="none"/>
              <a:tailEnd len="med" w="med" type="none"/>
            </a:ln>
          </p:spPr>
        </p:cxnSp>
        <p:cxnSp>
          <p:nvCxnSpPr>
            <p:cNvPr id="830" name="Google Shape;830;p54"/>
            <p:cNvCxnSpPr/>
            <p:nvPr/>
          </p:nvCxnSpPr>
          <p:spPr>
            <a:xfrm>
              <a:off x="713225" y="2399130"/>
              <a:ext cx="0" cy="1289700"/>
            </a:xfrm>
            <a:prstGeom prst="straightConnector1">
              <a:avLst/>
            </a:prstGeom>
            <a:noFill/>
            <a:ln cap="flat" cmpd="sng" w="38100">
              <a:solidFill>
                <a:schemeClr val="accent6"/>
              </a:solidFill>
              <a:prstDash val="solid"/>
              <a:round/>
              <a:headEnd len="med" w="med" type="none"/>
              <a:tailEnd len="med" w="med" type="none"/>
            </a:ln>
          </p:spPr>
        </p:cxnSp>
        <p:cxnSp>
          <p:nvCxnSpPr>
            <p:cNvPr id="831" name="Google Shape;831;p54"/>
            <p:cNvCxnSpPr/>
            <p:nvPr/>
          </p:nvCxnSpPr>
          <p:spPr>
            <a:xfrm>
              <a:off x="713225" y="1344157"/>
              <a:ext cx="0" cy="627600"/>
            </a:xfrm>
            <a:prstGeom prst="straightConnector1">
              <a:avLst/>
            </a:prstGeom>
            <a:noFill/>
            <a:ln cap="flat" cmpd="sng" w="38100">
              <a:solidFill>
                <a:schemeClr val="accent6"/>
              </a:solidFill>
              <a:prstDash val="solid"/>
              <a:round/>
              <a:headEnd len="med" w="med" type="none"/>
              <a:tailEnd len="med" w="med" type="none"/>
            </a:ln>
          </p:spPr>
        </p:cxnSp>
      </p:grpSp>
      <p:grpSp>
        <p:nvGrpSpPr>
          <p:cNvPr id="832" name="Google Shape;832;p54"/>
          <p:cNvGrpSpPr/>
          <p:nvPr/>
        </p:nvGrpSpPr>
        <p:grpSpPr>
          <a:xfrm>
            <a:off x="5911315" y="828334"/>
            <a:ext cx="1970119" cy="625692"/>
            <a:chOff x="7331375" y="2583150"/>
            <a:chExt cx="835150" cy="265225"/>
          </a:xfrm>
        </p:grpSpPr>
        <p:sp>
          <p:nvSpPr>
            <p:cNvPr id="833" name="Google Shape;833;p54"/>
            <p:cNvSpPr/>
            <p:nvPr/>
          </p:nvSpPr>
          <p:spPr>
            <a:xfrm>
              <a:off x="7331375" y="2583150"/>
              <a:ext cx="835150" cy="265225"/>
            </a:xfrm>
            <a:custGeom>
              <a:rect b="b" l="l" r="r" t="t"/>
              <a:pathLst>
                <a:path extrusionOk="0" h="10609" w="33406">
                  <a:moveTo>
                    <a:pt x="31369" y="10609"/>
                  </a:moveTo>
                  <a:lnTo>
                    <a:pt x="2006" y="10609"/>
                  </a:lnTo>
                  <a:cubicBezTo>
                    <a:pt x="882" y="10609"/>
                    <a:pt x="0" y="9727"/>
                    <a:pt x="0" y="8603"/>
                  </a:cubicBezTo>
                  <a:lnTo>
                    <a:pt x="0" y="2007"/>
                  </a:lnTo>
                  <a:cubicBezTo>
                    <a:pt x="0" y="882"/>
                    <a:pt x="882" y="1"/>
                    <a:pt x="2006" y="1"/>
                  </a:cubicBezTo>
                  <a:lnTo>
                    <a:pt x="31369" y="1"/>
                  </a:lnTo>
                  <a:cubicBezTo>
                    <a:pt x="32493" y="1"/>
                    <a:pt x="33405" y="882"/>
                    <a:pt x="33405" y="2007"/>
                  </a:cubicBezTo>
                  <a:lnTo>
                    <a:pt x="33405" y="8603"/>
                  </a:lnTo>
                  <a:cubicBezTo>
                    <a:pt x="33405" y="9727"/>
                    <a:pt x="32493" y="10609"/>
                    <a:pt x="31369" y="10609"/>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4"/>
            <p:cNvSpPr/>
            <p:nvPr/>
          </p:nvSpPr>
          <p:spPr>
            <a:xfrm>
              <a:off x="8042625" y="2621150"/>
              <a:ext cx="80575" cy="79825"/>
            </a:xfrm>
            <a:custGeom>
              <a:rect b="b" l="l" r="r" t="t"/>
              <a:pathLst>
                <a:path extrusionOk="0" h="3193" w="3223">
                  <a:moveTo>
                    <a:pt x="3223" y="1581"/>
                  </a:moveTo>
                  <a:cubicBezTo>
                    <a:pt x="3223" y="2493"/>
                    <a:pt x="2493" y="3192"/>
                    <a:pt x="1612" y="3192"/>
                  </a:cubicBezTo>
                  <a:cubicBezTo>
                    <a:pt x="730" y="3192"/>
                    <a:pt x="1" y="2493"/>
                    <a:pt x="1" y="1581"/>
                  </a:cubicBezTo>
                  <a:cubicBezTo>
                    <a:pt x="1" y="700"/>
                    <a:pt x="730" y="0"/>
                    <a:pt x="1612" y="0"/>
                  </a:cubicBezTo>
                  <a:cubicBezTo>
                    <a:pt x="2493" y="0"/>
                    <a:pt x="3223" y="700"/>
                    <a:pt x="3223" y="1581"/>
                  </a:cubicBezTo>
                  <a:close/>
                </a:path>
              </a:pathLst>
            </a:custGeom>
            <a:solidFill>
              <a:srgbClr val="864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4"/>
            <p:cNvSpPr/>
            <p:nvPr/>
          </p:nvSpPr>
          <p:spPr>
            <a:xfrm>
              <a:off x="8042625" y="2736650"/>
              <a:ext cx="80575" cy="80575"/>
            </a:xfrm>
            <a:custGeom>
              <a:rect b="b" l="l" r="r" t="t"/>
              <a:pathLst>
                <a:path extrusionOk="0" h="3223" w="3223">
                  <a:moveTo>
                    <a:pt x="3223" y="1612"/>
                  </a:moveTo>
                  <a:cubicBezTo>
                    <a:pt x="3223" y="2493"/>
                    <a:pt x="2493" y="3223"/>
                    <a:pt x="1612" y="3223"/>
                  </a:cubicBezTo>
                  <a:cubicBezTo>
                    <a:pt x="730" y="3223"/>
                    <a:pt x="1" y="2493"/>
                    <a:pt x="1" y="1612"/>
                  </a:cubicBezTo>
                  <a:cubicBezTo>
                    <a:pt x="1" y="730"/>
                    <a:pt x="730" y="1"/>
                    <a:pt x="1612" y="1"/>
                  </a:cubicBezTo>
                  <a:cubicBezTo>
                    <a:pt x="2493" y="1"/>
                    <a:pt x="3223" y="730"/>
                    <a:pt x="3223" y="161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4"/>
            <p:cNvSpPr/>
            <p:nvPr/>
          </p:nvSpPr>
          <p:spPr>
            <a:xfrm>
              <a:off x="8064675" y="2643950"/>
              <a:ext cx="34975" cy="34225"/>
            </a:xfrm>
            <a:custGeom>
              <a:rect b="b" l="l" r="r" t="t"/>
              <a:pathLst>
                <a:path extrusionOk="0" h="1369" w="1399">
                  <a:moveTo>
                    <a:pt x="517" y="0"/>
                  </a:moveTo>
                  <a:lnTo>
                    <a:pt x="517" y="487"/>
                  </a:lnTo>
                  <a:lnTo>
                    <a:pt x="0" y="487"/>
                  </a:lnTo>
                  <a:lnTo>
                    <a:pt x="0" y="851"/>
                  </a:lnTo>
                  <a:lnTo>
                    <a:pt x="517" y="851"/>
                  </a:lnTo>
                  <a:lnTo>
                    <a:pt x="517" y="1368"/>
                  </a:lnTo>
                  <a:lnTo>
                    <a:pt x="912" y="1368"/>
                  </a:lnTo>
                  <a:lnTo>
                    <a:pt x="912" y="851"/>
                  </a:lnTo>
                  <a:lnTo>
                    <a:pt x="1398" y="851"/>
                  </a:lnTo>
                  <a:lnTo>
                    <a:pt x="1398" y="487"/>
                  </a:lnTo>
                  <a:lnTo>
                    <a:pt x="912" y="487"/>
                  </a:lnTo>
                  <a:lnTo>
                    <a:pt x="9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4"/>
            <p:cNvSpPr/>
            <p:nvPr/>
          </p:nvSpPr>
          <p:spPr>
            <a:xfrm>
              <a:off x="8067700" y="2770100"/>
              <a:ext cx="30425" cy="13700"/>
            </a:xfrm>
            <a:custGeom>
              <a:rect b="b" l="l" r="r" t="t"/>
              <a:pathLst>
                <a:path extrusionOk="0" h="548" w="1217">
                  <a:moveTo>
                    <a:pt x="1" y="0"/>
                  </a:moveTo>
                  <a:lnTo>
                    <a:pt x="1" y="547"/>
                  </a:lnTo>
                  <a:lnTo>
                    <a:pt x="1217" y="547"/>
                  </a:lnTo>
                  <a:lnTo>
                    <a:pt x="121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4"/>
            <p:cNvSpPr/>
            <p:nvPr/>
          </p:nvSpPr>
          <p:spPr>
            <a:xfrm>
              <a:off x="7364050" y="2612800"/>
              <a:ext cx="189225" cy="202900"/>
            </a:xfrm>
            <a:custGeom>
              <a:rect b="b" l="l" r="r" t="t"/>
              <a:pathLst>
                <a:path extrusionOk="0" h="8116" w="7569">
                  <a:moveTo>
                    <a:pt x="1611" y="0"/>
                  </a:moveTo>
                  <a:cubicBezTo>
                    <a:pt x="730" y="0"/>
                    <a:pt x="0" y="730"/>
                    <a:pt x="0" y="1611"/>
                  </a:cubicBezTo>
                  <a:lnTo>
                    <a:pt x="0" y="6505"/>
                  </a:lnTo>
                  <a:cubicBezTo>
                    <a:pt x="0" y="7417"/>
                    <a:pt x="730" y="8116"/>
                    <a:pt x="1611" y="8116"/>
                  </a:cubicBezTo>
                  <a:lnTo>
                    <a:pt x="5928" y="8116"/>
                  </a:lnTo>
                  <a:cubicBezTo>
                    <a:pt x="6839" y="8116"/>
                    <a:pt x="7539" y="7417"/>
                    <a:pt x="7539" y="6505"/>
                  </a:cubicBezTo>
                  <a:lnTo>
                    <a:pt x="7539" y="1611"/>
                  </a:lnTo>
                  <a:cubicBezTo>
                    <a:pt x="7569" y="730"/>
                    <a:pt x="6839" y="0"/>
                    <a:pt x="59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4"/>
            <p:cNvSpPr/>
            <p:nvPr/>
          </p:nvSpPr>
          <p:spPr>
            <a:xfrm>
              <a:off x="7331375" y="2698650"/>
              <a:ext cx="281950" cy="120850"/>
            </a:xfrm>
            <a:custGeom>
              <a:rect b="b" l="l" r="r" t="t"/>
              <a:pathLst>
                <a:path extrusionOk="0" h="4834" w="11278">
                  <a:moveTo>
                    <a:pt x="122" y="4013"/>
                  </a:moveTo>
                  <a:lnTo>
                    <a:pt x="2371" y="1764"/>
                  </a:lnTo>
                  <a:cubicBezTo>
                    <a:pt x="2584" y="1551"/>
                    <a:pt x="2949" y="1581"/>
                    <a:pt x="3131" y="1794"/>
                  </a:cubicBezTo>
                  <a:lnTo>
                    <a:pt x="4256" y="2980"/>
                  </a:lnTo>
                  <a:lnTo>
                    <a:pt x="6262" y="305"/>
                  </a:lnTo>
                  <a:cubicBezTo>
                    <a:pt x="6475" y="31"/>
                    <a:pt x="6900" y="1"/>
                    <a:pt x="7143" y="274"/>
                  </a:cubicBezTo>
                  <a:lnTo>
                    <a:pt x="11277" y="4834"/>
                  </a:lnTo>
                  <a:lnTo>
                    <a:pt x="0" y="483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4"/>
            <p:cNvSpPr/>
            <p:nvPr/>
          </p:nvSpPr>
          <p:spPr>
            <a:xfrm>
              <a:off x="7383050" y="2646225"/>
              <a:ext cx="44100" cy="44100"/>
            </a:xfrm>
            <a:custGeom>
              <a:rect b="b" l="l" r="r" t="t"/>
              <a:pathLst>
                <a:path extrusionOk="0" h="1764" w="1764">
                  <a:moveTo>
                    <a:pt x="1763" y="882"/>
                  </a:moveTo>
                  <a:cubicBezTo>
                    <a:pt x="1763" y="1368"/>
                    <a:pt x="1368" y="1763"/>
                    <a:pt x="882" y="1763"/>
                  </a:cubicBezTo>
                  <a:cubicBezTo>
                    <a:pt x="395" y="1763"/>
                    <a:pt x="0" y="1368"/>
                    <a:pt x="0" y="882"/>
                  </a:cubicBezTo>
                  <a:cubicBezTo>
                    <a:pt x="0" y="396"/>
                    <a:pt x="395" y="1"/>
                    <a:pt x="882" y="1"/>
                  </a:cubicBezTo>
                  <a:cubicBezTo>
                    <a:pt x="1368" y="1"/>
                    <a:pt x="1763" y="396"/>
                    <a:pt x="1763" y="88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4"/>
            <p:cNvSpPr/>
            <p:nvPr/>
          </p:nvSpPr>
          <p:spPr>
            <a:xfrm>
              <a:off x="7605700" y="2630275"/>
              <a:ext cx="344250" cy="40300"/>
            </a:xfrm>
            <a:custGeom>
              <a:rect b="b" l="l" r="r" t="t"/>
              <a:pathLst>
                <a:path extrusionOk="0" h="1612" w="13770">
                  <a:moveTo>
                    <a:pt x="0" y="0"/>
                  </a:moveTo>
                  <a:lnTo>
                    <a:pt x="0" y="1611"/>
                  </a:lnTo>
                  <a:lnTo>
                    <a:pt x="13769" y="1611"/>
                  </a:lnTo>
                  <a:lnTo>
                    <a:pt x="137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4"/>
            <p:cNvSpPr/>
            <p:nvPr/>
          </p:nvSpPr>
          <p:spPr>
            <a:xfrm>
              <a:off x="7605700" y="2696375"/>
              <a:ext cx="180875" cy="18275"/>
            </a:xfrm>
            <a:custGeom>
              <a:rect b="b" l="l" r="r" t="t"/>
              <a:pathLst>
                <a:path extrusionOk="0" h="731" w="7235">
                  <a:moveTo>
                    <a:pt x="0" y="1"/>
                  </a:moveTo>
                  <a:lnTo>
                    <a:pt x="0" y="730"/>
                  </a:lnTo>
                  <a:lnTo>
                    <a:pt x="7234" y="730"/>
                  </a:lnTo>
                  <a:lnTo>
                    <a:pt x="72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 name="Google Shape;843;p54"/>
          <p:cNvGrpSpPr/>
          <p:nvPr/>
        </p:nvGrpSpPr>
        <p:grpSpPr>
          <a:xfrm>
            <a:off x="1262392" y="815733"/>
            <a:ext cx="1970119" cy="650844"/>
            <a:chOff x="7331375" y="2940300"/>
            <a:chExt cx="835150" cy="275875"/>
          </a:xfrm>
        </p:grpSpPr>
        <p:sp>
          <p:nvSpPr>
            <p:cNvPr id="844" name="Google Shape;844;p54"/>
            <p:cNvSpPr/>
            <p:nvPr/>
          </p:nvSpPr>
          <p:spPr>
            <a:xfrm>
              <a:off x="7331375" y="2940300"/>
              <a:ext cx="835150" cy="275875"/>
            </a:xfrm>
            <a:custGeom>
              <a:rect b="b" l="l" r="r" t="t"/>
              <a:pathLst>
                <a:path extrusionOk="0" h="11035" w="33406">
                  <a:moveTo>
                    <a:pt x="31369" y="11034"/>
                  </a:moveTo>
                  <a:lnTo>
                    <a:pt x="2006" y="11034"/>
                  </a:lnTo>
                  <a:cubicBezTo>
                    <a:pt x="882" y="11034"/>
                    <a:pt x="0" y="10122"/>
                    <a:pt x="0" y="8998"/>
                  </a:cubicBezTo>
                  <a:lnTo>
                    <a:pt x="0" y="2037"/>
                  </a:lnTo>
                  <a:cubicBezTo>
                    <a:pt x="0" y="912"/>
                    <a:pt x="882" y="1"/>
                    <a:pt x="2006" y="1"/>
                  </a:cubicBezTo>
                  <a:lnTo>
                    <a:pt x="31369" y="1"/>
                  </a:lnTo>
                  <a:cubicBezTo>
                    <a:pt x="32493" y="1"/>
                    <a:pt x="33405" y="912"/>
                    <a:pt x="33405" y="2037"/>
                  </a:cubicBezTo>
                  <a:lnTo>
                    <a:pt x="33405" y="8998"/>
                  </a:lnTo>
                  <a:cubicBezTo>
                    <a:pt x="33405" y="10122"/>
                    <a:pt x="32493" y="11034"/>
                    <a:pt x="31369" y="11034"/>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4"/>
            <p:cNvSpPr/>
            <p:nvPr/>
          </p:nvSpPr>
          <p:spPr>
            <a:xfrm>
              <a:off x="7605700" y="2988175"/>
              <a:ext cx="344250" cy="40300"/>
            </a:xfrm>
            <a:custGeom>
              <a:rect b="b" l="l" r="r" t="t"/>
              <a:pathLst>
                <a:path extrusionOk="0" h="1612" w="13770">
                  <a:moveTo>
                    <a:pt x="0" y="1"/>
                  </a:moveTo>
                  <a:lnTo>
                    <a:pt x="0" y="1612"/>
                  </a:lnTo>
                  <a:lnTo>
                    <a:pt x="13769" y="1612"/>
                  </a:lnTo>
                  <a:lnTo>
                    <a:pt x="1376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4"/>
            <p:cNvSpPr/>
            <p:nvPr/>
          </p:nvSpPr>
          <p:spPr>
            <a:xfrm>
              <a:off x="7605700" y="3053525"/>
              <a:ext cx="180875" cy="19025"/>
            </a:xfrm>
            <a:custGeom>
              <a:rect b="b" l="l" r="r" t="t"/>
              <a:pathLst>
                <a:path extrusionOk="0" h="761" w="7235">
                  <a:moveTo>
                    <a:pt x="0" y="1"/>
                  </a:moveTo>
                  <a:lnTo>
                    <a:pt x="0" y="760"/>
                  </a:lnTo>
                  <a:lnTo>
                    <a:pt x="7234" y="760"/>
                  </a:lnTo>
                  <a:lnTo>
                    <a:pt x="72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4"/>
            <p:cNvSpPr/>
            <p:nvPr/>
          </p:nvSpPr>
          <p:spPr>
            <a:xfrm>
              <a:off x="7364050" y="2970700"/>
              <a:ext cx="189225" cy="202925"/>
            </a:xfrm>
            <a:custGeom>
              <a:rect b="b" l="l" r="r" t="t"/>
              <a:pathLst>
                <a:path extrusionOk="0" h="8117" w="7569">
                  <a:moveTo>
                    <a:pt x="5928" y="0"/>
                  </a:moveTo>
                  <a:lnTo>
                    <a:pt x="1611" y="0"/>
                  </a:lnTo>
                  <a:cubicBezTo>
                    <a:pt x="730" y="0"/>
                    <a:pt x="0" y="700"/>
                    <a:pt x="0" y="1611"/>
                  </a:cubicBezTo>
                  <a:lnTo>
                    <a:pt x="0" y="6505"/>
                  </a:lnTo>
                  <a:cubicBezTo>
                    <a:pt x="0" y="7387"/>
                    <a:pt x="730" y="8116"/>
                    <a:pt x="1611" y="8116"/>
                  </a:cubicBezTo>
                  <a:lnTo>
                    <a:pt x="5928" y="8116"/>
                  </a:lnTo>
                  <a:cubicBezTo>
                    <a:pt x="6839" y="8116"/>
                    <a:pt x="7539" y="7387"/>
                    <a:pt x="7539" y="6505"/>
                  </a:cubicBezTo>
                  <a:lnTo>
                    <a:pt x="7539" y="1611"/>
                  </a:lnTo>
                  <a:cubicBezTo>
                    <a:pt x="7569" y="700"/>
                    <a:pt x="6839" y="0"/>
                    <a:pt x="5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4"/>
            <p:cNvSpPr/>
            <p:nvPr/>
          </p:nvSpPr>
          <p:spPr>
            <a:xfrm>
              <a:off x="7433200" y="3099875"/>
              <a:ext cx="22050" cy="22825"/>
            </a:xfrm>
            <a:custGeom>
              <a:rect b="b" l="l" r="r" t="t"/>
              <a:pathLst>
                <a:path extrusionOk="0" h="913" w="882">
                  <a:moveTo>
                    <a:pt x="426" y="1"/>
                  </a:moveTo>
                  <a:cubicBezTo>
                    <a:pt x="183" y="1"/>
                    <a:pt x="0" y="213"/>
                    <a:pt x="0" y="457"/>
                  </a:cubicBezTo>
                  <a:cubicBezTo>
                    <a:pt x="0" y="700"/>
                    <a:pt x="183" y="913"/>
                    <a:pt x="426" y="913"/>
                  </a:cubicBezTo>
                  <a:cubicBezTo>
                    <a:pt x="669" y="913"/>
                    <a:pt x="882" y="700"/>
                    <a:pt x="882" y="457"/>
                  </a:cubicBezTo>
                  <a:cubicBezTo>
                    <a:pt x="882" y="213"/>
                    <a:pt x="669" y="1"/>
                    <a:pt x="4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4"/>
            <p:cNvSpPr/>
            <p:nvPr/>
          </p:nvSpPr>
          <p:spPr>
            <a:xfrm>
              <a:off x="7475750" y="3099875"/>
              <a:ext cx="22825" cy="22825"/>
            </a:xfrm>
            <a:custGeom>
              <a:rect b="b" l="l" r="r" t="t"/>
              <a:pathLst>
                <a:path extrusionOk="0" h="913" w="913">
                  <a:moveTo>
                    <a:pt x="456" y="1"/>
                  </a:moveTo>
                  <a:cubicBezTo>
                    <a:pt x="213" y="1"/>
                    <a:pt x="1" y="213"/>
                    <a:pt x="1" y="457"/>
                  </a:cubicBezTo>
                  <a:cubicBezTo>
                    <a:pt x="1" y="700"/>
                    <a:pt x="213" y="913"/>
                    <a:pt x="456" y="913"/>
                  </a:cubicBezTo>
                  <a:cubicBezTo>
                    <a:pt x="700" y="913"/>
                    <a:pt x="912" y="700"/>
                    <a:pt x="912" y="457"/>
                  </a:cubicBezTo>
                  <a:cubicBezTo>
                    <a:pt x="912" y="213"/>
                    <a:pt x="700" y="1"/>
                    <a:pt x="4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4"/>
            <p:cNvSpPr/>
            <p:nvPr/>
          </p:nvSpPr>
          <p:spPr>
            <a:xfrm>
              <a:off x="7397475" y="3021600"/>
              <a:ext cx="117825" cy="69950"/>
            </a:xfrm>
            <a:custGeom>
              <a:rect b="b" l="l" r="r" t="t"/>
              <a:pathLst>
                <a:path extrusionOk="0" h="2798" w="4713">
                  <a:moveTo>
                    <a:pt x="244" y="1"/>
                  </a:moveTo>
                  <a:cubicBezTo>
                    <a:pt x="122" y="1"/>
                    <a:pt x="1" y="123"/>
                    <a:pt x="1" y="244"/>
                  </a:cubicBezTo>
                  <a:cubicBezTo>
                    <a:pt x="1" y="396"/>
                    <a:pt x="122" y="518"/>
                    <a:pt x="244" y="518"/>
                  </a:cubicBezTo>
                  <a:lnTo>
                    <a:pt x="518" y="518"/>
                  </a:lnTo>
                  <a:lnTo>
                    <a:pt x="1338" y="2645"/>
                  </a:lnTo>
                  <a:cubicBezTo>
                    <a:pt x="1369" y="2737"/>
                    <a:pt x="1460" y="2797"/>
                    <a:pt x="1581" y="2797"/>
                  </a:cubicBezTo>
                  <a:lnTo>
                    <a:pt x="3831" y="2797"/>
                  </a:lnTo>
                  <a:cubicBezTo>
                    <a:pt x="3952" y="2797"/>
                    <a:pt x="4043" y="2737"/>
                    <a:pt x="4074" y="2645"/>
                  </a:cubicBezTo>
                  <a:lnTo>
                    <a:pt x="4682" y="1065"/>
                  </a:lnTo>
                  <a:cubicBezTo>
                    <a:pt x="4712" y="1004"/>
                    <a:pt x="4712" y="913"/>
                    <a:pt x="4651" y="852"/>
                  </a:cubicBezTo>
                  <a:cubicBezTo>
                    <a:pt x="4621" y="761"/>
                    <a:pt x="4530" y="730"/>
                    <a:pt x="4469" y="730"/>
                  </a:cubicBezTo>
                  <a:lnTo>
                    <a:pt x="1125" y="730"/>
                  </a:lnTo>
                  <a:lnTo>
                    <a:pt x="913" y="153"/>
                  </a:lnTo>
                  <a:cubicBezTo>
                    <a:pt x="882" y="62"/>
                    <a:pt x="791" y="1"/>
                    <a:pt x="6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4"/>
            <p:cNvSpPr/>
            <p:nvPr/>
          </p:nvSpPr>
          <p:spPr>
            <a:xfrm>
              <a:off x="7860250" y="3084675"/>
              <a:ext cx="262950" cy="79825"/>
            </a:xfrm>
            <a:custGeom>
              <a:rect b="b" l="l" r="r" t="t"/>
              <a:pathLst>
                <a:path extrusionOk="0" h="3193" w="10518">
                  <a:moveTo>
                    <a:pt x="8907" y="3192"/>
                  </a:moveTo>
                  <a:lnTo>
                    <a:pt x="1612" y="3192"/>
                  </a:lnTo>
                  <a:cubicBezTo>
                    <a:pt x="730" y="3192"/>
                    <a:pt x="1" y="2493"/>
                    <a:pt x="1" y="1612"/>
                  </a:cubicBezTo>
                  <a:lnTo>
                    <a:pt x="1" y="1612"/>
                  </a:lnTo>
                  <a:cubicBezTo>
                    <a:pt x="1" y="730"/>
                    <a:pt x="730" y="1"/>
                    <a:pt x="1612" y="1"/>
                  </a:cubicBezTo>
                  <a:lnTo>
                    <a:pt x="8907" y="1"/>
                  </a:lnTo>
                  <a:cubicBezTo>
                    <a:pt x="9788" y="1"/>
                    <a:pt x="10518" y="730"/>
                    <a:pt x="10518" y="1612"/>
                  </a:cubicBezTo>
                  <a:lnTo>
                    <a:pt x="10518" y="1612"/>
                  </a:lnTo>
                  <a:cubicBezTo>
                    <a:pt x="10518" y="2493"/>
                    <a:pt x="9788" y="3192"/>
                    <a:pt x="8907" y="319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Mobile UI/UX Design by Slidesgo">
  <a:themeElements>
    <a:clrScheme name="Simple Light">
      <a:dk1>
        <a:srgbClr val="0B0B42"/>
      </a:dk1>
      <a:lt1>
        <a:srgbClr val="27105B"/>
      </a:lt1>
      <a:dk2>
        <a:srgbClr val="280F7C"/>
      </a:dk2>
      <a:lt2>
        <a:srgbClr val="6600FF"/>
      </a:lt2>
      <a:accent1>
        <a:srgbClr val="6699FF"/>
      </a:accent1>
      <a:accent2>
        <a:srgbClr val="33FFFF"/>
      </a:accent2>
      <a:accent3>
        <a:srgbClr val="331852"/>
      </a:accent3>
      <a:accent4>
        <a:srgbClr val="50285F"/>
      </a:accent4>
      <a:accent5>
        <a:srgbClr val="FF6682"/>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